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2335CBC-76A7-49DE-8485-9D432CF4D94C}" type="datetimeFigureOut">
              <a:rPr lang="ru-RU" smtClean="0"/>
              <a:t>19.05.2014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E58A90F-664E-4997-B7A5-16DAEB32D81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9001000" cy="1470025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Семейный бюджет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212976"/>
            <a:ext cx="4644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подготовил </a:t>
            </a:r>
          </a:p>
          <a:p>
            <a:r>
              <a:rPr lang="ru-RU" dirty="0" err="1" smtClean="0"/>
              <a:t>Линник</a:t>
            </a:r>
            <a:r>
              <a:rPr lang="ru-RU" dirty="0" smtClean="0"/>
              <a:t> Андрей </a:t>
            </a:r>
          </a:p>
          <a:p>
            <a:r>
              <a:rPr lang="ru-RU" dirty="0" smtClean="0"/>
              <a:t>2 В ,Школа 2006</a:t>
            </a:r>
            <a:endParaRPr lang="ru-RU" dirty="0"/>
          </a:p>
        </p:txBody>
      </p:sp>
      <p:pic>
        <p:nvPicPr>
          <p:cNvPr id="1028" name="Picture 4" descr="http://wedding-story.by/img/manual/%D0%B1%D1%8E%D0%B4%D0%B6%D0%B5%D1%82_%D1%81%D0%B5%D0%BC%D1%8C%D0%B8-%D1%81%D0%B5%D0%BC%D0%B5%D0%B9%D0%BD%D1%8B%D0%B9_%D0%B1%D1%8E%D0%B4%D0%B6%D0%B5%D1%82-%D1%80%D0%B0%D1%81%D0%BF%D1%80%D0%B5%D0%B4%D0%B5%D0%BB%D0%B5%D0%BD%D0%B8%D0%B5_%D1%84%D0%B8%D0%BD%D0%B0%D0%BD%D1%81%D0%BE%D0%B2_%D0%B2_%D1%81%D0%B5%D0%BC%D1%8C%D0%B5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340768"/>
            <a:ext cx="6300192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такое бюджет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 переводе с английского означает </a:t>
            </a:r>
            <a:r>
              <a:rPr lang="ru-RU" dirty="0" smtClean="0">
                <a:solidFill>
                  <a:srgbClr val="FFFF00"/>
                </a:solidFill>
              </a:rPr>
              <a:t>«Денежная сумка» 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расходы семьи за месяц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098" name="Picture 2" descr="http://images.kakprosto.ru/circle/medium-thumb/articles/201207/3853_1341840105_c3d3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92896"/>
            <a:ext cx="4248472" cy="2448272"/>
          </a:xfrm>
          <a:prstGeom prst="rect">
            <a:avLst/>
          </a:prstGeom>
          <a:noFill/>
        </p:spPr>
      </p:pic>
      <p:pic>
        <p:nvPicPr>
          <p:cNvPr id="4100" name="Picture 4" descr="http://www.belfamily.by/wp-content/uploads/2011/06/byudg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259663"/>
            <a:ext cx="3779912" cy="2409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Схема бюджета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5362" name="Picture 2" descr="http://www.epochtimes.com.ua/upload/iblock/6a7/6a74c5a6d316abd6c6d46fd96aa776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556792"/>
            <a:ext cx="2857500" cy="3960440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467544" y="2204864"/>
            <a:ext cx="27363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084168" y="2348880"/>
            <a:ext cx="23762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23528" y="3861048"/>
            <a:ext cx="2808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012160" y="3789040"/>
            <a:ext cx="24482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95536" y="5229200"/>
            <a:ext cx="28083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6084168" y="5229200"/>
            <a:ext cx="25202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043608" y="13407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67544" y="177281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Заработная плата 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6372200" y="12687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Расходы 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6084168" y="16288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Оплата за квартиру 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6084168" y="3068960"/>
            <a:ext cx="2279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Досуг</a:t>
            </a:r>
            <a:r>
              <a:rPr lang="en-US" dirty="0" smtClean="0"/>
              <a:t>:</a:t>
            </a:r>
            <a:r>
              <a:rPr lang="ru-RU" dirty="0" smtClean="0"/>
              <a:t> поход в кино, </a:t>
            </a:r>
          </a:p>
          <a:p>
            <a:r>
              <a:rPr lang="ru-RU" dirty="0" smtClean="0"/>
              <a:t>развлечения в парке 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6084168" y="4077072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Покупки</a:t>
            </a:r>
            <a:r>
              <a:rPr lang="en-US" dirty="0" smtClean="0"/>
              <a:t>:</a:t>
            </a:r>
            <a:r>
              <a:rPr lang="ru-RU" dirty="0" smtClean="0"/>
              <a:t> одежды,</a:t>
            </a:r>
          </a:p>
          <a:p>
            <a:r>
              <a:rPr lang="ru-RU" dirty="0" smtClean="0"/>
              <a:t>продуктов, учебников, оплата транспорт (метро, автобус)  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395536" y="2852936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Доходы от собственности (сдача в аренду помещения) </a:t>
            </a:r>
            <a:endParaRPr lang="ru-RU" dirty="0"/>
          </a:p>
        </p:txBody>
      </p:sp>
      <p:sp>
        <p:nvSpPr>
          <p:cNvPr id="52" name="TextBox 51"/>
          <p:cNvSpPr txBox="1"/>
          <p:nvPr/>
        </p:nvSpPr>
        <p:spPr>
          <a:xfrm>
            <a:off x="395536" y="472514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Пенсия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Как экономить бюджет</a:t>
            </a:r>
            <a:r>
              <a:rPr lang="en-US" dirty="0" smtClean="0">
                <a:solidFill>
                  <a:srgbClr val="FFFF00"/>
                </a:solidFill>
              </a:rPr>
              <a:t>?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ru-RU" dirty="0" smtClean="0"/>
              <a:t>. В магазин приходит со списком продуктов.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2. Не покупать слишком много вещей которые не так необходимые (чашки, зонтики, конфеты)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Не тратить сразу все деньги.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Загадка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556792"/>
            <a:ext cx="90364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>
              <a:solidFill>
                <a:srgbClr val="FFFF00"/>
              </a:solidFill>
            </a:endParaRPr>
          </a:p>
          <a:p>
            <a:endParaRPr lang="ru-RU" sz="3200" dirty="0">
              <a:solidFill>
                <a:srgbClr val="FFFF00"/>
              </a:solidFill>
            </a:endParaRPr>
          </a:p>
          <a:p>
            <a:r>
              <a:rPr lang="ru-RU" sz="3200" dirty="0" smtClean="0">
                <a:solidFill>
                  <a:srgbClr val="FFFF00"/>
                </a:solidFill>
              </a:rPr>
              <a:t>      Молотком </a:t>
            </a:r>
            <a:r>
              <a:rPr lang="ru-RU" sz="3200" dirty="0">
                <a:solidFill>
                  <a:srgbClr val="FFFF00"/>
                </a:solidFill>
              </a:rPr>
              <a:t>побьют </a:t>
            </a:r>
            <a:endParaRPr lang="ru-RU" sz="3200" dirty="0" smtClean="0">
              <a:solidFill>
                <a:srgbClr val="FFFF00"/>
              </a:solidFill>
            </a:endParaRPr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                                    </a:t>
            </a:r>
            <a:r>
              <a:rPr lang="ru-RU" sz="4400" dirty="0" smtClean="0">
                <a:solidFill>
                  <a:srgbClr val="FFFF00"/>
                </a:solidFill>
              </a:rPr>
              <a:t>и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000" dirty="0" smtClean="0">
                <a:solidFill>
                  <a:srgbClr val="FFFF00"/>
                </a:solidFill>
              </a:rPr>
              <a:t>         нам дают</a:t>
            </a:r>
            <a:endParaRPr lang="ru-RU" sz="4000" dirty="0">
              <a:solidFill>
                <a:srgbClr val="FFFF00"/>
              </a:solidFill>
            </a:endParaRPr>
          </a:p>
        </p:txBody>
      </p:sp>
      <p:pic>
        <p:nvPicPr>
          <p:cNvPr id="16386" name="Picture 2" descr="http://oboi-1366x768.ucoz.com/_ph/1/2/262416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7496" y="1412776"/>
            <a:ext cx="4536504" cy="2443784"/>
          </a:xfrm>
          <a:prstGeom prst="rect">
            <a:avLst/>
          </a:prstGeom>
          <a:noFill/>
        </p:spPr>
      </p:pic>
      <p:pic>
        <p:nvPicPr>
          <p:cNvPr id="16388" name="Picture 4" descr="http://s019.radikal.ru/i634/1204/e9/d4d36a47b81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077072"/>
            <a:ext cx="5004048" cy="2780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Отгадка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22" name="Picture 2" descr="http://richness.su/wp-content/uploads/2013/04/good-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6300192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88</TotalTime>
  <Words>119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Семейный бюджет</vt:lpstr>
      <vt:lpstr>Что такое бюджет?</vt:lpstr>
      <vt:lpstr>Схема бюджета</vt:lpstr>
      <vt:lpstr>Как экономить бюджет?</vt:lpstr>
      <vt:lpstr>Загадка </vt:lpstr>
      <vt:lpstr>Отгадка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бюджет?</dc:title>
  <dc:creator>Admin</dc:creator>
  <cp:lastModifiedBy>Admin</cp:lastModifiedBy>
  <cp:revision>19</cp:revision>
  <dcterms:created xsi:type="dcterms:W3CDTF">2014-05-19T10:51:23Z</dcterms:created>
  <dcterms:modified xsi:type="dcterms:W3CDTF">2014-05-19T12:19:30Z</dcterms:modified>
</cp:coreProperties>
</file>