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256" r:id="rId2"/>
    <p:sldId id="259" r:id="rId3"/>
    <p:sldId id="257" r:id="rId4"/>
    <p:sldId id="258" r:id="rId5"/>
    <p:sldId id="265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ECEC5-71DC-4D90-92EA-8AEE5C25D1D4}" type="datetimeFigureOut">
              <a:rPr lang="ru-RU" smtClean="0"/>
              <a:pPr/>
              <a:t>23.02.2012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C6108-E717-4A18-9B82-EF7F88483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C6108-E717-4A18-9B82-EF7F88483A9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C6108-E717-4A18-9B82-EF7F88483A9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C6108-E717-4A18-9B82-EF7F88483A9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C6108-E717-4A18-9B82-EF7F88483A9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C6108-E717-4A18-9B82-EF7F88483A9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9D6D8C-F386-4F42-9786-731E0CD97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0EB27-7BAC-4B84-8F87-8D690DE06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18C56-59AF-4760-A4C4-4A7574758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849EA-EA3A-46F1-931A-A83463874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71009-80F6-4931-A9D2-B9074BF1E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AE297-5486-4A05-991D-F99EDCBA13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8348B-EEE6-4E14-BB87-61C67A187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FD4E9-716F-44C4-9999-86DBC0F48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AE31E-9393-41D0-9BEA-59CBC5F72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20EF1-7307-4C7C-AB69-7A521B99B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87959-1257-4308-A381-E6252BAF7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46086ED-BF0A-4687-BAC2-64E02B942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827088" y="2492375"/>
            <a:ext cx="7489825" cy="1225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Атмосферные осадки</a:t>
            </a:r>
          </a:p>
        </p:txBody>
      </p:sp>
      <p:sp>
        <p:nvSpPr>
          <p:cNvPr id="3" name="Рамка 2"/>
          <p:cNvSpPr/>
          <p:nvPr/>
        </p:nvSpPr>
        <p:spPr>
          <a:xfrm>
            <a:off x="3643306" y="4357694"/>
            <a:ext cx="2500330" cy="50006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Prezentacii.com</a:t>
            </a: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3" name="Picture 9" descr="Энергия вол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981075"/>
            <a:ext cx="4321175" cy="3311525"/>
          </a:xfrm>
          <a:prstGeom prst="rect">
            <a:avLst/>
          </a:prstGeom>
          <a:noFill/>
        </p:spPr>
      </p:pic>
      <p:sp>
        <p:nvSpPr>
          <p:cNvPr id="11266" name="WordArt 4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207375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Причины, влияющие на количество осадков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250825" y="4292600"/>
            <a:ext cx="2952750" cy="647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Мировой океан</a:t>
            </a:r>
          </a:p>
        </p:txBody>
      </p:sp>
      <p:pic>
        <p:nvPicPr>
          <p:cNvPr id="11270" name="Picture 6" descr="Побережье Южной Австрали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981075"/>
            <a:ext cx="4249738" cy="3311525"/>
          </a:xfrm>
          <a:prstGeom prst="rect">
            <a:avLst/>
          </a:prstGeom>
          <a:noFill/>
        </p:spPr>
      </p:pic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3348038" y="4365625"/>
            <a:ext cx="5545137" cy="2303463"/>
          </a:xfrm>
          <a:prstGeom prst="wedgeRoundRectCallout">
            <a:avLst>
              <a:gd name="adj1" fmla="val 53491"/>
              <a:gd name="adj2" fmla="val 54616"/>
              <a:gd name="adj3" fmla="val 16667"/>
            </a:avLst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ahoma" pitchFamily="34" charset="0"/>
              </a:rPr>
              <a:t>Мировой океан – главный источник водяного пара, поступающего в атмосферу. Значит чем ближе находится территория к океану, тем больше осадков должно над ней выпадать, но это условие выполняется не всегда, так как влияют и другие причины.</a:t>
            </a:r>
            <a:endParaRPr lang="en-US" sz="2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468313" y="0"/>
            <a:ext cx="8207375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Причины, влияющие на количество осадков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5508625" y="2492375"/>
            <a:ext cx="2952750" cy="647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Ветер</a:t>
            </a:r>
          </a:p>
        </p:txBody>
      </p:sp>
      <p:pic>
        <p:nvPicPr>
          <p:cNvPr id="24582" name="Picture 6" descr="Вете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765175"/>
            <a:ext cx="5041900" cy="3600450"/>
          </a:xfrm>
          <a:prstGeom prst="rect">
            <a:avLst/>
          </a:prstGeom>
          <a:noFill/>
        </p:spPr>
      </p:pic>
      <p:pic>
        <p:nvPicPr>
          <p:cNvPr id="24583" name="Picture 7" descr="Волн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638" y="3213100"/>
            <a:ext cx="4681537" cy="3346450"/>
          </a:xfrm>
          <a:prstGeom prst="rect">
            <a:avLst/>
          </a:prstGeom>
          <a:noFill/>
        </p:spPr>
      </p:pic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250825" y="4581525"/>
            <a:ext cx="5184775" cy="2043113"/>
          </a:xfrm>
          <a:prstGeom prst="wedgeRoundRectCallout">
            <a:avLst>
              <a:gd name="adj1" fmla="val -53949"/>
              <a:gd name="adj2" fmla="val 59866"/>
              <a:gd name="adj3" fmla="val 16667"/>
            </a:avLst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ahoma" pitchFamily="34" charset="0"/>
              </a:rPr>
              <a:t>Ветер, также является причиной различного количества осадков над территориями. Ветер оказывает влияние на режим осадков. </a:t>
            </a:r>
            <a:endParaRPr lang="en-U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1476375" y="0"/>
            <a:ext cx="6192838" cy="54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Климатическая диаграмма</a:t>
            </a:r>
          </a:p>
        </p:txBody>
      </p:sp>
      <p:sp>
        <p:nvSpPr>
          <p:cNvPr id="25605" name="WordArt 4"/>
          <p:cNvSpPr>
            <a:spLocks noChangeArrowheads="1" noChangeShapeType="1" noTextEdit="1"/>
          </p:cNvSpPr>
          <p:nvPr/>
        </p:nvSpPr>
        <p:spPr bwMode="auto">
          <a:xfrm>
            <a:off x="250825" y="765175"/>
            <a:ext cx="8642350" cy="620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Познакомтесь с диаграммами и определите</a:t>
            </a:r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323850" y="1341438"/>
            <a:ext cx="4248150" cy="3311525"/>
          </a:xfrm>
          <a:prstGeom prst="wedgeRoundRectCallout">
            <a:avLst>
              <a:gd name="adj1" fmla="val 76944"/>
              <a:gd name="adj2" fmla="val -48514"/>
              <a:gd name="adj3" fmla="val 16667"/>
            </a:avLst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AutoNum type="arabicPeriod"/>
            </a:pPr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Количество осадков, выпадающих за год.</a:t>
            </a:r>
          </a:p>
          <a:p>
            <a:pPr marL="342900" indent="-342900">
              <a:buFontTx/>
              <a:buAutoNum type="arabicPeriod"/>
            </a:pPr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Месяц, за который выпадает наибольшее количество осадков.</a:t>
            </a:r>
          </a:p>
          <a:p>
            <a:pPr marL="342900" indent="-342900">
              <a:buFontTx/>
              <a:buAutoNum type="arabicPeriod"/>
            </a:pPr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Месяц с наименьшим количеством осадков.</a:t>
            </a:r>
          </a:p>
        </p:txBody>
      </p:sp>
      <p:pic>
        <p:nvPicPr>
          <p:cNvPr id="25608" name="Picture 8" descr="Копия (2) Климатодиаграмм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525" y="1484313"/>
            <a:ext cx="3240088" cy="3024187"/>
          </a:xfrm>
          <a:prstGeom prst="rect">
            <a:avLst/>
          </a:prstGeom>
          <a:noFill/>
        </p:spPr>
      </p:pic>
      <p:pic>
        <p:nvPicPr>
          <p:cNvPr id="25609" name="Picture 9" descr="Копия Климатодиаграмм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050" y="4076700"/>
            <a:ext cx="3598863" cy="2595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755650" y="1844675"/>
            <a:ext cx="7848600" cy="1566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Спасибо за внимание!</a:t>
            </a:r>
          </a:p>
        </p:txBody>
      </p:sp>
      <p:pic>
        <p:nvPicPr>
          <p:cNvPr id="26629" name="Picture 5" descr="p2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113" y="3213100"/>
            <a:ext cx="3241675" cy="3240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/>
          <p:cNvSpPr>
            <a:spLocks noChangeArrowheads="1" noChangeShapeType="1" noTextEdit="1"/>
          </p:cNvSpPr>
          <p:nvPr/>
        </p:nvSpPr>
        <p:spPr bwMode="auto">
          <a:xfrm>
            <a:off x="2124075" y="260350"/>
            <a:ext cx="5040313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Атмосферные осадки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250825" y="5373688"/>
            <a:ext cx="8353425" cy="1195387"/>
          </a:xfrm>
          <a:prstGeom prst="wedgeRoundRectCallout">
            <a:avLst>
              <a:gd name="adj1" fmla="val -52185"/>
              <a:gd name="adj2" fmla="val 70981"/>
              <a:gd name="adj3" fmla="val 16667"/>
            </a:avLst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rect">
              <a:fillToRect l="100000" b="10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Вода в жидком или твёрдом виде, выпадающая из облаков или выделяющаяся из воздуха на охлаждённых поверхностях, называется атмосферными осадками.</a:t>
            </a:r>
          </a:p>
        </p:txBody>
      </p:sp>
      <p:pic>
        <p:nvPicPr>
          <p:cNvPr id="4100" name="Picture 6" descr="nature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1268413"/>
            <a:ext cx="4464050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nature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463" y="1268413"/>
            <a:ext cx="4248150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1" descr="ng6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113" y="1125538"/>
            <a:ext cx="3013075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2268538" y="188913"/>
            <a:ext cx="5040312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Атмосферные осадки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50825" y="5013325"/>
            <a:ext cx="2376488" cy="7921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Дождь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3348038" y="5013325"/>
            <a:ext cx="2376487" cy="7921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Снег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6357938" y="5000625"/>
            <a:ext cx="2376487" cy="7921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Град</a:t>
            </a:r>
          </a:p>
        </p:txBody>
      </p:sp>
      <p:pic>
        <p:nvPicPr>
          <p:cNvPr id="5127" name="Picture 10" descr="l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1125538"/>
            <a:ext cx="3024187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WordArt 12"/>
          <p:cNvSpPr>
            <a:spLocks noChangeArrowheads="1" noChangeShapeType="1" noTextEdit="1"/>
          </p:cNvSpPr>
          <p:nvPr/>
        </p:nvSpPr>
        <p:spPr bwMode="auto">
          <a:xfrm>
            <a:off x="179388" y="6165850"/>
            <a:ext cx="8640762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Атмосферные осадки из облаков</a:t>
            </a:r>
          </a:p>
        </p:txBody>
      </p:sp>
      <p:pic>
        <p:nvPicPr>
          <p:cNvPr id="5129" name="Picture 14" descr="F:\Осадки\град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25" y="1125538"/>
            <a:ext cx="2786063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" descr="F:\Осадки\гололёд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1196975"/>
            <a:ext cx="42481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2195513" y="260350"/>
            <a:ext cx="5040312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Атмосферные осадки</a:t>
            </a:r>
          </a:p>
        </p:txBody>
      </p:sp>
      <p:sp>
        <p:nvSpPr>
          <p:cNvPr id="6148" name="WordArt 5"/>
          <p:cNvSpPr>
            <a:spLocks noChangeArrowheads="1" noChangeShapeType="1" noTextEdit="1"/>
          </p:cNvSpPr>
          <p:nvPr/>
        </p:nvSpPr>
        <p:spPr bwMode="auto">
          <a:xfrm>
            <a:off x="179388" y="5876925"/>
            <a:ext cx="8640762" cy="81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Атмосферные осадки из насыщенного </a:t>
            </a:r>
          </a:p>
          <a:p>
            <a:pPr algn="ctr"/>
            <a:r>
              <a:rPr lang="ru-RU" sz="3600" kern="10">
                <a:ln w="19050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водяным паром воздуха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5867400" y="4941888"/>
            <a:ext cx="1873250" cy="647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Роса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1331913" y="4941888"/>
            <a:ext cx="1873250" cy="647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Гололёд</a:t>
            </a:r>
          </a:p>
        </p:txBody>
      </p:sp>
      <p:sp>
        <p:nvSpPr>
          <p:cNvPr id="6154" name="WordArt 5"/>
          <p:cNvSpPr>
            <a:spLocks noChangeArrowheads="1" noChangeShapeType="1" noTextEdit="1"/>
          </p:cNvSpPr>
          <p:nvPr/>
        </p:nvSpPr>
        <p:spPr bwMode="auto">
          <a:xfrm>
            <a:off x="179388" y="5876925"/>
            <a:ext cx="8640762" cy="81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Атмосферные осадки из насыщенного </a:t>
            </a:r>
          </a:p>
          <a:p>
            <a:pPr algn="ctr"/>
            <a:r>
              <a:rPr lang="ru-RU" sz="3600" kern="10">
                <a:ln w="19050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водяным паром воздуха</a:t>
            </a:r>
          </a:p>
        </p:txBody>
      </p:sp>
      <p:pic>
        <p:nvPicPr>
          <p:cNvPr id="6155" name="Picture 11" descr="рос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196975"/>
            <a:ext cx="4392613" cy="3600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/>
          <p:cNvSpPr>
            <a:spLocks noChangeArrowheads="1" noChangeShapeType="1" noTextEdit="1"/>
          </p:cNvSpPr>
          <p:nvPr/>
        </p:nvSpPr>
        <p:spPr bwMode="auto">
          <a:xfrm>
            <a:off x="2195513" y="188913"/>
            <a:ext cx="5040312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Атмосферные осадки</a:t>
            </a:r>
          </a:p>
        </p:txBody>
      </p:sp>
      <p:sp>
        <p:nvSpPr>
          <p:cNvPr id="12291" name="WordArt 5"/>
          <p:cNvSpPr>
            <a:spLocks noChangeArrowheads="1" noChangeShapeType="1" noTextEdit="1"/>
          </p:cNvSpPr>
          <p:nvPr/>
        </p:nvSpPr>
        <p:spPr bwMode="auto">
          <a:xfrm>
            <a:off x="179388" y="5876925"/>
            <a:ext cx="8640762" cy="81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Атмосферные осадки из насыщенного </a:t>
            </a:r>
          </a:p>
          <a:p>
            <a:pPr algn="ctr"/>
            <a:r>
              <a:rPr lang="ru-RU" sz="3600" kern="10">
                <a:ln w="19050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водяным паром воздуха</a:t>
            </a: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1258888" y="4797425"/>
            <a:ext cx="1873250" cy="647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Иней</a:t>
            </a: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6011863" y="4797425"/>
            <a:ext cx="1873250" cy="6477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Изморозь</a:t>
            </a:r>
          </a:p>
        </p:txBody>
      </p:sp>
      <p:pic>
        <p:nvPicPr>
          <p:cNvPr id="12294" name="Picture 6" descr="Ине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1052513"/>
            <a:ext cx="4321175" cy="3600450"/>
          </a:xfrm>
          <a:prstGeom prst="rect">
            <a:avLst/>
          </a:prstGeom>
          <a:noFill/>
        </p:spPr>
      </p:pic>
      <p:pic>
        <p:nvPicPr>
          <p:cNvPr id="12295" name="Picture 7" descr="изморозь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052513"/>
            <a:ext cx="4340225" cy="3600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дождь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052513"/>
            <a:ext cx="4392612" cy="3097212"/>
          </a:xfrm>
          <a:prstGeom prst="rect">
            <a:avLst/>
          </a:prstGeom>
          <a:noFill/>
        </p:spPr>
      </p:pic>
      <p:sp>
        <p:nvSpPr>
          <p:cNvPr id="7170" name="WordArt 4"/>
          <p:cNvSpPr>
            <a:spLocks noChangeArrowheads="1" noChangeShapeType="1" noTextEdit="1"/>
          </p:cNvSpPr>
          <p:nvPr/>
        </p:nvSpPr>
        <p:spPr bwMode="auto">
          <a:xfrm>
            <a:off x="3059113" y="188913"/>
            <a:ext cx="3313112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Дождь</a:t>
            </a:r>
          </a:p>
        </p:txBody>
      </p:sp>
      <p:pic>
        <p:nvPicPr>
          <p:cNvPr id="7172" name="Picture 4" descr="образование дождя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4076700"/>
            <a:ext cx="3600450" cy="2608263"/>
          </a:xfrm>
          <a:prstGeom prst="rect">
            <a:avLst/>
          </a:prstGeom>
          <a:noFill/>
        </p:spPr>
      </p:pic>
      <p:pic>
        <p:nvPicPr>
          <p:cNvPr id="7174" name="Picture 6" descr="дождь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463" y="1052513"/>
            <a:ext cx="4267200" cy="3097212"/>
          </a:xfrm>
          <a:prstGeom prst="rect">
            <a:avLst/>
          </a:prstGeom>
          <a:noFill/>
        </p:spPr>
      </p:pic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3924300" y="4581525"/>
            <a:ext cx="5040313" cy="2087563"/>
          </a:xfrm>
          <a:prstGeom prst="wedgeRoundRectCallout">
            <a:avLst>
              <a:gd name="adj1" fmla="val 52014"/>
              <a:gd name="adj2" fmla="val 56083"/>
              <a:gd name="adj3" fmla="val 16667"/>
            </a:avLst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Капельки воды из которых состоит облако сталкиваются друг с другом, сливаются, становятся тяжелее. Когда капельки становятся настолько тяжёлыми, что не могут держаться в воздухе, начинается дождь.</a:t>
            </a:r>
          </a:p>
        </p:txBody>
      </p:sp>
      <p:pic>
        <p:nvPicPr>
          <p:cNvPr id="7176" name="Picture 8" descr="tu4a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463" y="908050"/>
            <a:ext cx="2735262" cy="208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3059113" y="188913"/>
            <a:ext cx="3313112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Снег</a:t>
            </a:r>
          </a:p>
        </p:txBody>
      </p:sp>
      <p:pic>
        <p:nvPicPr>
          <p:cNvPr id="8196" name="Picture 4" descr="снег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981075"/>
            <a:ext cx="4537075" cy="3240088"/>
          </a:xfrm>
          <a:prstGeom prst="rect">
            <a:avLst/>
          </a:prstGeom>
          <a:noFill/>
        </p:spPr>
      </p:pic>
      <p:pic>
        <p:nvPicPr>
          <p:cNvPr id="8197" name="Picture 5" descr="снежинк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4365625"/>
            <a:ext cx="2520950" cy="2232025"/>
          </a:xfrm>
          <a:prstGeom prst="rect">
            <a:avLst/>
          </a:prstGeom>
          <a:noFill/>
        </p:spPr>
      </p:pic>
      <p:pic>
        <p:nvPicPr>
          <p:cNvPr id="8200" name="Picture 8" descr="снег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981075"/>
            <a:ext cx="4105275" cy="3240088"/>
          </a:xfrm>
          <a:prstGeom prst="rect">
            <a:avLst/>
          </a:prstGeom>
          <a:noFill/>
        </p:spPr>
      </p:pic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3924300" y="5084763"/>
            <a:ext cx="5040313" cy="1584325"/>
          </a:xfrm>
          <a:prstGeom prst="wedgeRoundRectCallout">
            <a:avLst>
              <a:gd name="adj1" fmla="val 52014"/>
              <a:gd name="adj2" fmla="val 58014"/>
              <a:gd name="adj3" fmla="val 16667"/>
            </a:avLst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Для образования снега нужно, чтобы температура в облаке была ниже 0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ahoma" pitchFamily="34" charset="0"/>
              </a:rPr>
              <a:t>°</a:t>
            </a:r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ahoma" pitchFamily="34" charset="0"/>
              </a:rPr>
              <a:t>С.</a:t>
            </a:r>
            <a:endParaRPr lang="en-U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4"/>
          <p:cNvSpPr>
            <a:spLocks noChangeArrowheads="1" noChangeShapeType="1" noTextEdit="1"/>
          </p:cNvSpPr>
          <p:nvPr/>
        </p:nvSpPr>
        <p:spPr bwMode="auto">
          <a:xfrm>
            <a:off x="3203575" y="188913"/>
            <a:ext cx="2736850" cy="620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Град</a:t>
            </a:r>
          </a:p>
        </p:txBody>
      </p:sp>
      <p:pic>
        <p:nvPicPr>
          <p:cNvPr id="9221" name="Picture 5" descr="град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981075"/>
            <a:ext cx="4321175" cy="3455988"/>
          </a:xfrm>
          <a:prstGeom prst="rect">
            <a:avLst/>
          </a:prstGeom>
          <a:noFill/>
        </p:spPr>
      </p:pic>
      <p:pic>
        <p:nvPicPr>
          <p:cNvPr id="9220" name="Picture 4" descr="град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981075"/>
            <a:ext cx="4176712" cy="3455988"/>
          </a:xfrm>
          <a:prstGeom prst="rect">
            <a:avLst/>
          </a:prstGeom>
          <a:noFill/>
        </p:spPr>
      </p:pic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2987675" y="4724400"/>
            <a:ext cx="5976938" cy="1944688"/>
          </a:xfrm>
          <a:prstGeom prst="wedgeRoundRectCallout">
            <a:avLst>
              <a:gd name="adj1" fmla="val 51699"/>
              <a:gd name="adj2" fmla="val 56532"/>
              <a:gd name="adj3" fmla="val 16667"/>
            </a:avLst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ahoma" pitchFamily="34" charset="0"/>
              </a:rPr>
              <a:t>Иногда летом во время грозы выпадает град. Размеры градин иногда достигают величины куриного яйца. Град причиняет большой вред: может уничтожить посевы, побить домашнюю птицу и мелкий скот. </a:t>
            </a:r>
            <a:endParaRPr lang="en-US" sz="2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pic>
        <p:nvPicPr>
          <p:cNvPr id="9224" name="Picture 8" descr="Cloud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4581525"/>
            <a:ext cx="2520950" cy="2016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2411413" y="188913"/>
            <a:ext cx="4537075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Осадкомер</a:t>
            </a:r>
          </a:p>
        </p:txBody>
      </p:sp>
      <p:pic>
        <p:nvPicPr>
          <p:cNvPr id="10244" name="Picture 4" descr="осадкомер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4437063"/>
            <a:ext cx="2376488" cy="2420937"/>
          </a:xfrm>
          <a:prstGeom prst="rect">
            <a:avLst/>
          </a:prstGeom>
          <a:noFill/>
        </p:spPr>
      </p:pic>
      <p:pic>
        <p:nvPicPr>
          <p:cNvPr id="10245" name="Picture 5" descr="осадкомер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1052513"/>
            <a:ext cx="4176712" cy="3313112"/>
          </a:xfrm>
          <a:prstGeom prst="rect">
            <a:avLst/>
          </a:prstGeom>
          <a:noFill/>
        </p:spPr>
      </p:pic>
      <p:pic>
        <p:nvPicPr>
          <p:cNvPr id="10246" name="Picture 6" descr="осадкомер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3" y="1052513"/>
            <a:ext cx="4464050" cy="3313112"/>
          </a:xfrm>
          <a:prstGeom prst="rect">
            <a:avLst/>
          </a:prstGeom>
          <a:noFill/>
        </p:spPr>
      </p:pic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2771775" y="4508500"/>
            <a:ext cx="6192838" cy="2160588"/>
          </a:xfrm>
          <a:prstGeom prst="wedgeRoundRectCallout">
            <a:avLst>
              <a:gd name="adj1" fmla="val 51639"/>
              <a:gd name="adj2" fmla="val 55880"/>
              <a:gd name="adj3" fmla="val 16667"/>
            </a:avLst>
          </a:prstGeom>
          <a:gradFill rotWithShape="1">
            <a:gsLst>
              <a:gs pos="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ahoma" pitchFamily="34" charset="0"/>
              </a:rPr>
              <a:t>Количество выпавших осадков определяется с помощью осадкомера. Осадкомер снимают два раза в сутки.  Количество осадков измеряется в миллиметрах.</a:t>
            </a:r>
            <a:r>
              <a:rPr lang="ru-RU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ahoma" pitchFamily="34" charset="0"/>
              </a:rPr>
              <a:t> </a:t>
            </a:r>
            <a:endParaRPr lang="en-US" sz="2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SLIDE_COUNT" val="5"/>
  <p:tag name="ISPRING_ULTRA_SCORM_DURATION" val="3600"/>
  <p:tag name="ISPRING_ULTRA_SCORM_QUIZ_NUMBER" val="0"/>
</p:tagLst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153</TotalTime>
  <Words>282</Words>
  <Application>Microsoft Office PowerPoint</Application>
  <PresentationFormat>Экран (4:3)</PresentationFormat>
  <Paragraphs>46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Океан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Атмосферные осадки</dc:title>
  <dc:creator>User</dc:creator>
  <cp:lastModifiedBy>Admin</cp:lastModifiedBy>
  <cp:revision>18</cp:revision>
  <dcterms:created xsi:type="dcterms:W3CDTF">2009-04-26T14:38:19Z</dcterms:created>
  <dcterms:modified xsi:type="dcterms:W3CDTF">2012-02-22T21:09:05Z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744914</vt:lpwstr>
  </property>
  <property fmtid="{D5CDD505-2E9C-101B-9397-08002B2CF9AE}" pid="3" name="NXPowerLiteVersion">
    <vt:lpwstr>D4.1.2</vt:lpwstr>
  </property>
</Properties>
</file>