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"/>
  </p:notesMasterIdLst>
  <p:sldIdLst>
    <p:sldId id="275" r:id="rId2"/>
    <p:sldId id="274" r:id="rId3"/>
    <p:sldId id="267" r:id="rId4"/>
    <p:sldId id="272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 varScale="1">
        <p:scale>
          <a:sx n="62" d="100"/>
          <a:sy n="62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76C34-5EF1-406F-A809-1555AD02C6E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A7147-666C-4E90-B505-A56FB1E10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7147-666C-4E90-B505-A56FB1E1072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A7147-666C-4E90-B505-A56FB1E1072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F3C5111-17A7-4289-9372-35BCA6385C3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78AFA42-23E0-429F-9791-2C56643981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4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76656" y="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Волна 7"/>
          <p:cNvSpPr/>
          <p:nvPr/>
        </p:nvSpPr>
        <p:spPr>
          <a:xfrm>
            <a:off x="251520" y="188640"/>
            <a:ext cx="2520280" cy="2808312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Презентация урока во 2 «В»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классе.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Учитель: </a:t>
            </a:r>
            <a:r>
              <a:rPr lang="ru-RU" dirty="0" err="1" smtClean="0">
                <a:solidFill>
                  <a:srgbClr val="002060"/>
                </a:solidFill>
              </a:rPr>
              <a:t>Лукпанова</a:t>
            </a:r>
            <a:r>
              <a:rPr lang="ru-RU" dirty="0" smtClean="0">
                <a:solidFill>
                  <a:srgbClr val="002060"/>
                </a:solidFill>
              </a:rPr>
              <a:t> А.К.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411760" y="476672"/>
            <a:ext cx="6552728" cy="590465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Тема урока: Золотая осень.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Составление рассказа.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Цели урока</a:t>
            </a:r>
            <a:r>
              <a:rPr lang="ru-RU" sz="3200" dirty="0" smtClean="0">
                <a:solidFill>
                  <a:srgbClr val="002060"/>
                </a:solidFill>
              </a:rPr>
              <a:t>: Научить составлять рассказ по опорным схемам.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Задачи: </a:t>
            </a:r>
            <a:endParaRPr lang="ru-RU" sz="32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1.Актуализация знаний по теме «Осень».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2.Активизировать словарный за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пас.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3.Воспитывать любовь к природе.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фото\0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1"/>
            <a:ext cx="2736304" cy="4032448"/>
          </a:xfrm>
          <a:prstGeom prst="rect">
            <a:avLst/>
          </a:prstGeom>
          <a:noFill/>
        </p:spPr>
      </p:pic>
      <p:pic>
        <p:nvPicPr>
          <p:cNvPr id="1027" name="Picture 3" descr="C:\Users\Админ\Desktop\рисунки к отчету\школа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0"/>
            <a:ext cx="6228184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51920" y="476672"/>
            <a:ext cx="1786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Этапы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588224" y="404664"/>
            <a:ext cx="1192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 урока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119675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1.Орг. Момент. Деление</a:t>
            </a:r>
          </a:p>
          <a:p>
            <a:r>
              <a:rPr lang="ru-RU" dirty="0" smtClean="0"/>
              <a:t>на группы.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2060848"/>
            <a:ext cx="2628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 smtClean="0"/>
          </a:p>
          <a:p>
            <a:r>
              <a:rPr lang="ru-RU" dirty="0" smtClean="0"/>
              <a:t>2.Мозговая атака. Решить пример.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91880" y="3212976"/>
            <a:ext cx="2553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3.Проверка дом. зад. Ра</a:t>
            </a:r>
          </a:p>
          <a:p>
            <a:r>
              <a:rPr lang="ru-RU" dirty="0" smtClean="0"/>
              <a:t>бота в группе.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4005064"/>
            <a:ext cx="2808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4.Словарная работа. </a:t>
            </a:r>
          </a:p>
          <a:p>
            <a:r>
              <a:rPr lang="ru-RU" dirty="0" smtClean="0"/>
              <a:t>Работа по ИКТ.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28184" y="1340768"/>
            <a:ext cx="2068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6.Новый материал.</a:t>
            </a:r>
          </a:p>
          <a:p>
            <a:r>
              <a:rPr lang="ru-RU" dirty="0" smtClean="0"/>
              <a:t>Работа в группе.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372200" y="2204864"/>
            <a:ext cx="2568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7.Составление рассказа.</a:t>
            </a:r>
          </a:p>
          <a:p>
            <a:r>
              <a:rPr lang="ru-RU" dirty="0" smtClean="0"/>
              <a:t>Работа в группе, в паре.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00192" y="2996952"/>
            <a:ext cx="2512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8.Работа над рисунком.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372200" y="3717032"/>
            <a:ext cx="224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9.Творческая работа.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444208" y="4293096"/>
            <a:ext cx="2510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10.Итог урока. </a:t>
            </a:r>
            <a:r>
              <a:rPr lang="ru-RU" dirty="0" err="1" smtClean="0"/>
              <a:t>Самооце</a:t>
            </a:r>
            <a:endParaRPr lang="ru-RU" dirty="0" smtClean="0"/>
          </a:p>
          <a:p>
            <a:r>
              <a:rPr lang="ru-RU" dirty="0" err="1" smtClean="0"/>
              <a:t>нивание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372200" y="5445224"/>
            <a:ext cx="182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11.Дом.задание.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07904" y="5085184"/>
            <a:ext cx="239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 </a:t>
            </a:r>
            <a:r>
              <a:rPr lang="ru-RU" dirty="0" err="1" smtClean="0"/>
              <a:t>Физминутка</a:t>
            </a:r>
            <a:r>
              <a:rPr lang="ru-RU" dirty="0" smtClean="0"/>
              <a:t>. Работа</a:t>
            </a:r>
          </a:p>
          <a:p>
            <a:r>
              <a:rPr lang="ru-RU" dirty="0" smtClean="0"/>
              <a:t>В группе.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846955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2" descr="C:\Users\Админ\Desktop\фото\05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3195436" cy="2682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Админ\Desktop\фото\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324036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C:\Users\Админ\Desktop\фото\1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4664"/>
            <a:ext cx="3240360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 rot="-21600000">
            <a:off x="3851920" y="3645024"/>
            <a:ext cx="3960440" cy="20882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0" tIns="0" rIns="2286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 хвойном лесу выросла красавица- елка. Ель была очень высокая, стройная, как свеча. Ее темно-коричневый ствол был покрыт толстой ,шершавой корой .Далеко в стороны раскинула она свои тяжелые , мохнатые ветки. Каждая ветка покрыта тонкими ,колючими иголками.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619672" y="5301208"/>
          <a:ext cx="6288360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8360"/>
              </a:tblGrid>
              <a:tr h="936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43808" y="5589240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хвойном --------выросла------------.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263691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Деление на группы.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21" y="278092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Критическое мышление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4005064"/>
            <a:ext cx="179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в группе.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фото\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2160240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Picture 2" descr="C:\Users\Админ\Desktop\фото\0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76672"/>
            <a:ext cx="2160240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39552" y="3717032"/>
            <a:ext cx="3312368" cy="2862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Осенью деревья дарят елочке подарки. Осина дарит красные китайские фонарики. Клен роняет оранжевые звезды. Ива засыпает елочку золотыми рыбками. И стоит елочка нарядная. Раскинула ветки, а на </a:t>
            </a:r>
            <a:r>
              <a:rPr lang="ru-RU" dirty="0" err="1" smtClean="0"/>
              <a:t>ладожках</a:t>
            </a:r>
            <a:r>
              <a:rPr lang="ru-RU" dirty="0" smtClean="0"/>
              <a:t> подарки. </a:t>
            </a:r>
            <a:endParaRPr lang="ru-RU" dirty="0"/>
          </a:p>
        </p:txBody>
      </p:sp>
      <p:pic>
        <p:nvPicPr>
          <p:cNvPr id="3" name="Picture 2" descr="C:\Users\Админ\Desktop\фото\0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548680"/>
            <a:ext cx="216024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Users\Админ\Desktop\фото\фото урок\1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645024"/>
            <a:ext cx="2592287" cy="2923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Админ\Desktop\фото\фото урок\09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548680"/>
            <a:ext cx="2123728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C:\Users\Админ\Desktop\фото\082 - копи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3573016"/>
            <a:ext cx="2339752" cy="3284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83568" y="2924944"/>
            <a:ext cx="56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ИКТ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27809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в группе.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270892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Формативное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оценивание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3068960"/>
            <a:ext cx="197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Самооценивание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5976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Работа в группе.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8304" y="6237312"/>
            <a:ext cx="140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Оценивание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kk-KZ" sz="5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Итоги работы.</a:t>
            </a:r>
            <a:endParaRPr lang="ru-RU" sz="54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рисунки к отчету\школа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60648"/>
            <a:ext cx="1428750" cy="1428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119675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2400" dirty="0" smtClean="0"/>
              <a:t>До  урока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1196752"/>
            <a:ext cx="1796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После урока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772816"/>
            <a:ext cx="2683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-Слабый интерес к уроку;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2636912"/>
            <a:ext cx="2943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/>
              <a:t>Не все были активны на </a:t>
            </a:r>
          </a:p>
          <a:p>
            <a:r>
              <a:rPr lang="ru-RU" sz="2000" dirty="0" smtClean="0"/>
              <a:t>уроке.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3501008"/>
            <a:ext cx="3550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-Не умели  слушать друг друга.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4149080"/>
            <a:ext cx="2975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-Слабо усваивали материал.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4797152"/>
            <a:ext cx="3429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/>
              <a:t>Не  умели  оценивать себя.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5445224"/>
            <a:ext cx="3470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-Не умели  работать в  группе;</a:t>
            </a:r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95536" y="6093296"/>
            <a:ext cx="3094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-Не умели самостоятельно</a:t>
            </a:r>
          </a:p>
          <a:p>
            <a:r>
              <a:rPr lang="ru-RU" sz="2000" dirty="0" smtClean="0"/>
              <a:t>добывать знания.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499992" y="1844824"/>
            <a:ext cx="3445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-Повысился интерес к уроку.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427984" y="2564904"/>
            <a:ext cx="35607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/>
              <a:t>Активно участвовали на уроке.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427984" y="335699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/>
              <a:t>Научились работе в  группе.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407707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/>
              <a:t>Хорошо  усвоили материал.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427984" y="4653136"/>
            <a:ext cx="4366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-Научились оценивать себя и других.</a:t>
            </a:r>
            <a:endParaRPr lang="ru-R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4355976" y="5445224"/>
            <a:ext cx="4033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-Самостоятельно добывать знания.</a:t>
            </a:r>
            <a:endParaRPr lang="ru-RU" sz="2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</TotalTime>
  <Words>329</Words>
  <Application>Microsoft Office PowerPoint</Application>
  <PresentationFormat>Экран (4:3)</PresentationFormat>
  <Paragraphs>65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Начальная</vt:lpstr>
      <vt:lpstr>Слайд 1</vt:lpstr>
      <vt:lpstr>Слайд 2</vt:lpstr>
      <vt:lpstr>Слайд 3</vt:lpstr>
      <vt:lpstr>Слайд 4</vt:lpstr>
      <vt:lpstr>Итоги работы.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</dc:title>
  <dc:creator>Админ</dc:creator>
  <cp:lastModifiedBy>Админ</cp:lastModifiedBy>
  <cp:revision>139</cp:revision>
  <dcterms:created xsi:type="dcterms:W3CDTF">2013-10-27T14:44:31Z</dcterms:created>
  <dcterms:modified xsi:type="dcterms:W3CDTF">2013-11-12T05:38:21Z</dcterms:modified>
</cp:coreProperties>
</file>