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1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Чем вы хотите заниматься на перемене?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Чем вы хотите заниматься на перемене?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Играть в подвижные игры</c:v>
                </c:pt>
                <c:pt idx="1">
                  <c:v>Лепить, рисовать</c:v>
                </c:pt>
                <c:pt idx="2">
                  <c:v>Побегать</c:v>
                </c:pt>
                <c:pt idx="3">
                  <c:v>Спать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В какую игру вы хотели бы играть на переменах?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какую игру вы хотели бы играть на переменах?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Море волнуется</c:v>
                </c:pt>
                <c:pt idx="1">
                  <c:v>Ручеёк</c:v>
                </c:pt>
                <c:pt idx="2">
                  <c:v>Цепи кованые</c:v>
                </c:pt>
                <c:pt idx="3">
                  <c:v>Бабка Ёжка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0</c:v>
                </c:pt>
                <c:pt idx="2">
                  <c:v>5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ubliclibrary.ru/readers/specialist/images-specialist/ped-igri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2130425"/>
            <a:ext cx="6386530" cy="147002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Я на перемене!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9058" y="5105400"/>
            <a:ext cx="5214942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  <a:t>Работу выполнил ученик 1 класса</a:t>
            </a:r>
            <a:b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  <a:t>МКОУ – Усть-Луковской СОШ</a:t>
            </a:r>
            <a:b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  <a:t>Брагин Владимир</a:t>
            </a:r>
            <a:b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cs typeface="Times New Roman" pitchFamily="18" charset="0"/>
              </a:rPr>
              <a:t>Руководитель: Лебедева Е. В.</a:t>
            </a:r>
            <a:endParaRPr lang="ru-RU" sz="24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+mn-lt"/>
              </a:rPr>
              <a:t>На переменах я люблю играть в игры на телефоне, но наша учительница не разрешает этого делать. Говорит, что так мы не отдыхаем. Бегать по классу и по коридору не безопасно. И у меня возник вопрос: «В какие игры можно играть на перемене?»</a:t>
            </a:r>
            <a:endParaRPr lang="ru-RU" sz="2800" dirty="0">
              <a:latin typeface="+mn-lt"/>
            </a:endParaRPr>
          </a:p>
        </p:txBody>
      </p:sp>
      <p:pic>
        <p:nvPicPr>
          <p:cNvPr id="14340" name="Picture 4" descr="http://3.bp.blogspot.com/-HhAjBoSGhnI/UrWoHccvgMI/AAAAAAAAAHI/K4h3RmGjBzc/s1600/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000372"/>
            <a:ext cx="4743450" cy="3381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publiclibrary.ru/readers/specialist/images-specialist/ped-igri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4005064"/>
            <a:ext cx="6947229" cy="2852937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161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latin typeface="+mn-lt"/>
              </a:rPr>
              <a:t>Цель: подобрать игры для перемен.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Задачи: 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 1. Выяснить, в какие игры хотели бы играть мои одноклассники на перемене.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2. Предложить  новые игры.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3. Выбрать наиболее понравившиеся игры.</a:t>
            </a:r>
            <a:br>
              <a:rPr lang="ru-RU" sz="2800" dirty="0" smtClean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</a:t>
            </a:r>
            <a:endParaRPr lang="ru-RU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03753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 lvl="0"/>
            <a:r>
              <a:rPr lang="ru-RU" sz="2800" dirty="0"/>
              <a:t>Я предложил несколько игр.</a:t>
            </a:r>
            <a:br>
              <a:rPr lang="ru-RU" sz="2800" dirty="0"/>
            </a:br>
            <a:r>
              <a:rPr lang="ru-RU" sz="2800" dirty="0"/>
              <a:t>«Море волнуется», «Ручеёк», «Цепи кованые», «Бабка </a:t>
            </a:r>
            <a:r>
              <a:rPr lang="ru-RU" sz="2800" dirty="0" err="1"/>
              <a:t>Ёжка</a:t>
            </a:r>
            <a:r>
              <a:rPr lang="ru-RU" sz="2800" dirty="0"/>
              <a:t>».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" name="Picture 2" descr="C:\Users\Лебедевы\Desktop\ручеек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3967601" cy="297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Лебедевы\Desktop\море волнуется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6992"/>
            <a:ext cx="3928017" cy="294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25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одержимое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2135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Выводы:</a:t>
            </a:r>
            <a:br>
              <a:rPr lang="ru-RU" dirty="0" smtClean="0"/>
            </a:br>
            <a:r>
              <a:rPr lang="ru-RU" dirty="0" smtClean="0"/>
              <a:t>1. Мои одноклассники больше всего любят играть в подвижные игры.</a:t>
            </a:r>
            <a:br>
              <a:rPr lang="ru-RU" dirty="0" smtClean="0"/>
            </a:br>
            <a:r>
              <a:rPr lang="ru-RU" dirty="0" smtClean="0"/>
              <a:t>2. Я предложил несколько игр.</a:t>
            </a:r>
            <a:br>
              <a:rPr lang="ru-RU" dirty="0" smtClean="0"/>
            </a:br>
            <a:r>
              <a:rPr lang="ru-RU" dirty="0" smtClean="0"/>
              <a:t>3. Из предложенных игр ребятам понравились «Цепи кованые» и «Бабка </a:t>
            </a:r>
            <a:r>
              <a:rPr lang="ru-RU" dirty="0" err="1" smtClean="0"/>
              <a:t>Ёжка</a:t>
            </a:r>
            <a:r>
              <a:rPr lang="ru-RU" dirty="0" smtClean="0"/>
              <a:t>»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260" y="5229200"/>
            <a:ext cx="4267200" cy="101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74627"/>
            <a:ext cx="3944642" cy="4382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271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</TotalTime>
  <Words>96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Я на перемене!</vt:lpstr>
      <vt:lpstr>На переменах я люблю играть в игры на телефоне, но наша учительница не разрешает этого делать. Говорит, что так мы не отдыхаем. Бегать по классу и по коридору не безопасно. И у меня возник вопрос: «В какие игры можно играть на перемене?»</vt:lpstr>
      <vt:lpstr>Цель: подобрать игры для перемен.  Задачи:   1. Выяснить, в какие игры хотели бы играть мои одноклассники на перемене. 2. Предложить  новые игры. 3. Выбрать наиболее понравившиеся игры. </vt:lpstr>
      <vt:lpstr>Анкетирование</vt:lpstr>
      <vt:lpstr>Я предложил несколько игр. «Море волнуется», «Ручеёк», «Цепи кованые», «Бабка Ёжка». </vt:lpstr>
      <vt:lpstr>Анкетирование </vt:lpstr>
      <vt:lpstr>Выводы: 1. Мои одноклассники больше всего любят играть в подвижные игры. 2. Я предложил несколько игр. 3. Из предложенных игр ребятам понравились «Цепи кованые» и «Бабка Ёжка»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на перемене!</dc:title>
  <dc:creator>Лебедевы</dc:creator>
  <cp:lastModifiedBy>Лебедевы</cp:lastModifiedBy>
  <cp:revision>9</cp:revision>
  <dcterms:created xsi:type="dcterms:W3CDTF">2016-02-21T14:48:09Z</dcterms:created>
  <dcterms:modified xsi:type="dcterms:W3CDTF">2016-03-18T00:09:08Z</dcterms:modified>
</cp:coreProperties>
</file>