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\Pictures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768" y="34993"/>
            <a:ext cx="6413480" cy="671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12160" y="2130425"/>
            <a:ext cx="2880320" cy="1470025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действия с дробями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4509120"/>
            <a:ext cx="2736304" cy="1129680"/>
          </a:xfrm>
        </p:spPr>
        <p:txBody>
          <a:bodyPr/>
          <a:lstStyle/>
          <a:p>
            <a:r>
              <a:rPr lang="ru-RU" dirty="0" smtClean="0"/>
              <a:t>Собери слово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030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5040559"/>
          </a:xfrm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Слово состоит из букв, ответы которых расположены в порядке возрастания.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502684" y="1624576"/>
            <a:ext cx="1008112" cy="1008112"/>
          </a:xfrm>
          <a:prstGeom prst="ellipse">
            <a:avLst/>
          </a:prstGeom>
          <a:solidFill>
            <a:srgbClr val="FFFF00"/>
          </a:solidFill>
          <a:ln w="15875">
            <a:noFill/>
          </a:ln>
          <a:effectLst>
            <a:innerShdw blurRad="63500" dist="50800" dir="13500000">
              <a:srgbClr val="FFC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>ж</a:t>
            </a:r>
            <a:endParaRPr lang="ru-RU" sz="6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2684" y="2924944"/>
            <a:ext cx="1008112" cy="1008112"/>
          </a:xfrm>
          <a:prstGeom prst="ellipse">
            <a:avLst/>
          </a:prstGeom>
          <a:solidFill>
            <a:srgbClr val="FFFF00"/>
          </a:solidFill>
          <a:ln w="15875">
            <a:noFill/>
          </a:ln>
          <a:effectLst>
            <a:innerShdw blurRad="63500" dist="50800" dir="13500000">
              <a:srgbClr val="FFC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>р</a:t>
            </a:r>
            <a:endParaRPr lang="ru-RU" sz="6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2684" y="4141618"/>
            <a:ext cx="1008112" cy="1008112"/>
          </a:xfrm>
          <a:prstGeom prst="ellipse">
            <a:avLst/>
          </a:prstGeom>
          <a:solidFill>
            <a:srgbClr val="FFFF00"/>
          </a:solidFill>
          <a:ln w="15875">
            <a:noFill/>
          </a:ln>
          <a:effectLst>
            <a:innerShdw blurRad="63500" dist="50800" dir="13500000">
              <a:srgbClr val="FFC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>о</a:t>
            </a:r>
            <a:endParaRPr lang="ru-RU" sz="6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226621" y="4077072"/>
            <a:ext cx="1008112" cy="1008112"/>
          </a:xfrm>
          <a:prstGeom prst="ellipse">
            <a:avLst/>
          </a:prstGeom>
          <a:solidFill>
            <a:srgbClr val="FFFF00"/>
          </a:solidFill>
          <a:ln w="15875">
            <a:noFill/>
          </a:ln>
          <a:effectLst>
            <a:innerShdw blurRad="63500" dist="50800" dir="13500000">
              <a:srgbClr val="FFC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>д</a:t>
            </a:r>
            <a:endParaRPr lang="ru-RU" sz="6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03848" y="2924944"/>
            <a:ext cx="1008112" cy="1008112"/>
          </a:xfrm>
          <a:prstGeom prst="ellipse">
            <a:avLst/>
          </a:prstGeom>
          <a:solidFill>
            <a:srgbClr val="FFFF00"/>
          </a:solidFill>
          <a:ln w="15875">
            <a:noFill/>
          </a:ln>
          <a:effectLst>
            <a:innerShdw blurRad="63500" dist="50800" dir="13500000">
              <a:srgbClr val="FFC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>с</a:t>
            </a:r>
            <a:endParaRPr lang="ru-RU" sz="6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203848" y="1675268"/>
            <a:ext cx="1008112" cy="1008112"/>
          </a:xfrm>
          <a:prstGeom prst="ellipse">
            <a:avLst/>
          </a:prstGeom>
          <a:solidFill>
            <a:srgbClr val="FFFF00"/>
          </a:solidFill>
          <a:ln w="15875">
            <a:noFill/>
          </a:ln>
          <a:effectLst>
            <a:innerShdw blurRad="63500" dist="50800" dir="13500000">
              <a:srgbClr val="FFC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>в</a:t>
            </a:r>
            <a:endParaRPr lang="ru-RU" sz="6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119129" y="3933056"/>
            <a:ext cx="1008112" cy="1008112"/>
          </a:xfrm>
          <a:prstGeom prst="ellipse">
            <a:avLst/>
          </a:prstGeom>
          <a:solidFill>
            <a:srgbClr val="FFFF00"/>
          </a:solidFill>
          <a:ln w="15875">
            <a:noFill/>
          </a:ln>
          <a:effectLst>
            <a:innerShdw blurRad="63500" dist="50800" dir="13500000">
              <a:srgbClr val="FFC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>о</a:t>
            </a:r>
            <a:endParaRPr lang="ru-RU" sz="6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119129" y="2785655"/>
            <a:ext cx="1008112" cy="1008112"/>
          </a:xfrm>
          <a:prstGeom prst="ellipse">
            <a:avLst/>
          </a:prstGeom>
          <a:solidFill>
            <a:srgbClr val="FFFF00"/>
          </a:solidFill>
          <a:ln w="15875">
            <a:noFill/>
          </a:ln>
          <a:effectLst>
            <a:innerShdw blurRad="63500" dist="50800" dir="13500000">
              <a:srgbClr val="FFC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>е</a:t>
            </a:r>
            <a:endParaRPr lang="ru-RU" sz="6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084168" y="1679104"/>
            <a:ext cx="1008112" cy="1008112"/>
          </a:xfrm>
          <a:prstGeom prst="ellipse">
            <a:avLst/>
          </a:prstGeom>
          <a:solidFill>
            <a:srgbClr val="FFFF00"/>
          </a:solidFill>
          <a:ln w="15875">
            <a:noFill/>
          </a:ln>
          <a:effectLst>
            <a:innerShdw blurRad="63500" dist="50800" dir="13500000">
              <a:srgbClr val="FFC000">
                <a:alpha val="50000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>
                <a:solidFill>
                  <a:schemeClr val="bg2">
                    <a:lumMod val="10000"/>
                  </a:schemeClr>
                </a:solidFill>
              </a:rPr>
              <a:t>т</a:t>
            </a:r>
            <a:endParaRPr lang="ru-RU" sz="6600" dirty="0">
              <a:solidFill>
                <a:schemeClr val="bg2">
                  <a:lumMod val="10000"/>
                </a:schemeClr>
              </a:solidFill>
            </a:endParaRPr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5343658"/>
              </p:ext>
            </p:extLst>
          </p:nvPr>
        </p:nvGraphicFramePr>
        <p:xfrm>
          <a:off x="1619672" y="1624575"/>
          <a:ext cx="1440160" cy="1275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0" name="Формула" r:id="rId3" imgW="444240" imgH="393480" progId="Equation.3">
                  <p:embed/>
                </p:oleObj>
              </mc:Choice>
              <mc:Fallback>
                <p:oleObj name="Формула" r:id="rId3" imgW="4442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19672" y="1624575"/>
                        <a:ext cx="1440160" cy="1275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1010112"/>
              </p:ext>
            </p:extLst>
          </p:nvPr>
        </p:nvGraphicFramePr>
        <p:xfrm>
          <a:off x="1619672" y="2937342"/>
          <a:ext cx="1440160" cy="12091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1" name="Формула" r:id="rId5" imgW="304560" imgH="393480" progId="Equation.3">
                  <p:embed/>
                </p:oleObj>
              </mc:Choice>
              <mc:Fallback>
                <p:oleObj name="Формула" r:id="rId5" imgW="3045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619672" y="2937342"/>
                        <a:ext cx="1440160" cy="12091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Объект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14372141"/>
              </p:ext>
            </p:extLst>
          </p:nvPr>
        </p:nvGraphicFramePr>
        <p:xfrm>
          <a:off x="1484512" y="4255190"/>
          <a:ext cx="1765858" cy="11900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2" name="Формула" r:id="rId7" imgW="583920" imgH="393480" progId="Equation.3">
                  <p:embed/>
                </p:oleObj>
              </mc:Choice>
              <mc:Fallback>
                <p:oleObj name="Формула" r:id="rId7" imgW="5839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84512" y="4255190"/>
                        <a:ext cx="1765858" cy="11900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4853674"/>
              </p:ext>
            </p:extLst>
          </p:nvPr>
        </p:nvGraphicFramePr>
        <p:xfrm>
          <a:off x="4355976" y="1675267"/>
          <a:ext cx="1512168" cy="1110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Формула" r:id="rId9" imgW="419040" imgH="393480" progId="Equation.3">
                  <p:embed/>
                </p:oleObj>
              </mc:Choice>
              <mc:Fallback>
                <p:oleObj name="Формула" r:id="rId9" imgW="4190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355976" y="1675267"/>
                        <a:ext cx="1512168" cy="1110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5397785"/>
              </p:ext>
            </p:extLst>
          </p:nvPr>
        </p:nvGraphicFramePr>
        <p:xfrm>
          <a:off x="4203754" y="2924943"/>
          <a:ext cx="1685916" cy="11521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4" name="Формула" r:id="rId11" imgW="558720" imgH="393480" progId="Equation.3">
                  <p:embed/>
                </p:oleObj>
              </mc:Choice>
              <mc:Fallback>
                <p:oleObj name="Формула" r:id="rId11" imgW="55872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203754" y="2924943"/>
                        <a:ext cx="1685916" cy="115212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Объект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958833"/>
              </p:ext>
            </p:extLst>
          </p:nvPr>
        </p:nvGraphicFramePr>
        <p:xfrm>
          <a:off x="4267912" y="4203041"/>
          <a:ext cx="1816256" cy="1220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5" name="Формула" r:id="rId13" imgW="469800" imgH="393480" progId="Equation.3">
                  <p:embed/>
                </p:oleObj>
              </mc:Choice>
              <mc:Fallback>
                <p:oleObj name="Формула" r:id="rId13" imgW="46980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267912" y="4203041"/>
                        <a:ext cx="1816256" cy="1220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Объект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3397615"/>
              </p:ext>
            </p:extLst>
          </p:nvPr>
        </p:nvGraphicFramePr>
        <p:xfrm>
          <a:off x="7135624" y="1817346"/>
          <a:ext cx="1468824" cy="964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6" name="Формула" r:id="rId15" imgW="393480" imgH="393480" progId="Equation.3">
                  <p:embed/>
                </p:oleObj>
              </mc:Choice>
              <mc:Fallback>
                <p:oleObj name="Формула" r:id="rId15" imgW="3934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7135624" y="1817346"/>
                        <a:ext cx="1468824" cy="9647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Объект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8952631"/>
              </p:ext>
            </p:extLst>
          </p:nvPr>
        </p:nvGraphicFramePr>
        <p:xfrm>
          <a:off x="7236296" y="2944981"/>
          <a:ext cx="1440160" cy="848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7" name="Формула" r:id="rId17" imgW="291960" imgH="177480" progId="Equation.3">
                  <p:embed/>
                </p:oleObj>
              </mc:Choice>
              <mc:Fallback>
                <p:oleObj name="Формула" r:id="rId17" imgW="29196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7236296" y="2944981"/>
                        <a:ext cx="1440160" cy="8487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Объект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251817"/>
              </p:ext>
            </p:extLst>
          </p:nvPr>
        </p:nvGraphicFramePr>
        <p:xfrm>
          <a:off x="7092280" y="4141618"/>
          <a:ext cx="1512168" cy="12315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name="Формула" r:id="rId19" imgW="406080" imgH="393480" progId="Equation.3">
                  <p:embed/>
                </p:oleObj>
              </mc:Choice>
              <mc:Fallback>
                <p:oleObj name="Формула" r:id="rId19" imgW="4060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7092280" y="4141618"/>
                        <a:ext cx="1512168" cy="12315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0292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23 0.01042 L -0.04323 0.19398 C -0.04323 0.27616 -0.02951 0.37778 -0.01788 0.37778 L 0.00764 0.37778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5" y="183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7.40741E-7 L -0.26181 -7.40741E-7 C -0.37917 -7.40741E-7 -0.52362 0.0662 -0.52362 0.12014 L -0.52362 0.24144 " pathEditMode="relative" rAng="0" ptsTypes="FfFF">
                                      <p:cBhvr>
                                        <p:cTn id="1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81" y="120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81481E-6 L 0.09635 4.81481E-6 C 0.13958 4.81481E-6 0.19306 0.16203 0.19306 0.29398 L 0.19306 0.58888 " pathEditMode="relative" rAng="0" ptsTypes="FfFF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53" y="2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4.07407E-6 L -0.00521 -4.07407E-6 C -0.00764 -4.07407E-6 -0.01042 0.06065 -0.01042 0.11019 L -0.01042 0.22061 " pathEditMode="relative" rAng="0" ptsTypes="FfFF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1" y="110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7037E-7 L -0.11216 3.7037E-7 C -0.1625 3.7037E-7 -0.22431 0.11273 -0.22431 0.2044 L -0.22431 0.4088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15" y="20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 L 0.10313 0 C 0.15174 0 0.20486 0.10972 0.20486 0.19907 L 0.20486 0.39907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43" y="19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-0.01783 L 0.02361 0.27222 C 0.02361 0.40231 0.01267 0.56296 0.00382 0.56296 L -0.0158 0.56296 " pathEditMode="relative" rAng="0" ptsTypes="FfFF">
                                      <p:cBhvr>
                                        <p:cTn id="3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9" y="29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2.59259E-6 L 0.20035 -2.59259E-6 C 0.29045 -2.59259E-6 0.40174 0.16297 0.40174 0.29584 L 0.40174 0.5919 " pathEditMode="relative" rAng="0" ptsTypes="FfFF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87" y="29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81481E-6 L 0.39549 -4.81481E-6 C 0.57309 -4.81481E-6 0.79149 0.06065 0.79149 0.11042 L 0.79149 0.22176 " pathEditMode="relative" rAng="0" ptsTypes="FfFF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66" y="11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поздравляли с рождеством</a:t>
            </a:r>
            <a:endParaRPr lang="ru-RU" dirty="0"/>
          </a:p>
        </p:txBody>
      </p:sp>
      <p:pic>
        <p:nvPicPr>
          <p:cNvPr id="3074" name="Picture 2" descr="C:\Users\S\Desktop\д\рождество\95069757_large_0_6f373_5df12b62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4" y="1600200"/>
            <a:ext cx="705803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\Desktop\д\рождество\95069758_large_0_6f376_f8d238e3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64" y="1484784"/>
            <a:ext cx="7620000" cy="49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\Desktop\д\рождество\95069760_large_0_4849b_33b0acd2_ori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64" y="1394854"/>
            <a:ext cx="7996259" cy="5094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\Desktop\д\рождество\95069755_large_0_6f36f_18f62b98_X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8640960" cy="5562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5261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\Desktop\д\рождество\95069756_large_0_6f370_22042556_X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403"/>
            <a:ext cx="46144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S\Desktop\д\рождество\95069815_large_skanirovanie01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739" y="116632"/>
            <a:ext cx="4563261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S\Desktop\д\рождество\95069819_large_0_6f36d_87ea3348_XXX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8316"/>
            <a:ext cx="45131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S\Desktop\д\рождество\первая русская рождеств. откр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599" y="-24408"/>
            <a:ext cx="4199835" cy="6691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S\Desktop\д\рождество\95069756_large_0_6f370_22042556_XX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0" y="-13336"/>
            <a:ext cx="461445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172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S\Desktop\д\рождество\95069816_large_starinnuye_russkie_otkruytki_lyubov_russkaya_zhivopis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60648"/>
            <a:ext cx="8515729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S\Desktop\д\рождество\95069818_large_0_6f36b_88947b26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4" y="474843"/>
            <a:ext cx="8723815" cy="56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S\Desktop\д\рождество\_20120215_119686765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70" y="474843"/>
            <a:ext cx="8800094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21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31</Words>
  <Application>Microsoft Office PowerPoint</Application>
  <PresentationFormat>Экран (4:3)</PresentationFormat>
  <Paragraphs>13</Paragraphs>
  <Slides>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Формула</vt:lpstr>
      <vt:lpstr>Все действия с дробями</vt:lpstr>
      <vt:lpstr>Презентация PowerPoint</vt:lpstr>
      <vt:lpstr>Как поздравляли с рождеством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действия с дробями</dc:title>
  <dc:creator>S</dc:creator>
  <cp:lastModifiedBy>S</cp:lastModifiedBy>
  <cp:revision>8</cp:revision>
  <dcterms:created xsi:type="dcterms:W3CDTF">2014-12-07T15:18:19Z</dcterms:created>
  <dcterms:modified xsi:type="dcterms:W3CDTF">2014-12-10T16:15:29Z</dcterms:modified>
</cp:coreProperties>
</file>