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6" r:id="rId3"/>
    <p:sldId id="267" r:id="rId4"/>
    <p:sldId id="268" r:id="rId5"/>
    <p:sldId id="258" r:id="rId6"/>
    <p:sldId id="270" r:id="rId7"/>
    <p:sldId id="269" r:id="rId8"/>
    <p:sldId id="260" r:id="rId9"/>
    <p:sldId id="271" r:id="rId10"/>
    <p:sldId id="272" r:id="rId11"/>
    <p:sldId id="273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5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5AB80-8EDA-43B5-85E4-A292E5BADBC6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9D425-8A63-4FCF-8100-2C974250D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3466F-4508-4B90-BAFC-D769AC335660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F0D9B-6D80-4C67-BD9D-9724EF5D90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AE52-1F10-477C-B9A3-A96D0CA8B11E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CACC9-E1DF-40B4-8731-3EEF524B8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92FEA-8ECA-4629-AA4F-1D4FEB3F21B8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00EF9-65A0-4D84-8EEB-F54E52C57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2621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2621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862388"/>
            <a:ext cx="8229600" cy="2263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975AA-5944-4021-BC44-366975BC5966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540A2-62D1-4293-A5BA-6EED79982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2621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862388"/>
            <a:ext cx="4038600" cy="2263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447800"/>
            <a:ext cx="4038600" cy="46783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16F53-11F5-4B52-A1F2-FA94FCB8D987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67FE0-95AB-43C4-BD81-B780FA93F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6783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6783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5461F-0261-4051-B771-31EC78B3CE4E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32A29-66C4-40CF-9816-02422C11D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2621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862388"/>
            <a:ext cx="4038600" cy="2263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447800"/>
            <a:ext cx="4038600" cy="46783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03263-DF2B-47C9-AD2A-5E9F45C271D8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F6955-B2F5-4B68-B73E-F8F320E06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6783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2621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862388"/>
            <a:ext cx="4038600" cy="22637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5791200" y="6203950"/>
            <a:ext cx="25908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AE1DD-E5CC-40B7-BDE8-06BB8108DFC9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2133600" y="6203950"/>
            <a:ext cx="35814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F1535-3A2C-4810-88D1-B4170BDD47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01BB1-F736-4DE6-BC08-D95471209F30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54223-8759-440D-9E27-AD916E707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50409-BC0A-4CDD-86D9-8493B3FB9FAE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B3B0C-64C1-4B2B-8FE7-487CF9C52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9D08E-F68D-4711-8F1A-2F5A4D4D7A08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35BA0-016D-4C0B-8076-8FB991ABB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72B6A-74C4-4878-A173-CE8D5D1D0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1B710-F3D3-413F-888E-4D63273DC519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B46BD-51D0-493E-966C-5EF12376A333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95560-5F17-4BC0-B6D0-E424BEA35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D5F7C-8C73-41AA-A937-8E57AC75891F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54C29-0EB2-40CE-A684-42EF4DAF5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943F1-5A24-4526-A1B2-668804CE020B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41B91-78CB-479E-854D-976058D1E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2CA11-8E91-4AD4-9D2B-AD77AB27974D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B18E2-2101-443C-9A0B-68B587CCC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5015D0-1025-4395-9B07-DC73638B443D}" type="datetimeFigureOut">
              <a:rPr lang="ru-RU"/>
              <a:pPr>
                <a:defRPr/>
              </a:pPr>
              <a:t>05.12.2015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93C652-6CB9-435E-91BF-DE18D977F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87" r:id="rId2"/>
    <p:sldLayoutId id="2147483691" r:id="rId3"/>
    <p:sldLayoutId id="2147483686" r:id="rId4"/>
    <p:sldLayoutId id="2147483692" r:id="rId5"/>
    <p:sldLayoutId id="2147483685" r:id="rId6"/>
    <p:sldLayoutId id="2147483684" r:id="rId7"/>
    <p:sldLayoutId id="2147483683" r:id="rId8"/>
    <p:sldLayoutId id="2147483682" r:id="rId9"/>
    <p:sldLayoutId id="2147483681" r:id="rId10"/>
    <p:sldLayoutId id="2147483680" r:id="rId11"/>
    <p:sldLayoutId id="2147483679" r:id="rId12"/>
    <p:sldLayoutId id="2147483678" r:id="rId13"/>
    <p:sldLayoutId id="2147483677" r:id="rId14"/>
    <p:sldLayoutId id="2147483676" r:id="rId15"/>
    <p:sldLayoutId id="2147483688" r:id="rId16"/>
    <p:sldLayoutId id="2147483689" r:id="rId1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/>
          </p:cNvSpPr>
          <p:nvPr>
            <p:ph type="ctrTitle"/>
          </p:nvPr>
        </p:nvSpPr>
        <p:spPr bwMode="auto">
          <a:xfrm>
            <a:off x="5003800" y="549275"/>
            <a:ext cx="3744913" cy="1584325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6600" b="1" smtClean="0">
                <a:ln>
                  <a:noFill/>
                </a:ln>
                <a:effectLst/>
                <a:latin typeface="Times New Roman" pitchFamily="18" charset="0"/>
              </a:rPr>
              <a:t>ВЫДРА</a:t>
            </a:r>
          </a:p>
        </p:txBody>
      </p:sp>
      <p:sp>
        <p:nvSpPr>
          <p:cNvPr id="17410" name="Rectangle 5"/>
          <p:cNvSpPr>
            <a:spLocks noGrp="1"/>
          </p:cNvSpPr>
          <p:nvPr>
            <p:ph type="subTitle" idx="1"/>
          </p:nvPr>
        </p:nvSpPr>
        <p:spPr>
          <a:xfrm>
            <a:off x="4787900" y="5084763"/>
            <a:ext cx="4032250" cy="1368425"/>
          </a:xfrm>
        </p:spPr>
        <p:txBody>
          <a:bodyPr/>
          <a:lstStyle/>
          <a:p>
            <a:pPr algn="r" eaLnBrk="1" hangingPunct="1"/>
            <a:r>
              <a:rPr lang="ru-RU" sz="1600" smtClean="0">
                <a:latin typeface="Times New Roman" pitchFamily="18" charset="0"/>
              </a:rPr>
              <a:t>Выполнила: Базилевская С.В.,</a:t>
            </a:r>
          </a:p>
          <a:p>
            <a:pPr algn="r" eaLnBrk="1" hangingPunct="1"/>
            <a:r>
              <a:rPr lang="ru-RU" sz="1600" smtClean="0">
                <a:latin typeface="Times New Roman" pitchFamily="18" charset="0"/>
              </a:rPr>
              <a:t>Воспитатель МБДОУ г. Иркутска </a:t>
            </a:r>
          </a:p>
          <a:p>
            <a:pPr algn="r" eaLnBrk="1" hangingPunct="1"/>
            <a:r>
              <a:rPr lang="ru-RU" sz="1600" smtClean="0">
                <a:latin typeface="Times New Roman" pitchFamily="18" charset="0"/>
              </a:rPr>
              <a:t>Детского сада №161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765175"/>
            <a:ext cx="414020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147050" cy="612775"/>
          </a:xfrm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smtClean="0">
                <a:ln>
                  <a:noFill/>
                </a:ln>
                <a:effectLst/>
                <a:latin typeface="Times New Roman" pitchFamily="18" charset="0"/>
              </a:rPr>
              <a:t>Соперники выдр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sz="half" idx="1"/>
          </p:nvPr>
        </p:nvSpPr>
        <p:spPr>
          <a:xfrm>
            <a:off x="250825" y="908050"/>
            <a:ext cx="8713788" cy="17287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/>
              <a:t>Одни из главных соперников выдр – бобры. Эти два зверька  не перено-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сят друг друга, и из-за этого между ними возникают драки, победителя-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ми из которых, как правило, выходят бобры. Поэтому выдр очень редко 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встретишь около бобровых плотин. </a:t>
            </a:r>
          </a:p>
        </p:txBody>
      </p:sp>
      <p:pic>
        <p:nvPicPr>
          <p:cNvPr id="35847" name="Picture 7" descr="653568_1000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924175"/>
            <a:ext cx="4284663" cy="2849563"/>
          </a:xfrm>
        </p:spPr>
      </p:pic>
      <p:pic>
        <p:nvPicPr>
          <p:cNvPr id="35848" name="Picture 8" descr="1129666de6573cac1_0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067175" y="3141663"/>
            <a:ext cx="4716463" cy="31448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Rectangle 6"/>
          <p:cNvSpPr>
            <a:spLocks noGrp="1"/>
          </p:cNvSpPr>
          <p:nvPr>
            <p:ph type="title"/>
          </p:nvPr>
        </p:nvSpPr>
        <p:spPr bwMode="auto">
          <a:xfrm>
            <a:off x="684213" y="260350"/>
            <a:ext cx="5184775" cy="720725"/>
          </a:xfrm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/>
            <a:r>
              <a:rPr lang="ru-RU" sz="3800" b="1" smtClean="0">
                <a:ln>
                  <a:noFill/>
                </a:ln>
                <a:effectLst/>
                <a:latin typeface="Times New Roman" pitchFamily="18" charset="0"/>
              </a:rPr>
              <a:t>Охрана животных</a:t>
            </a:r>
          </a:p>
        </p:txBody>
      </p:sp>
      <p:sp>
        <p:nvSpPr>
          <p:cNvPr id="41992" name="Rectangle 8"/>
          <p:cNvSpPr>
            <a:spLocks noGrp="1"/>
          </p:cNvSpPr>
          <p:nvPr>
            <p:ph type="body" sz="half" idx="3"/>
          </p:nvPr>
        </p:nvSpPr>
        <p:spPr>
          <a:xfrm>
            <a:off x="323850" y="4437063"/>
            <a:ext cx="4319588" cy="2016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/>
              <a:t>К настоящему времени выдры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/>
              <a:t>почти полностью истреблены,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/>
              <a:t>поэтому охота на них запрещена во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/>
              <a:t>всём мире.</a:t>
            </a:r>
          </a:p>
          <a:p>
            <a:endParaRPr lang="ru-RU" sz="2200" smtClean="0"/>
          </a:p>
        </p:txBody>
      </p:sp>
      <p:pic>
        <p:nvPicPr>
          <p:cNvPr id="41994" name="Picture 10" descr="i (1)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196975"/>
            <a:ext cx="4175125" cy="2784475"/>
          </a:xfrm>
        </p:spPr>
      </p:pic>
      <p:pic>
        <p:nvPicPr>
          <p:cNvPr id="41995" name="Picture 11" descr="lontra-canadensis_03_zoogalaxy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2636838"/>
            <a:ext cx="3744913" cy="2808287"/>
          </a:xfrm>
        </p:spPr>
      </p:pic>
      <p:pic>
        <p:nvPicPr>
          <p:cNvPr id="41996" name="Picture 12" descr="ecef1b8546485d966b0fb6ac0da7fce2_i-1568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333375"/>
            <a:ext cx="2519363" cy="1890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6"/>
          <p:cNvSpPr>
            <a:spLocks noGrp="1"/>
          </p:cNvSpPr>
          <p:nvPr>
            <p:ph type="title" idx="4294967295"/>
          </p:nvPr>
        </p:nvSpPr>
        <p:spPr bwMode="auto">
          <a:xfrm>
            <a:off x="611188" y="1700213"/>
            <a:ext cx="8229600" cy="1219200"/>
          </a:xfrm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/>
            <a:r>
              <a:rPr lang="ru-RU" sz="4000" b="1" smtClean="0">
                <a:ln>
                  <a:noFill/>
                </a:ln>
                <a:effectLst/>
                <a:latin typeface="Times New Roman" pitchFamily="18" charset="0"/>
              </a:rPr>
              <a:t>СПАСИБО ЗА ВНИМАНИЕ!!!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075612" cy="468312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4000" b="1" smtClean="0">
                <a:ln>
                  <a:noFill/>
                </a:ln>
                <a:effectLst/>
                <a:latin typeface="Times New Roman" pitchFamily="18" charset="0"/>
              </a:rPr>
              <a:t>Местообитание выдры</a:t>
            </a:r>
          </a:p>
        </p:txBody>
      </p:sp>
      <p:sp>
        <p:nvSpPr>
          <p:cNvPr id="18434" name="Rectangle 7"/>
          <p:cNvSpPr>
            <a:spLocks noGrp="1"/>
          </p:cNvSpPr>
          <p:nvPr>
            <p:ph type="body" sz="half" idx="3"/>
          </p:nvPr>
        </p:nvSpPr>
        <p:spPr>
          <a:xfrm>
            <a:off x="468313" y="5373688"/>
            <a:ext cx="8135937" cy="863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200" smtClean="0"/>
              <a:t>Выдра - это такой зверь, который может жить и в воде и на </a:t>
            </a:r>
            <a:endParaRPr lang="ru-RU" sz="2200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/>
              <a:t>суше.</a:t>
            </a:r>
          </a:p>
        </p:txBody>
      </p:sp>
      <p:pic>
        <p:nvPicPr>
          <p:cNvPr id="18435" name="Picture 8" descr="3_12_0lutra_lutra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052513"/>
            <a:ext cx="4608513" cy="3071812"/>
          </a:xfrm>
        </p:spPr>
      </p:pic>
      <p:pic>
        <p:nvPicPr>
          <p:cNvPr id="18436" name="Picture 9" descr="otter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4663" y="2349500"/>
            <a:ext cx="4537075" cy="296227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/>
          </p:cNvSpPr>
          <p:nvPr>
            <p:ph type="title"/>
          </p:nvPr>
        </p:nvSpPr>
        <p:spPr bwMode="auto">
          <a:xfrm>
            <a:off x="4500563" y="692150"/>
            <a:ext cx="4259262" cy="720725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3600" b="1" smtClean="0">
                <a:ln>
                  <a:noFill/>
                </a:ln>
                <a:effectLst/>
                <a:latin typeface="Times New Roman" pitchFamily="18" charset="0"/>
              </a:rPr>
              <a:t>Внешний вид выдры</a:t>
            </a:r>
          </a:p>
        </p:txBody>
      </p:sp>
      <p:sp>
        <p:nvSpPr>
          <p:cNvPr id="19458" name="Rectangle 9"/>
          <p:cNvSpPr>
            <a:spLocks noGrp="1"/>
          </p:cNvSpPr>
          <p:nvPr>
            <p:ph type="body" sz="half" idx="3"/>
          </p:nvPr>
        </p:nvSpPr>
        <p:spPr>
          <a:xfrm>
            <a:off x="4787900" y="1700213"/>
            <a:ext cx="4105275" cy="40338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Плавает выдра так же  хорошо,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как и рыба. Между пальцами у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нее имеются перепонки, как у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гуся или утки, благодаря чему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она очень быстро передвигается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в воде. Длина выдры больше 50см.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Это  довольно крупное животное.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Есть у нее и длинный хвост –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примерно с полметра, который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служит ей рулем во время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плавания. </a:t>
            </a:r>
          </a:p>
        </p:txBody>
      </p:sp>
      <p:pic>
        <p:nvPicPr>
          <p:cNvPr id="19459" name="Picture 10" descr="16633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333375"/>
            <a:ext cx="3455987" cy="2765425"/>
          </a:xfrm>
        </p:spPr>
      </p:pic>
      <p:pic>
        <p:nvPicPr>
          <p:cNvPr id="19460" name="Picture 11" descr="otter_water_swimmer_animals_hd-wallpaper-973161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3284538"/>
            <a:ext cx="4176712" cy="26098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/>
          </p:cNvSpPr>
          <p:nvPr>
            <p:ph type="title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b="1" smtClean="0">
                <a:ln>
                  <a:noFill/>
                </a:ln>
                <a:effectLst/>
                <a:latin typeface="Times New Roman" pitchFamily="18" charset="0"/>
              </a:rPr>
              <a:t>Внешний вид выдры</a:t>
            </a:r>
          </a:p>
        </p:txBody>
      </p:sp>
      <p:sp>
        <p:nvSpPr>
          <p:cNvPr id="20482" name="Rectangle 5"/>
          <p:cNvSpPr>
            <a:spLocks noGrp="1"/>
          </p:cNvSpPr>
          <p:nvPr>
            <p:ph type="body" sz="half" idx="1"/>
          </p:nvPr>
        </p:nvSpPr>
        <p:spPr>
          <a:xfrm>
            <a:off x="395288" y="2492375"/>
            <a:ext cx="4114800" cy="3205163"/>
          </a:xfrm>
        </p:spPr>
        <p:txBody>
          <a:bodyPr/>
          <a:lstStyle/>
          <a:p>
            <a:pPr eaLnBrk="1" fontAlgn="t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Дышать в воде она не может </a:t>
            </a:r>
          </a:p>
          <a:p>
            <a:pPr eaLnBrk="1" fontAlgn="t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и должна поэтому время от </a:t>
            </a:r>
          </a:p>
          <a:p>
            <a:pPr eaLnBrk="1" fontAlgn="t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времени подниматься на </a:t>
            </a:r>
          </a:p>
          <a:p>
            <a:pPr eaLnBrk="1" fontAlgn="t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поверхность. Уши у выдры </a:t>
            </a:r>
          </a:p>
          <a:p>
            <a:pPr eaLnBrk="1" fontAlgn="t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закрываются особыми </a:t>
            </a:r>
          </a:p>
          <a:p>
            <a:pPr eaLnBrk="1" fontAlgn="t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клапанами, и это позволяет </a:t>
            </a:r>
          </a:p>
          <a:p>
            <a:pPr eaLnBrk="1" fontAlgn="t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ей свободно держаться под </a:t>
            </a:r>
          </a:p>
          <a:p>
            <a:pPr eaLnBrk="1" fontAlgn="t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</a:rPr>
              <a:t>водой.</a:t>
            </a:r>
          </a:p>
          <a:p>
            <a:pPr eaLnBrk="1" hangingPunct="1"/>
            <a:endParaRPr lang="ru-RU" sz="2200" smtClean="0">
              <a:latin typeface="Times New Roman" pitchFamily="18" charset="0"/>
            </a:endParaRPr>
          </a:p>
        </p:txBody>
      </p:sp>
      <p:pic>
        <p:nvPicPr>
          <p:cNvPr id="20483" name="Picture 7" descr="252069789_8d31d3bea3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1530350"/>
            <a:ext cx="4038600" cy="45116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1"/>
          <p:cNvSpPr>
            <a:spLocks noGrp="1"/>
          </p:cNvSpPr>
          <p:nvPr>
            <p:ph idx="1"/>
          </p:nvPr>
        </p:nvSpPr>
        <p:spPr>
          <a:xfrm>
            <a:off x="755650" y="3213100"/>
            <a:ext cx="7931150" cy="2882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smtClean="0">
                <a:latin typeface="Times New Roman" pitchFamily="18" charset="0"/>
              </a:rPr>
              <a:t>Живут выдры у рек и озер, где под берегом строят себе норы. "Дверь" такой норы находится под водой, вот почему выдра всегда появляется из воды и уходит туда же, хотя сама нора расположена в сухой береговой выемке. </a:t>
            </a:r>
          </a:p>
        </p:txBody>
      </p:sp>
      <p:pic>
        <p:nvPicPr>
          <p:cNvPr id="21506" name="Picture 3" descr="C:\Documents and Settings\Admin.MICROSOF-51969B\Рабочий стол\79102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60350"/>
            <a:ext cx="571500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ъект 1"/>
          <p:cNvSpPr>
            <a:spLocks noGrp="1"/>
          </p:cNvSpPr>
          <p:nvPr>
            <p:ph idx="4294967295"/>
          </p:nvPr>
        </p:nvSpPr>
        <p:spPr>
          <a:xfrm>
            <a:off x="457200" y="3429000"/>
            <a:ext cx="8229600" cy="26670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Промышляет выдра по ночам потому, что в темноте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 она хорошо видит, а рыбам в это время хочется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спать, да и видят они ночью куда хуже, чем при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дневном свете. Скрываться ночью от выдры рыбам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гораздо труднее, чем днем.</a:t>
            </a:r>
          </a:p>
          <a:p>
            <a:pPr eaLnBrk="1" hangingPunct="1"/>
            <a:endParaRPr lang="ru-RU" smtClean="0"/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476250"/>
            <a:ext cx="46799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/>
          </p:cNvSpPr>
          <p:nvPr>
            <p:ph type="title"/>
          </p:nvPr>
        </p:nvSpPr>
        <p:spPr bwMode="auto"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/>
            <a:r>
              <a:rPr lang="ru-RU" b="1" smtClean="0">
                <a:ln>
                  <a:noFill/>
                </a:ln>
                <a:effectLst/>
                <a:latin typeface="Times New Roman" pitchFamily="18" charset="0"/>
              </a:rPr>
              <a:t>Питание выдры</a:t>
            </a:r>
          </a:p>
        </p:txBody>
      </p:sp>
      <p:sp>
        <p:nvSpPr>
          <p:cNvPr id="29702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787900" y="4292600"/>
            <a:ext cx="4105275" cy="2089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Кроме рыбы, выдра питается еще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раками, водоплавающей птицей,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лягушками, водяными крысами и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другими мелкими обитателями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вод. </a:t>
            </a:r>
          </a:p>
          <a:p>
            <a:endParaRPr lang="ru-RU" sz="2200" smtClean="0"/>
          </a:p>
        </p:txBody>
      </p:sp>
      <p:pic>
        <p:nvPicPr>
          <p:cNvPr id="29706" name="Picture 10" descr="d0b2d18bd0b4d180d0b0-3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5988" y="1541463"/>
            <a:ext cx="3121025" cy="2073275"/>
          </a:xfrm>
        </p:spPr>
      </p:pic>
      <p:pic>
        <p:nvPicPr>
          <p:cNvPr id="29707" name="Picture 11" descr="otter-eating-fish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068388" y="3860800"/>
            <a:ext cx="2836862" cy="2263775"/>
          </a:xfrm>
        </p:spPr>
      </p:pic>
      <p:pic>
        <p:nvPicPr>
          <p:cNvPr id="29708" name="Picture 12" descr="VgIFPgUMCuk"/>
          <p:cNvPicPr>
            <a:picLocks noChangeAspect="1" noChangeArrowheads="1"/>
          </p:cNvPicPr>
          <p:nvPr>
            <p:ph sz="half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933950" y="1484313"/>
            <a:ext cx="3665538" cy="23749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1"/>
          <p:cNvSpPr>
            <a:spLocks noGrp="1"/>
          </p:cNvSpPr>
          <p:nvPr>
            <p:ph idx="1"/>
          </p:nvPr>
        </p:nvSpPr>
        <p:spPr>
          <a:xfrm>
            <a:off x="457200" y="3357563"/>
            <a:ext cx="8229600" cy="29511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А вот морская выдра, наловив столько морских ежей,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крабов или моллюсков, сколько может удержать в зубах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и лапках, всплывает на поверхность, ложится на спинку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и начинает обедать. Причем добычу свою она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укладывает в толстые складки на животе и поедает её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поочередно.</a:t>
            </a:r>
            <a:r>
              <a:rPr lang="ru-RU" smtClean="0"/>
              <a:t> </a:t>
            </a:r>
          </a:p>
          <a:p>
            <a:pPr eaLnBrk="1" hangingPunct="1"/>
            <a:endParaRPr lang="ru-RU" smtClean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76250"/>
            <a:ext cx="6096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xfrm>
            <a:off x="3228975" y="260350"/>
            <a:ext cx="5591175" cy="431800"/>
          </a:xfrm>
          <a:noFill/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/>
            <a:r>
              <a:rPr lang="ru-RU" sz="3600" b="1" smtClean="0">
                <a:ln>
                  <a:noFill/>
                </a:ln>
                <a:effectLst/>
                <a:latin typeface="Times New Roman" pitchFamily="18" charset="0"/>
              </a:rPr>
              <a:t>Забота о питомцах</a:t>
            </a:r>
          </a:p>
        </p:txBody>
      </p:sp>
      <p:sp>
        <p:nvSpPr>
          <p:cNvPr id="33800" name="Rectangle 8"/>
          <p:cNvSpPr>
            <a:spLocks noGrp="1"/>
          </p:cNvSpPr>
          <p:nvPr>
            <p:ph type="body" sz="half" idx="3"/>
          </p:nvPr>
        </p:nvSpPr>
        <p:spPr>
          <a:xfrm>
            <a:off x="323850" y="4594225"/>
            <a:ext cx="8229600" cy="22637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000" smtClean="0"/>
              <a:t>    Детёныши выдры появляются весной. Они покрыты шерстью, но 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рождаются слепыми, начинают видеть только  на второй неделе 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жизни. Самец некоторое время остается с выводком, принимает 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участие в воспитании детенышей. Так, всем семейством они могут </a:t>
            </a:r>
          </a:p>
          <a:p>
            <a:pPr>
              <a:buFont typeface="Wingdings 2" pitchFamily="18" charset="2"/>
              <a:buNone/>
            </a:pPr>
            <a:r>
              <a:rPr lang="ru-RU" sz="2000" smtClean="0"/>
              <a:t>охотиться на рыб. </a:t>
            </a:r>
          </a:p>
        </p:txBody>
      </p:sp>
      <p:pic>
        <p:nvPicPr>
          <p:cNvPr id="33801" name="Picture 9" descr="image00197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9113" y="692150"/>
            <a:ext cx="3241675" cy="2435225"/>
          </a:xfrm>
        </p:spPr>
      </p:pic>
      <p:pic>
        <p:nvPicPr>
          <p:cNvPr id="33802" name="Picture 10" descr="19_otters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867400" y="2636838"/>
            <a:ext cx="2914650" cy="1865312"/>
          </a:xfrm>
        </p:spPr>
      </p:pic>
      <p:pic>
        <p:nvPicPr>
          <p:cNvPr id="3380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484313"/>
            <a:ext cx="2760663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95</TotalTime>
  <Words>344</Words>
  <Application>Microsoft Office PowerPoint</Application>
  <PresentationFormat>Экран (4:3)</PresentationFormat>
  <Paragraphs>63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Constantia</vt:lpstr>
      <vt:lpstr>Wingdings 2</vt:lpstr>
      <vt:lpstr>Calibri</vt:lpstr>
      <vt:lpstr>Times New Roman</vt:lpstr>
      <vt:lpstr>Бумажная</vt:lpstr>
      <vt:lpstr>Бумажная</vt:lpstr>
      <vt:lpstr>Бумажная</vt:lpstr>
      <vt:lpstr>Бумажная</vt:lpstr>
      <vt:lpstr>ВЫДРА</vt:lpstr>
      <vt:lpstr>Местообитание выдры</vt:lpstr>
      <vt:lpstr>Внешний вид выдры</vt:lpstr>
      <vt:lpstr>Внешний вид выдры</vt:lpstr>
      <vt:lpstr>Слайд 5</vt:lpstr>
      <vt:lpstr>Слайд 6</vt:lpstr>
      <vt:lpstr>Питание выдры</vt:lpstr>
      <vt:lpstr>Слайд 8</vt:lpstr>
      <vt:lpstr>Забота о питомцах</vt:lpstr>
      <vt:lpstr>Соперники выдр</vt:lpstr>
      <vt:lpstr>Охрана животных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ВЫДРА </dc:title>
  <dc:creator>Admin</dc:creator>
  <cp:lastModifiedBy>adm</cp:lastModifiedBy>
  <cp:revision>14</cp:revision>
  <dcterms:created xsi:type="dcterms:W3CDTF">2013-12-16T16:58:37Z</dcterms:created>
  <dcterms:modified xsi:type="dcterms:W3CDTF">2015-12-05T08:03:12Z</dcterms:modified>
</cp:coreProperties>
</file>