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7" r:id="rId4"/>
    <p:sldId id="258" r:id="rId5"/>
    <p:sldId id="268" r:id="rId6"/>
    <p:sldId id="259" r:id="rId7"/>
    <p:sldId id="269" r:id="rId8"/>
    <p:sldId id="260" r:id="rId9"/>
    <p:sldId id="270" r:id="rId10"/>
    <p:sldId id="261" r:id="rId11"/>
    <p:sldId id="271" r:id="rId12"/>
    <p:sldId id="262" r:id="rId13"/>
    <p:sldId id="272" r:id="rId14"/>
    <p:sldId id="263" r:id="rId15"/>
    <p:sldId id="273" r:id="rId16"/>
    <p:sldId id="264" r:id="rId17"/>
    <p:sldId id="265" r:id="rId18"/>
    <p:sldId id="274" r:id="rId19"/>
    <p:sldId id="275" r:id="rId20"/>
    <p:sldId id="26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CC3300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07132-A54E-44E0-9568-44082F8244FF}" type="datetimeFigureOut">
              <a:rPr lang="ru-RU" smtClean="0"/>
              <a:pPr/>
              <a:t>22.12.2013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5CAE-EE31-4653-8DAF-958A81EDA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Тест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окружающему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миру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 полугодие 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2013-2014 </a:t>
            </a:r>
            <a:r>
              <a:rPr lang="ru-RU" sz="72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C33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 г. 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C00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№1</a:t>
            </a: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501122" cy="6143668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№5</a:t>
            </a:r>
          </a:p>
          <a:p>
            <a:pPr lvl="0" algn="ctr">
              <a:buNone/>
            </a:pPr>
            <a:r>
              <a:rPr lang="ru-RU" b="1" dirty="0" smtClean="0"/>
              <a:t>Сравните описание. Какое из них относится к зоне пустынь?</a:t>
            </a:r>
            <a:endParaRPr lang="ru-RU" dirty="0" smtClean="0"/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/>
              <a:t>В этой зоне лето очень жаркое. Поверхность земли днём нагревается до +70˚. Порой за всё лето не бывает ни одного дождя.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dirty="0" smtClean="0"/>
              <a:t>В этой зоне летом бывает полярный день: несколько месяцев круглые сутки светло. 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428604"/>
            <a:ext cx="8501122" cy="6143668"/>
          </a:xfrm>
          <a:prstGeom prst="rect">
            <a:avLst/>
          </a:prstGeom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№5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Сравните описание. Какое из них относится к зоне арктических пустынь?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этой зоне лето очень жаркое. Поверхность земли днём нагревается до +70˚. Порой за всё лето не бывает ни одного дождя.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этой зоне летом бывает полярный день: несколько месяцев круглые сутки светло.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501122" cy="6072230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№6</a:t>
            </a:r>
          </a:p>
          <a:p>
            <a:pPr lvl="0" algn="ctr">
              <a:buNone/>
            </a:pPr>
            <a:r>
              <a:rPr lang="ru-RU" b="1" dirty="0" smtClean="0"/>
              <a:t>Какой заповедник создан для сохранение природы в зоне арктических пустынь?</a:t>
            </a:r>
            <a:endParaRPr lang="ru-RU" dirty="0" smtClean="0"/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/>
              <a:t>Таймырский заповедник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dirty="0" smtClean="0"/>
              <a:t>Заповедник «Остров Врангеля»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dirty="0" smtClean="0"/>
              <a:t>Заповедник «Чёрные земли»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dirty="0" smtClean="0"/>
              <a:t>Приокско-Террасный заповедник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85720" y="428604"/>
            <a:ext cx="8501122" cy="6072230"/>
          </a:xfrm>
          <a:prstGeom prst="rect">
            <a:avLst/>
          </a:prstGeom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№6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Какой заповедник создан для сохранение природы в зоне пустынь?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Таймырский заповедник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Заповедник «Остров Врангеля»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Заповедник «Чёрные земли»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Приокско-Террасный заповедник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429684" cy="6072230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№7</a:t>
            </a:r>
          </a:p>
          <a:p>
            <a:pPr lvl="0" algn="ctr">
              <a:buNone/>
            </a:pPr>
            <a:r>
              <a:rPr lang="ru-RU" b="1" dirty="0" smtClean="0"/>
              <a:t>На какой карте вы можете найти и показать свой край?</a:t>
            </a:r>
            <a:endParaRPr lang="ru-RU" dirty="0" smtClean="0"/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/>
              <a:t>На политико-административной карте России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dirty="0" smtClean="0"/>
              <a:t>На физической карте мира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dirty="0" smtClean="0"/>
              <a:t>На политической карте зарубежной Европы?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428604"/>
            <a:ext cx="8429684" cy="6072230"/>
          </a:xfrm>
          <a:prstGeom prst="rect">
            <a:avLst/>
          </a:prstGeom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№7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какой карте вы можете найти и показать свою страну?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политико-административной карте России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политической карте мира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политической карте зарубежной Европы?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429684" cy="6143668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№8</a:t>
            </a:r>
          </a:p>
          <a:p>
            <a:pPr lvl="0" algn="ctr">
              <a:buNone/>
            </a:pPr>
            <a:r>
              <a:rPr lang="ru-RU" b="1" dirty="0" smtClean="0"/>
              <a:t>В каком ряду правильно даны названия полезных ископаемых?</a:t>
            </a:r>
          </a:p>
          <a:p>
            <a:pPr lvl="0" algn="ctr">
              <a:buNone/>
            </a:pPr>
            <a:endParaRPr lang="ru-RU" b="1" dirty="0" smtClean="0"/>
          </a:p>
          <a:p>
            <a:pPr lvl="0" algn="ctr">
              <a:buNone/>
            </a:pPr>
            <a:endParaRPr lang="ru-RU" b="1" dirty="0" smtClean="0"/>
          </a:p>
          <a:p>
            <a:pPr lvl="0" algn="ctr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r>
              <a:rPr lang="ru-RU" b="1" dirty="0" smtClean="0"/>
              <a:t> 1.                                      2. </a:t>
            </a:r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r>
              <a:rPr lang="ru-RU" b="1" dirty="0" smtClean="0"/>
              <a:t>                   3. </a:t>
            </a:r>
          </a:p>
          <a:p>
            <a:pPr lvl="0" algn="ctr">
              <a:buNone/>
            </a:pPr>
            <a:endParaRPr lang="ru-RU" b="1" dirty="0" smtClean="0"/>
          </a:p>
          <a:p>
            <a:pPr lvl="0" algn="ctr">
              <a:buNone/>
            </a:pPr>
            <a:endParaRPr lang="ru-RU" b="1" dirty="0" smtClean="0"/>
          </a:p>
          <a:p>
            <a:pPr lvl="0" algn="ctr">
              <a:buNone/>
            </a:pPr>
            <a:endParaRPr lang="ru-RU" b="1" dirty="0" smtClean="0"/>
          </a:p>
          <a:p>
            <a:pPr lvl="0" algn="ctr">
              <a:buNone/>
            </a:pPr>
            <a:endParaRPr lang="ru-RU" b="1" dirty="0" smtClean="0"/>
          </a:p>
          <a:p>
            <a:pPr lvl="0" algn="ctr">
              <a:buNone/>
            </a:pPr>
            <a:endParaRPr lang="ru-RU" b="1" dirty="0" smtClean="0"/>
          </a:p>
          <a:p>
            <a:pPr lvl="0"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Admin\Мои документы\Мои рисунки\ntcn\ntcn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000240"/>
            <a:ext cx="28575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Мои документы\Мои рисунки\ntcn\Копия ntcn.t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928802"/>
            <a:ext cx="30003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ntcn\Копия (2) ntcn.t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4357694"/>
            <a:ext cx="2786082" cy="184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572560" cy="6072230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№8</a:t>
            </a:r>
          </a:p>
          <a:p>
            <a:pPr lvl="0" algn="ctr">
              <a:buNone/>
            </a:pPr>
            <a:r>
              <a:rPr lang="ru-RU" b="1" dirty="0" smtClean="0"/>
              <a:t>В каком ряду правильно даны названия полезных ископаемых?</a:t>
            </a:r>
            <a:endParaRPr lang="ru-RU" dirty="0" smtClean="0"/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/>
              <a:t>Железная руда, нефть, торф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dirty="0" smtClean="0"/>
              <a:t>Гранит, известняк, каменный уголь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dirty="0" smtClean="0"/>
              <a:t>Песок, глина, природный газ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№8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ряду правильно даны названия полезных ископаемых?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1.                                      2.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3.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C:\Documents and Settings\Admin\Мои документы\Мои рисунки\ntcn\Копия ntcn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714488"/>
            <a:ext cx="300039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Рабочий стол\Мир слов\iа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785926"/>
            <a:ext cx="271464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Рабочий стол\Мир слов\ntcn 001.t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12" y="4143380"/>
            <a:ext cx="2000264" cy="2024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85720" y="428604"/>
            <a:ext cx="8572560" cy="6072230"/>
          </a:xfrm>
          <a:prstGeom prst="rect">
            <a:avLst/>
          </a:prstGeom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№8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ряду правильно даны названия полезных ископаемых?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Железная руда, природный газ, торф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Гранит, глина, каменный уголь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Песок, известняк, нефть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286808" cy="6000791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№1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Какие понятия используйте в рассказе о мире с точки зрение географа?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А) Архив, летопись, летосчисление, наша эра, век, тысячелетие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 Окружающая среда, цепь питания, организмы-потребители, организмы-производители, организмы-разрушители, круговорот веществ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В) Глобус, карта, материк, океан, страна, народ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Г) Солнечная система, звезда, созвездие, планета, небесные тела, Вселенная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</p:spPr>
        <p:txBody>
          <a:bodyPr wrap="none" numCol="1" fromWordArt="1">
            <a:prstTxWarp prst="textWave1">
              <a:avLst>
                <a:gd name="adj1" fmla="val 13005"/>
                <a:gd name="adj2" fmla="val 171"/>
              </a:avLst>
            </a:prstTxWarp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7200" b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Молодцы</a:t>
            </a:r>
            <a:r>
              <a:rPr lang="ru-RU" sz="7200" b="1" kern="10" dirty="0" smtClean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!</a:t>
            </a:r>
            <a:endParaRPr lang="ru-RU" sz="7200" b="1" kern="10" dirty="0">
              <a:ln w="9525">
                <a:solidFill>
                  <a:srgbClr val="8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214290"/>
            <a:ext cx="8572560" cy="6429420"/>
          </a:xfrm>
          <a:prstGeom prst="rect">
            <a:avLst/>
          </a:prstGeom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3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kumimoji="0" lang="ru-RU" sz="107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№1</a:t>
            </a:r>
            <a: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Какие понятия используйте в рассказе о мире с точки зрение </a:t>
            </a:r>
            <a:r>
              <a:rPr lang="ru-RU" sz="10700" b="1" dirty="0" smtClean="0">
                <a:latin typeface="Times New Roman" pitchFamily="18" charset="0"/>
                <a:cs typeface="Times New Roman" pitchFamily="18" charset="0"/>
              </a:rPr>
              <a:t>историка</a:t>
            </a:r>
            <a:r>
              <a:rPr kumimoji="0" lang="ru-RU" sz="107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?</a:t>
            </a:r>
            <a: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А) Архив, летопись, летосчисление, наша эра, век, тысячелетие</a:t>
            </a:r>
            <a:b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Б) Окружающая среда, цепь питания, организмы-потребители, организмы-производители, организмы-разрушители, круговорот веществ</a:t>
            </a:r>
            <a:b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В) Глобус, карта, материк, океан, страна, народ</a:t>
            </a:r>
            <a:b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Г) Солнечная система, звезда, созвездие, планета, небесные тела, Вселенная</a:t>
            </a:r>
            <a:b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10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107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429684" cy="6072230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№2</a:t>
            </a:r>
          </a:p>
          <a:p>
            <a:pPr lvl="0" algn="ctr">
              <a:buNone/>
            </a:pPr>
            <a:r>
              <a:rPr lang="ru-RU" b="1" dirty="0" smtClean="0"/>
              <a:t>На какой карте более точно переданы очертания материков?</a:t>
            </a:r>
            <a:endParaRPr lang="ru-RU" dirty="0" smtClean="0"/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/>
              <a:t>На физической карте мира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dirty="0" smtClean="0"/>
              <a:t>На карте полушарий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dirty="0" smtClean="0"/>
              <a:t>На политической карте мира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dirty="0" smtClean="0"/>
              <a:t>На карте звёздного неба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7158" y="428604"/>
            <a:ext cx="8429684" cy="6072230"/>
          </a:xfrm>
          <a:prstGeom prst="rect">
            <a:avLst/>
          </a:prstGeom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№2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какой карте более точно переданы месторождение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полезных ископаемых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физической карте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России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карте полушарий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политической карте мира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карте звёздного неба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429684" cy="6000792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№3</a:t>
            </a:r>
          </a:p>
          <a:p>
            <a:pPr lvl="0" algn="ctr">
              <a:buNone/>
            </a:pPr>
            <a:r>
              <a:rPr lang="ru-RU" b="1" dirty="0" smtClean="0"/>
              <a:t>В каком случае год и век соотнесены неверно?</a:t>
            </a:r>
            <a:endParaRPr lang="ru-RU" dirty="0" smtClean="0"/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/>
              <a:t>1147 год – X</a:t>
            </a:r>
            <a:r>
              <a:rPr lang="en-US" dirty="0" smtClean="0"/>
              <a:t>II </a:t>
            </a:r>
            <a:r>
              <a:rPr lang="ru-RU" dirty="0" smtClean="0"/>
              <a:t>век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dirty="0" smtClean="0"/>
              <a:t>1703 год – </a:t>
            </a:r>
            <a:r>
              <a:rPr lang="en-US" dirty="0" smtClean="0"/>
              <a:t>XII </a:t>
            </a:r>
            <a:r>
              <a:rPr lang="ru-RU" dirty="0" smtClean="0"/>
              <a:t>век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dirty="0" smtClean="0"/>
              <a:t>1242 год – </a:t>
            </a:r>
            <a:r>
              <a:rPr lang="en-US" dirty="0" smtClean="0"/>
              <a:t>XV</a:t>
            </a:r>
            <a:r>
              <a:rPr lang="ru-RU" dirty="0" smtClean="0"/>
              <a:t> век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dirty="0" smtClean="0"/>
              <a:t>1380 год – </a:t>
            </a:r>
            <a:r>
              <a:rPr lang="en-US" dirty="0" smtClean="0"/>
              <a:t>XIV</a:t>
            </a:r>
            <a:r>
              <a:rPr lang="ru-RU" dirty="0" smtClean="0"/>
              <a:t> век</a:t>
            </a: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500042"/>
            <a:ext cx="8429684" cy="6000792"/>
          </a:xfrm>
          <a:prstGeom prst="rect">
            <a:avLst/>
          </a:prstGeom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№3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случае год и век соотнесены неверно?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А) </a:t>
            </a:r>
            <a:r>
              <a:rPr lang="ru-RU" sz="3200" dirty="0" smtClean="0"/>
              <a:t>2003 год – X</a:t>
            </a:r>
            <a:r>
              <a:rPr lang="en-US" sz="3200" dirty="0" smtClean="0"/>
              <a:t>XI </a:t>
            </a:r>
            <a:r>
              <a:rPr lang="ru-RU" sz="3200" dirty="0" smtClean="0"/>
              <a:t>век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algn="ctr">
              <a:spcBef>
                <a:spcPct val="20000"/>
              </a:spcBef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Б) </a:t>
            </a:r>
            <a:r>
              <a:rPr lang="ru-RU" sz="3200" dirty="0" smtClean="0"/>
              <a:t>1</a:t>
            </a:r>
            <a:r>
              <a:rPr lang="en-US" sz="3200" dirty="0" smtClean="0"/>
              <a:t>812</a:t>
            </a:r>
            <a:r>
              <a:rPr lang="ru-RU" sz="3200" dirty="0" smtClean="0"/>
              <a:t> год – </a:t>
            </a:r>
            <a:r>
              <a:rPr lang="en-US" sz="3200" dirty="0" smtClean="0"/>
              <a:t>XIX </a:t>
            </a:r>
            <a:r>
              <a:rPr lang="ru-RU" sz="3200" dirty="0" smtClean="0"/>
              <a:t>век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1242 год –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XV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век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1380 год –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XIV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век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429684" cy="6072230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№4</a:t>
            </a:r>
          </a:p>
          <a:p>
            <a:pPr lvl="0" algn="ctr">
              <a:buNone/>
            </a:pPr>
            <a:r>
              <a:rPr lang="ru-RU" b="1" dirty="0" smtClean="0"/>
              <a:t>В каком списке приведены примеры объектов Всемирного наследия?</a:t>
            </a:r>
            <a:endParaRPr lang="ru-RU" dirty="0" smtClean="0"/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smtClean="0"/>
              <a:t>Сириус, </a:t>
            </a:r>
            <a:r>
              <a:rPr lang="ru-RU" dirty="0" err="1" smtClean="0"/>
              <a:t>Альдебаран</a:t>
            </a:r>
            <a:r>
              <a:rPr lang="ru-RU" dirty="0" smtClean="0"/>
              <a:t>, Плеяды</a:t>
            </a:r>
          </a:p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Б) </a:t>
            </a:r>
            <a:r>
              <a:rPr lang="ru-RU" dirty="0" smtClean="0"/>
              <a:t> Африка, Австралия, Антарктида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В) </a:t>
            </a:r>
            <a:r>
              <a:rPr lang="ru-RU" dirty="0" smtClean="0"/>
              <a:t>Московский кремль и Красная площадь, озеро Байкал, Великая Китайская стена</a:t>
            </a:r>
          </a:p>
          <a:p>
            <a:pPr lvl="0"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428604"/>
            <a:ext cx="8429684" cy="6072230"/>
          </a:xfrm>
          <a:prstGeom prst="rect">
            <a:avLst/>
          </a:prstGeom>
          <a:ln w="25400" cap="flat" cmpd="sng" algn="ctr">
            <a:solidFill>
              <a:schemeClr val="bg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№4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каком списке приведены материки?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Сириус,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Альдебаран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Плеяды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Б)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Африка, Австралия, Антарктида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В)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Московский кремль и Красная площадь, озеро Байкал, Великая Китайская стена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Водн ресурс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Водн ресурсы</Template>
  <TotalTime>35</TotalTime>
  <Words>593</Words>
  <Application>Microsoft Office PowerPoint</Application>
  <PresentationFormat>Экран (4:3)</PresentationFormat>
  <Paragraphs>110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Водн ресурсы</vt:lpstr>
      <vt:lpstr>Тест по окружающему миру  за  1 полугодие  2013-2014 уч. г. №1 </vt:lpstr>
      <vt:lpstr>  №1 Какие понятия используйте в рассказе о мире с точки зрение географа? А) Архив, летопись, летосчисление, наша эра, век, тысячелетие Б) Окружающая среда, цепь питания, организмы-потребители, организмы-производители, организмы-разрушители, круговорот веществ В) Глобус, карта, материк, океан, страна, народ Г) Солнечная система, звезда, созвездие, планета, небесные тела, Вселенная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окружающему миру  за  1 полугодие  2013-2014 уч. г. №1 </dc:title>
  <dc:creator>Admin</dc:creator>
  <cp:lastModifiedBy>Admin</cp:lastModifiedBy>
  <cp:revision>15</cp:revision>
  <dcterms:created xsi:type="dcterms:W3CDTF">2013-12-20T15:52:43Z</dcterms:created>
  <dcterms:modified xsi:type="dcterms:W3CDTF">2013-12-22T08:31:17Z</dcterms:modified>
</cp:coreProperties>
</file>