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62" r:id="rId2"/>
    <p:sldId id="273" r:id="rId3"/>
    <p:sldId id="256" r:id="rId4"/>
    <p:sldId id="261" r:id="rId5"/>
    <p:sldId id="259" r:id="rId6"/>
    <p:sldId id="272" r:id="rId7"/>
    <p:sldId id="258" r:id="rId8"/>
    <p:sldId id="257" r:id="rId9"/>
    <p:sldId id="263" r:id="rId10"/>
    <p:sldId id="264" r:id="rId11"/>
    <p:sldId id="265" r:id="rId12"/>
    <p:sldId id="266" r:id="rId13"/>
    <p:sldId id="260" r:id="rId14"/>
    <p:sldId id="268" r:id="rId15"/>
    <p:sldId id="270" r:id="rId16"/>
    <p:sldId id="269" r:id="rId17"/>
    <p:sldId id="271" r:id="rId18"/>
    <p:sldId id="26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B29649-3AC5-41C7-BC5C-F5DE2713B28E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BDCB30-3067-494D-80B6-587A557693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BDCB30-3067-494D-80B6-587A557693E7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30E1A-D3BF-403C-99C0-934FDB3FF7CA}" type="datetimeFigureOut">
              <a:rPr lang="ru-RU" smtClean="0"/>
              <a:pPr/>
              <a:t>04.11.2015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BF73B-40BF-445C-8C88-501C8E02E05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30E1A-D3BF-403C-99C0-934FDB3FF7CA}" type="datetimeFigureOut">
              <a:rPr lang="ru-RU" smtClean="0"/>
              <a:pPr/>
              <a:t>04.11.2015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BF73B-40BF-445C-8C88-501C8E02E05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30E1A-D3BF-403C-99C0-934FDB3FF7CA}" type="datetimeFigureOut">
              <a:rPr lang="ru-RU" smtClean="0"/>
              <a:pPr/>
              <a:t>04.11.2015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BF73B-40BF-445C-8C88-501C8E02E05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30E1A-D3BF-403C-99C0-934FDB3FF7CA}" type="datetimeFigureOut">
              <a:rPr lang="ru-RU" smtClean="0"/>
              <a:pPr/>
              <a:t>04.11.2015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BF73B-40BF-445C-8C88-501C8E02E05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30E1A-D3BF-403C-99C0-934FDB3FF7CA}" type="datetimeFigureOut">
              <a:rPr lang="ru-RU" smtClean="0"/>
              <a:pPr/>
              <a:t>04.11.2015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BF73B-40BF-445C-8C88-501C8E02E05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30E1A-D3BF-403C-99C0-934FDB3FF7CA}" type="datetimeFigureOut">
              <a:rPr lang="ru-RU" smtClean="0"/>
              <a:pPr/>
              <a:t>04.11.2015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BF73B-40BF-445C-8C88-501C8E02E05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30E1A-D3BF-403C-99C0-934FDB3FF7CA}" type="datetimeFigureOut">
              <a:rPr lang="ru-RU" smtClean="0"/>
              <a:pPr/>
              <a:t>04.11.2015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BF73B-40BF-445C-8C88-501C8E02E05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30E1A-D3BF-403C-99C0-934FDB3FF7CA}" type="datetimeFigureOut">
              <a:rPr lang="ru-RU" smtClean="0"/>
              <a:pPr/>
              <a:t>04.11.2015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BF73B-40BF-445C-8C88-501C8E02E05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30E1A-D3BF-403C-99C0-934FDB3FF7CA}" type="datetimeFigureOut">
              <a:rPr lang="ru-RU" smtClean="0"/>
              <a:pPr/>
              <a:t>04.11.2015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BF73B-40BF-445C-8C88-501C8E02E05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30E1A-D3BF-403C-99C0-934FDB3FF7CA}" type="datetimeFigureOut">
              <a:rPr lang="ru-RU" smtClean="0"/>
              <a:pPr/>
              <a:t>04.11.2015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BF73B-40BF-445C-8C88-501C8E02E05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30E1A-D3BF-403C-99C0-934FDB3FF7CA}" type="datetimeFigureOut">
              <a:rPr lang="ru-RU" smtClean="0"/>
              <a:pPr/>
              <a:t>04.11.2015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BF73B-40BF-445C-8C88-501C8E02E05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C30E1A-D3BF-403C-99C0-934FDB3FF7CA}" type="datetimeFigureOut">
              <a:rPr lang="ru-RU" smtClean="0"/>
              <a:pPr/>
              <a:t>04.11.2015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7BF73B-40BF-445C-8C88-501C8E02E05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&#1056;&#1040;&#1047;&#1052;&#1045;&#1057;&#1058;&#1048;&#1058;&#1068;\&#1054;&#1057;&#1045;&#1053;&#1068;\&#1044;&#1074;&#1072;%20&#1074;&#1077;&#1089;&#1077;&#1083;&#1099;&#1093;%20&#1075;&#1091;&#1089;&#1103;.mp3" TargetMode="Externa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&#1056;&#1040;&#1047;&#1052;&#1045;&#1057;&#1058;&#1048;&#1058;&#1068;\&#1054;&#1057;&#1045;&#1053;&#1068;\&#1105;&#1083;&#1082;&#1080;-&#1096;&#1080;&#1096;&#1082;&#1080;.mp3" TargetMode="Externa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&#1056;&#1040;&#1047;&#1052;&#1045;&#1057;&#1058;&#1048;&#1058;&#1068;\&#1054;&#1057;&#1045;&#1053;&#1068;\&#1105;&#1083;&#1082;&#1080;-&#1096;&#1080;&#1096;&#1082;&#1080;.mp3" TargetMode="Externa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&#1056;&#1040;&#1047;&#1052;&#1045;&#1057;&#1058;&#1048;&#1058;&#1068;\&#1054;&#1057;&#1045;&#1053;&#1068;\&#1085;&#1072;&#1089;&#1090;&#1091;&#1087;&#1080;&#1083;&#1072;%20&#1087;&#1086;&#1089;&#1083;&#1077;%20&#1083;&#1077;&#1090;&#1072;%20&#1086;&#1089;&#1077;&#1085;&#1100;.mp3" TargetMode="Externa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image" Target="../media/image1.png"/><Relationship Id="rId7" Type="http://schemas.openxmlformats.org/officeDocument/2006/relationships/image" Target="../media/image5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&#1056;&#1040;&#1047;&#1052;&#1045;&#1057;&#1058;&#1048;&#1058;&#1068;\&#1054;&#1057;&#1045;&#1053;&#1068;\&#1085;&#1072;&#1089;&#1090;&#1091;&#1087;&#1080;&#1083;&#1072;%20&#1087;&#1086;&#1089;&#1083;&#1077;%20&#1083;&#1077;&#1090;&#1072;%20&#1086;&#1089;&#1077;&#1085;&#1100;.mp3" TargetMode="External"/><Relationship Id="rId6" Type="http://schemas.openxmlformats.org/officeDocument/2006/relationships/image" Target="../media/image4.gif"/><Relationship Id="rId11" Type="http://schemas.openxmlformats.org/officeDocument/2006/relationships/image" Target="../media/image9.png"/><Relationship Id="rId5" Type="http://schemas.openxmlformats.org/officeDocument/2006/relationships/image" Target="../media/image3.gif"/><Relationship Id="rId10" Type="http://schemas.openxmlformats.org/officeDocument/2006/relationships/image" Target="../media/image8.gif"/><Relationship Id="rId4" Type="http://schemas.openxmlformats.org/officeDocument/2006/relationships/image" Target="../media/image2.gif"/><Relationship Id="rId9" Type="http://schemas.openxmlformats.org/officeDocument/2006/relationships/image" Target="../media/image7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&#1056;&#1040;&#1047;&#1052;&#1045;&#1057;&#1058;&#1048;&#1058;&#1068;\&#1054;&#1057;&#1045;&#1053;&#1068;\&#1047;&#1076;&#1088;&#1072;&#1074;&#1089;&#1090;&#1074;&#1091;%20&#1086;&#1089;&#1077;&#1085;&#1100;%20&#1079;&#1086;&#1083;&#1086;&#1090;&#1072;&#1103;.mp3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&#1056;&#1040;&#1047;&#1052;&#1045;&#1057;&#1058;&#1048;&#1058;&#1068;\&#1054;&#1057;&#1045;&#1053;&#1068;\&#1086;&#1089;&#1077;&#1085;&#1085;&#1103;&#1103;%20&#1084;&#1077;&#1083;&#1086;&#1076;&#1080;&#1103;.mp3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9"/>
            <a:ext cx="9144000" cy="6862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15616" y="908720"/>
            <a:ext cx="7056784" cy="1800200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ОСЕНЬ   В   ГОСТИ </a:t>
            </a:r>
          </a:p>
          <a:p>
            <a:pPr algn="ctr"/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   НАМ   ПРИШЛА…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29124" y="4572008"/>
            <a:ext cx="40005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rgbClr val="FF0000"/>
                </a:solidFill>
                <a:cs typeface="Aparajita" pitchFamily="34" charset="0"/>
              </a:rPr>
              <a:t>Учитель начальных классов </a:t>
            </a:r>
          </a:p>
          <a:p>
            <a:pPr algn="r"/>
            <a:r>
              <a:rPr lang="ru-RU" b="1" dirty="0" smtClean="0">
                <a:solidFill>
                  <a:srgbClr val="FF0000"/>
                </a:solidFill>
                <a:cs typeface="Aparajita" pitchFamily="34" charset="0"/>
              </a:rPr>
              <a:t>МБОУ «СОШ №50» г. Чебоксары</a:t>
            </a:r>
          </a:p>
          <a:p>
            <a:pPr algn="r"/>
            <a:r>
              <a:rPr lang="ru-RU" b="1" dirty="0" smtClean="0">
                <a:solidFill>
                  <a:srgbClr val="FF0000"/>
                </a:solidFill>
                <a:cs typeface="Aparajita" pitchFamily="34" charset="0"/>
              </a:rPr>
              <a:t>Е.Г. Максимова</a:t>
            </a:r>
            <a:endParaRPr lang="ru-RU" b="1" dirty="0">
              <a:solidFill>
                <a:srgbClr val="FF0000"/>
              </a:solidFill>
              <a:cs typeface="Aparajit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5"/>
            <a:ext cx="9144000" cy="6862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55576" y="692696"/>
            <a:ext cx="6858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Вверху зелено, внизу красно,</a:t>
            </a:r>
          </a:p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В землю вросло.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340768"/>
            <a:ext cx="38100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923928" y="3933056"/>
            <a:ext cx="58864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Закопали в землю в мае</a:t>
            </a:r>
          </a:p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И сто дней не вынимали,</a:t>
            </a:r>
          </a:p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А копать под осень стали</a:t>
            </a:r>
          </a:p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Не одну нашли, а десять.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645024"/>
            <a:ext cx="337550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145"/>
            <a:ext cx="9144000" cy="6862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55576" y="620688"/>
            <a:ext cx="54006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Я румяную Матрешку</a:t>
            </a:r>
          </a:p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От подруг не оторву,</a:t>
            </a:r>
          </a:p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Подожду, когда Матрешка</a:t>
            </a:r>
          </a:p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Упадет сама в траву.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620688"/>
            <a:ext cx="2605113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067944" y="3284984"/>
            <a:ext cx="4572000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Как на нашей грядке</a:t>
            </a:r>
          </a:p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Выросли загадки</a:t>
            </a:r>
          </a:p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Сочные да крупные,</a:t>
            </a:r>
          </a:p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Вот такие круглые.</a:t>
            </a:r>
          </a:p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Летом зеленеют,</a:t>
            </a:r>
          </a:p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К осени краснеют.</a:t>
            </a:r>
          </a:p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2852936"/>
            <a:ext cx="3046492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5"/>
            <a:ext cx="9144000" cy="6862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692696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619672" y="908720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Весь Антошка -</a:t>
            </a:r>
          </a:p>
          <a:p>
            <a:r>
              <a:rPr lang="ru-RU" sz="3200" b="1" dirty="0" smtClean="0">
                <a:solidFill>
                  <a:srgbClr val="C00000"/>
                </a:solidFill>
              </a:rPr>
              <a:t>Шляпка да ножка.</a:t>
            </a:r>
          </a:p>
          <a:p>
            <a:r>
              <a:rPr lang="ru-RU" sz="3200" b="1" dirty="0" smtClean="0">
                <a:solidFill>
                  <a:srgbClr val="C00000"/>
                </a:solidFill>
              </a:rPr>
              <a:t>Дождь пойдёт -</a:t>
            </a:r>
          </a:p>
          <a:p>
            <a:r>
              <a:rPr lang="ru-RU" sz="3200" b="1" dirty="0" smtClean="0">
                <a:solidFill>
                  <a:srgbClr val="C00000"/>
                </a:solidFill>
              </a:rPr>
              <a:t>Он подрастёт.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75856" y="4005064"/>
            <a:ext cx="54543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В огороде хоть росла,</a:t>
            </a:r>
          </a:p>
          <a:p>
            <a:r>
              <a:rPr lang="ru-RU" sz="3200" b="1" dirty="0" smtClean="0">
                <a:solidFill>
                  <a:srgbClr val="C00000"/>
                </a:solidFill>
              </a:rPr>
              <a:t>Знает ноты “соль” и “фа”.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3356992"/>
            <a:ext cx="2476500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145"/>
            <a:ext cx="9144000" cy="6862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509530"/>
            <a:ext cx="4634446" cy="5871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Два веселых гус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928662" y="585789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49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5"/>
            <a:ext cx="9144000" cy="6862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 t="7985"/>
          <a:stretch>
            <a:fillRect/>
          </a:stretch>
        </p:blipFill>
        <p:spPr bwMode="auto">
          <a:xfrm>
            <a:off x="2483768" y="764704"/>
            <a:ext cx="4176464" cy="5456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145"/>
            <a:ext cx="9144000" cy="6862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620688"/>
            <a:ext cx="6408712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ёлки-шиш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55576" y="5661248"/>
            <a:ext cx="504056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1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5"/>
            <a:ext cx="9144000" cy="6862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 t="779" b="3896"/>
          <a:stretch>
            <a:fillRect/>
          </a:stretch>
        </p:blipFill>
        <p:spPr bwMode="auto">
          <a:xfrm>
            <a:off x="1187624" y="980728"/>
            <a:ext cx="6638992" cy="4722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4289"/>
            <a:ext cx="9144000" cy="6862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872715"/>
            <a:ext cx="5040560" cy="5208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ёлки-шиш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57224" y="5572140"/>
            <a:ext cx="642942" cy="642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1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145"/>
            <a:ext cx="9144000" cy="6862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Users\Hunter\Desktop\0b2ee6ed116f5591805bf175847cdb4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-315416"/>
            <a:ext cx="5904656" cy="6548112"/>
          </a:xfrm>
          <a:prstGeom prst="rect">
            <a:avLst/>
          </a:prstGeom>
          <a:noFill/>
        </p:spPr>
      </p:pic>
      <p:pic>
        <p:nvPicPr>
          <p:cNvPr id="7" name="наступила после лета осен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99592" y="573325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59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4289"/>
            <a:ext cx="9144000" cy="6862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15616" y="908720"/>
            <a:ext cx="7056784" cy="1800200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ОСЕНЬ   В   ГОСТИ </a:t>
            </a:r>
          </a:p>
          <a:p>
            <a:pPr algn="ctr"/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   НАМ   ПРИШЛА…</a:t>
            </a:r>
          </a:p>
        </p:txBody>
      </p:sp>
      <p:pic>
        <p:nvPicPr>
          <p:cNvPr id="6151" name="Picture 7" descr="C:\Users\Hunter\Desktop\АНИМАЦИЯ\76592722_29408488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199456">
            <a:off x="5735792" y="3899493"/>
            <a:ext cx="1497186" cy="2438400"/>
          </a:xfrm>
          <a:prstGeom prst="rect">
            <a:avLst/>
          </a:prstGeom>
          <a:noFill/>
        </p:spPr>
      </p:pic>
      <p:pic>
        <p:nvPicPr>
          <p:cNvPr id="6152" name="Picture 8" descr="C:\Users\Hunter\Desktop\АНИМАЦИЯ\59027912_13847483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404664"/>
            <a:ext cx="1267856" cy="1224136"/>
          </a:xfrm>
          <a:prstGeom prst="rect">
            <a:avLst/>
          </a:prstGeom>
          <a:noFill/>
        </p:spPr>
      </p:pic>
      <p:pic>
        <p:nvPicPr>
          <p:cNvPr id="6154" name="Picture 10" descr="C:\Users\Hunter\Desktop\АНИМАЦИЯ\Carrot_man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6255" y="4005064"/>
            <a:ext cx="1747051" cy="2142369"/>
          </a:xfrm>
          <a:prstGeom prst="rect">
            <a:avLst/>
          </a:prstGeom>
          <a:noFill/>
        </p:spPr>
      </p:pic>
      <p:pic>
        <p:nvPicPr>
          <p:cNvPr id="6158" name="Picture 14" descr="C:\Users\Hunter\Desktop\АНИМАЦИЯ\eet129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932739">
            <a:off x="3712632" y="358996"/>
            <a:ext cx="1524554" cy="1855465"/>
          </a:xfrm>
          <a:prstGeom prst="rect">
            <a:avLst/>
          </a:prstGeom>
          <a:noFill/>
        </p:spPr>
      </p:pic>
      <p:pic>
        <p:nvPicPr>
          <p:cNvPr id="6159" name="Picture 15" descr="C:\Users\Hunter\Desktop\АНИМАЦИЯ\42700218.53e429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1560" y="4005064"/>
            <a:ext cx="2474479" cy="2326010"/>
          </a:xfrm>
          <a:prstGeom prst="rect">
            <a:avLst/>
          </a:prstGeom>
          <a:noFill/>
        </p:spPr>
      </p:pic>
      <p:pic>
        <p:nvPicPr>
          <p:cNvPr id="6160" name="Picture 16" descr="C:\Users\Hunter\Desktop\АНИМАЦИЯ\640052185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75856" y="4005064"/>
            <a:ext cx="2376264" cy="2376264"/>
          </a:xfrm>
          <a:prstGeom prst="rect">
            <a:avLst/>
          </a:prstGeom>
          <a:noFill/>
        </p:spPr>
      </p:pic>
      <p:pic>
        <p:nvPicPr>
          <p:cNvPr id="6164" name="Picture 20" descr="C:\Users\Hunter\Desktop\АНИМАЦИЯ\76261552_459066418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164288" y="476672"/>
            <a:ext cx="1368152" cy="1514088"/>
          </a:xfrm>
          <a:prstGeom prst="rect">
            <a:avLst/>
          </a:prstGeom>
          <a:noFill/>
        </p:spPr>
      </p:pic>
      <p:pic>
        <p:nvPicPr>
          <p:cNvPr id="27" name="Picture 20" descr="C:\Users\Hunter\Desktop\АНИМАЦИЯ\76261552_459066418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4083007">
            <a:off x="1135174" y="1490675"/>
            <a:ext cx="840435" cy="920139"/>
          </a:xfrm>
          <a:prstGeom prst="rect">
            <a:avLst/>
          </a:prstGeom>
          <a:noFill/>
        </p:spPr>
      </p:pic>
      <p:pic>
        <p:nvPicPr>
          <p:cNvPr id="28" name="Picture 20" descr="C:\Users\Hunter\Desktop\АНИМАЦИЯ\76261552_459066418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3130472">
            <a:off x="5574665" y="1929169"/>
            <a:ext cx="864096" cy="956266"/>
          </a:xfrm>
          <a:prstGeom prst="rect">
            <a:avLst/>
          </a:prstGeom>
          <a:noFill/>
        </p:spPr>
      </p:pic>
      <p:pic>
        <p:nvPicPr>
          <p:cNvPr id="15" name="наступила после лета осен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 cstate="print"/>
          <a:stretch>
            <a:fillRect/>
          </a:stretch>
        </p:blipFill>
        <p:spPr>
          <a:xfrm>
            <a:off x="3131840" y="566124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598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5"/>
            <a:ext cx="9144000" cy="6862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55576" y="908720"/>
            <a:ext cx="748883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Жёлтый </a:t>
            </a: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клён глядится в озеро,</a:t>
            </a:r>
            <a:b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Просыпаясь на заре.</a:t>
            </a:r>
            <a:b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За ночь землю подморозило,</a:t>
            </a:r>
            <a:b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Весь орешник в серебре.</a:t>
            </a:r>
            <a:b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Только тёмны ветки сосен,</a:t>
            </a:r>
            <a:b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Что за время года? </a:t>
            </a:r>
          </a:p>
          <a:p>
            <a:pPr algn="just"/>
            <a:endParaRPr lang="ru-RU" sz="4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28184" y="4725144"/>
            <a:ext cx="2088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(</a:t>
            </a:r>
            <a:r>
              <a:rPr lang="ru-RU" sz="4000" b="1" i="1" dirty="0" smtClean="0">
                <a:solidFill>
                  <a:schemeClr val="accent6">
                    <a:lumMod val="50000"/>
                  </a:schemeClr>
                </a:solidFill>
              </a:rPr>
              <a:t>Осень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)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5"/>
            <a:ext cx="9144000" cy="6862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11560" y="836712"/>
            <a:ext cx="784887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Улетели </a:t>
            </a: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птицы разные,</a:t>
            </a:r>
            <a:b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Смолк их звонкий перепев.</a:t>
            </a:r>
            <a:b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А рябина праздник празднует,</a:t>
            </a:r>
            <a:b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Бусы новые надев.</a:t>
            </a:r>
            <a:b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Урожай богатый просим,</a:t>
            </a:r>
            <a:b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Приглашаем в гости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…</a:t>
            </a:r>
            <a:endParaRPr lang="ru-RU" sz="4000" b="1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4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08104" y="5229200"/>
            <a:ext cx="2736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(</a:t>
            </a:r>
            <a:r>
              <a:rPr lang="ru-RU" sz="4000" b="1" i="1" dirty="0" smtClean="0">
                <a:solidFill>
                  <a:schemeClr val="accent6">
                    <a:lumMod val="50000"/>
                  </a:schemeClr>
                </a:solidFill>
              </a:rPr>
              <a:t>Осень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)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62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Hunter\Desktop\осенний праздник 1 класс\75068790_2961571_304458_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476672"/>
            <a:ext cx="7344816" cy="5765681"/>
          </a:xfrm>
          <a:prstGeom prst="rect">
            <a:avLst/>
          </a:prstGeom>
          <a:noFill/>
        </p:spPr>
      </p:pic>
      <p:pic>
        <p:nvPicPr>
          <p:cNvPr id="8" name="Здравству осень золота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642910" y="5857892"/>
            <a:ext cx="642942" cy="642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44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62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E:\осенний праздник 1 класс\79309227_Osen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836712"/>
            <a:ext cx="7776864" cy="5184576"/>
          </a:xfrm>
          <a:prstGeom prst="rect">
            <a:avLst/>
          </a:prstGeom>
          <a:noFill/>
        </p:spPr>
      </p:pic>
      <p:pic>
        <p:nvPicPr>
          <p:cNvPr id="6" name="осенняя мелод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27584" y="5317976"/>
            <a:ext cx="648072" cy="6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64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5"/>
            <a:ext cx="9144000" cy="6862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27584" y="692696"/>
            <a:ext cx="43204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Как надела сто рубах,</a:t>
            </a:r>
          </a:p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Захрустела на зубах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4048" y="3573016"/>
            <a:ext cx="33843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Красна девица</a:t>
            </a:r>
          </a:p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Сидит в темнице,</a:t>
            </a:r>
          </a:p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А коса на улице.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620688"/>
            <a:ext cx="3024336" cy="2967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2492896"/>
            <a:ext cx="4194466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5"/>
            <a:ext cx="9144000" cy="6862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39552" y="836712"/>
            <a:ext cx="51845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Голова на ножке, </a:t>
            </a:r>
          </a:p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в голове горошки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11960" y="3212976"/>
            <a:ext cx="475252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Наши поросятки</a:t>
            </a:r>
          </a:p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 выросли на грядке,</a:t>
            </a:r>
          </a:p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К солнышку бочком,</a:t>
            </a:r>
          </a:p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 хвостики крючком.</a:t>
            </a:r>
          </a:p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Эти поросятки </a:t>
            </a:r>
          </a:p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играют с нами в прятки.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501008"/>
            <a:ext cx="3545596" cy="2757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 b="12011"/>
          <a:stretch>
            <a:fillRect/>
          </a:stretch>
        </p:blipFill>
        <p:spPr bwMode="auto">
          <a:xfrm>
            <a:off x="4932040" y="476672"/>
            <a:ext cx="3529451" cy="2326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5"/>
            <a:ext cx="9144000" cy="6862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27584" y="548680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Кафтан на мне зеленый,</a:t>
            </a: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А сердце, как кумач.</a:t>
            </a: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На вкус, как сахар сладок,</a:t>
            </a: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На вид - похож на мяч.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5976" t="14192" r="8216" b="13445"/>
          <a:stretch>
            <a:fillRect/>
          </a:stretch>
        </p:blipFill>
        <p:spPr bwMode="auto">
          <a:xfrm>
            <a:off x="5292080" y="692696"/>
            <a:ext cx="2915674" cy="2458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851920" y="3212976"/>
            <a:ext cx="47398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Что без боли и печали </a:t>
            </a:r>
          </a:p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доводит до </a:t>
            </a:r>
          </a:p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слез?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3284984"/>
            <a:ext cx="2595233" cy="2829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228</Words>
  <Application>Microsoft Office PowerPoint</Application>
  <PresentationFormat>Экран (4:3)</PresentationFormat>
  <Paragraphs>54</Paragraphs>
  <Slides>18</Slides>
  <Notes>1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Customer</dc:creator>
  <cp:lastModifiedBy>User</cp:lastModifiedBy>
  <cp:revision>41</cp:revision>
  <dcterms:created xsi:type="dcterms:W3CDTF">2013-10-29T15:07:43Z</dcterms:created>
  <dcterms:modified xsi:type="dcterms:W3CDTF">2015-11-04T10:55:43Z</dcterms:modified>
</cp:coreProperties>
</file>