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3/31/2015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447801"/>
            <a:ext cx="8915400" cy="2134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Тема: Определение угла. Задачи.</a:t>
            </a:r>
            <a:br>
              <a:rPr lang="ru-RU" dirty="0" smtClean="0"/>
            </a:br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учитель </a:t>
            </a:r>
            <a:r>
              <a:rPr lang="ru-RU" smtClean="0"/>
              <a:t>математики </a:t>
            </a:r>
          </a:p>
          <a:p>
            <a:r>
              <a:rPr lang="ru-RU" smtClean="0"/>
              <a:t>МОУ </a:t>
            </a:r>
            <a:r>
              <a:rPr lang="ru-RU" dirty="0" smtClean="0"/>
              <a:t>«</a:t>
            </a:r>
            <a:r>
              <a:rPr lang="ru-RU" dirty="0" err="1" smtClean="0"/>
              <a:t>Первитинская</a:t>
            </a:r>
            <a:r>
              <a:rPr lang="ru-RU" dirty="0" smtClean="0"/>
              <a:t> ООШ» Забелина Л.И.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177" y="2057399"/>
            <a:ext cx="7790623" cy="346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Уберите лишнюю фигуру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одержимое 21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2895600" cy="4800600"/>
          </a:xfrm>
          <a:solidFill>
            <a:schemeClr val="bg1">
              <a:lumMod val="85000"/>
            </a:schemeClr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Неразвёрнутые углы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>
              <a:buFont typeface="Symbol"/>
              <a:buChar char="Ð"/>
            </a:pPr>
            <a:r>
              <a:rPr lang="ru-RU" dirty="0" smtClean="0">
                <a:sym typeface="Symbol"/>
              </a:rPr>
              <a:t>АОВ,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АОС, АО</a:t>
            </a:r>
            <a:r>
              <a:rPr lang="en-US" dirty="0" smtClean="0">
                <a:sym typeface="Symbol"/>
              </a:rPr>
              <a:t>D,</a:t>
            </a:r>
            <a:r>
              <a:rPr lang="ru-RU" dirty="0" smtClean="0">
                <a:sym typeface="Symbol"/>
              </a:rPr>
              <a:t> </a:t>
            </a:r>
            <a:endParaRPr lang="en-US" dirty="0" smtClean="0">
              <a:sym typeface="Symbol"/>
            </a:endParaRPr>
          </a:p>
          <a:p>
            <a:pPr>
              <a:buFont typeface="Symbol"/>
              <a:buChar char="Ð"/>
            </a:pPr>
            <a:r>
              <a:rPr lang="en-US" dirty="0" smtClean="0">
                <a:sym typeface="Symbol"/>
              </a:rPr>
              <a:t>AOE,</a:t>
            </a:r>
            <a:r>
              <a:rPr lang="ru-RU" dirty="0" smtClean="0">
                <a:sym typeface="Symbol"/>
              </a:rPr>
              <a:t> </a:t>
            </a:r>
            <a:r>
              <a:rPr lang="en-US" dirty="0" smtClean="0">
                <a:sym typeface="Symbol"/>
              </a:rPr>
              <a:t>AOF,</a:t>
            </a:r>
            <a:r>
              <a:rPr lang="ru-RU" dirty="0" smtClean="0">
                <a:sym typeface="Symbol"/>
              </a:rPr>
              <a:t> </a:t>
            </a:r>
            <a:endParaRPr lang="en-US" dirty="0" smtClean="0">
              <a:sym typeface="Symbol"/>
            </a:endParaRPr>
          </a:p>
          <a:p>
            <a:pPr>
              <a:buFont typeface="Symbol"/>
              <a:buChar char="Ð"/>
            </a:pPr>
            <a:r>
              <a:rPr lang="en-US" dirty="0" smtClean="0">
                <a:sym typeface="Symbol"/>
              </a:rPr>
              <a:t>BOC,</a:t>
            </a:r>
            <a:r>
              <a:rPr lang="ru-RU" dirty="0" smtClean="0">
                <a:sym typeface="Symbol"/>
              </a:rPr>
              <a:t> </a:t>
            </a:r>
            <a:r>
              <a:rPr lang="en-US" dirty="0" smtClean="0">
                <a:sym typeface="Symbol"/>
              </a:rPr>
              <a:t>BOD,</a:t>
            </a:r>
            <a:endParaRPr lang="ru-RU" dirty="0" smtClean="0">
              <a:sym typeface="Symbol"/>
            </a:endParaRPr>
          </a:p>
          <a:p>
            <a:pPr>
              <a:buNone/>
            </a:pPr>
            <a:r>
              <a:rPr lang="ru-RU" dirty="0" smtClean="0">
                <a:sym typeface="Symbol"/>
              </a:rPr>
              <a:t>  </a:t>
            </a:r>
            <a:r>
              <a:rPr lang="en-US" dirty="0" smtClean="0">
                <a:sym typeface="Symbol"/>
              </a:rPr>
              <a:t>BOE,</a:t>
            </a:r>
          </a:p>
          <a:p>
            <a:pPr>
              <a:buFont typeface="Symbol"/>
              <a:buChar char="Ð"/>
            </a:pPr>
            <a:r>
              <a:rPr lang="en-US" dirty="0" smtClean="0">
                <a:sym typeface="Symbol"/>
              </a:rPr>
              <a:t>COD,</a:t>
            </a:r>
            <a:r>
              <a:rPr lang="ru-RU" dirty="0" smtClean="0">
                <a:sym typeface="Symbol"/>
              </a:rPr>
              <a:t>  </a:t>
            </a:r>
            <a:r>
              <a:rPr lang="en-US" dirty="0" smtClean="0">
                <a:sym typeface="Symbol"/>
              </a:rPr>
              <a:t>COF,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 </a:t>
            </a:r>
            <a:r>
              <a:rPr lang="en-US" dirty="0" smtClean="0">
                <a:sym typeface="Symbol"/>
              </a:rPr>
              <a:t>DOF,</a:t>
            </a:r>
            <a:r>
              <a:rPr lang="ru-RU" dirty="0" smtClean="0">
                <a:sym typeface="Symbol"/>
              </a:rPr>
              <a:t>  </a:t>
            </a:r>
            <a:r>
              <a:rPr lang="en-US" dirty="0" smtClean="0">
                <a:sym typeface="Symbol"/>
              </a:rPr>
              <a:t>DOE,</a:t>
            </a:r>
          </a:p>
          <a:p>
            <a:pPr>
              <a:buNone/>
            </a:pPr>
            <a:r>
              <a:rPr lang="ru-RU" dirty="0" smtClean="0">
                <a:sym typeface="Symbol"/>
              </a:rPr>
              <a:t>  </a:t>
            </a:r>
            <a:r>
              <a:rPr lang="en-US" dirty="0" smtClean="0">
                <a:sym typeface="Symbol"/>
              </a:rPr>
              <a:t>FOE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3" name="Содержимое 22"/>
          <p:cNvSpPr>
            <a:spLocks noGrp="1"/>
          </p:cNvSpPr>
          <p:nvPr>
            <p:ph sz="half" idx="2"/>
          </p:nvPr>
        </p:nvSpPr>
        <p:spPr>
          <a:xfrm>
            <a:off x="6629400" y="1600201"/>
            <a:ext cx="2362200" cy="25146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dirty="0" smtClean="0">
                <a:sym typeface="Symbol"/>
              </a:rPr>
              <a:t>Развёрнутые углы</a:t>
            </a:r>
          </a:p>
          <a:p>
            <a:pPr algn="r">
              <a:buNone/>
            </a:pPr>
            <a:r>
              <a:rPr lang="ru-RU" dirty="0" smtClean="0">
                <a:sym typeface="Symbol"/>
              </a:rPr>
              <a:t>           </a:t>
            </a:r>
            <a:r>
              <a:rPr lang="en-US" dirty="0" smtClean="0">
                <a:sym typeface="Symbol"/>
              </a:rPr>
              <a:t>AOD,</a:t>
            </a:r>
            <a:r>
              <a:rPr lang="ru-RU" dirty="0" smtClean="0">
                <a:sym typeface="Symbol"/>
              </a:rPr>
              <a:t> </a:t>
            </a:r>
          </a:p>
          <a:p>
            <a:pPr algn="r">
              <a:buNone/>
            </a:pPr>
            <a:r>
              <a:rPr lang="ru-RU" dirty="0" smtClean="0">
                <a:sym typeface="Symbol"/>
              </a:rPr>
              <a:t></a:t>
            </a:r>
            <a:r>
              <a:rPr lang="en-US" dirty="0" smtClean="0">
                <a:sym typeface="Symbol"/>
              </a:rPr>
              <a:t>BOF,</a:t>
            </a:r>
            <a:r>
              <a:rPr lang="ru-RU" dirty="0" smtClean="0">
                <a:sym typeface="Symbol"/>
              </a:rPr>
              <a:t> </a:t>
            </a:r>
          </a:p>
          <a:p>
            <a:pPr algn="r">
              <a:buNone/>
            </a:pPr>
            <a:r>
              <a:rPr lang="ru-RU" dirty="0" smtClean="0">
                <a:sym typeface="Symbol"/>
              </a:rPr>
              <a:t> </a:t>
            </a:r>
            <a:r>
              <a:rPr lang="en-US" dirty="0" smtClean="0">
                <a:sym typeface="Symbol"/>
              </a:rPr>
              <a:t>COE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а) запишите все углы</a:t>
            </a:r>
            <a:br>
              <a:rPr lang="ru-RU" dirty="0" smtClean="0"/>
            </a:br>
            <a:r>
              <a:rPr lang="ru-RU" dirty="0" smtClean="0"/>
              <a:t>б)запишите развёрнутые углы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657600" y="2971800"/>
            <a:ext cx="3200400" cy="182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4724400" y="2133600"/>
            <a:ext cx="762000" cy="388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429000" y="2362200"/>
            <a:ext cx="2895600" cy="3581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57600" y="24384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124200" y="5562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343400" y="5715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00" y="4495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019800" y="1905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29200" y="1905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48200" y="36576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8879306" cy="75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90800"/>
            <a:ext cx="8991599" cy="1047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" y="4114800"/>
            <a:ext cx="895792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334000" cy="228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1способ</a:t>
            </a:r>
          </a:p>
          <a:p>
            <a:pPr>
              <a:buNone/>
            </a:pPr>
            <a:r>
              <a:rPr lang="ru-RU" dirty="0" smtClean="0"/>
              <a:t>1)16-4=12(кг)-</a:t>
            </a:r>
            <a:r>
              <a:rPr lang="ru-RU" sz="2400" dirty="0" smtClean="0"/>
              <a:t>в2-х к.без 4кг</a:t>
            </a:r>
          </a:p>
          <a:p>
            <a:pPr>
              <a:buNone/>
            </a:pPr>
            <a:r>
              <a:rPr lang="ru-RU" dirty="0" smtClean="0"/>
              <a:t>2)12:2=6(кг)-во 2-й к.</a:t>
            </a:r>
          </a:p>
          <a:p>
            <a:pPr>
              <a:buNone/>
            </a:pPr>
            <a:r>
              <a:rPr lang="ru-RU" dirty="0" smtClean="0"/>
              <a:t>3)6+4=10(кг)-в 1-й к.</a:t>
            </a:r>
          </a:p>
        </p:txBody>
      </p:sp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5638800" y="1524000"/>
            <a:ext cx="3505200" cy="2286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/>
              <a:t>3 способ</a:t>
            </a:r>
          </a:p>
          <a:p>
            <a:pPr>
              <a:buNone/>
            </a:pPr>
            <a:r>
              <a:rPr lang="ru-RU" dirty="0" err="1" smtClean="0"/>
              <a:t>х</a:t>
            </a:r>
            <a:r>
              <a:rPr lang="ru-RU" dirty="0" smtClean="0"/>
              <a:t> кг - во 2-й к.</a:t>
            </a:r>
          </a:p>
          <a:p>
            <a:pPr>
              <a:buNone/>
            </a:pPr>
            <a:r>
              <a:rPr lang="ru-RU" dirty="0" smtClean="0"/>
              <a:t>(х+4)кг -в 1-й к.</a:t>
            </a:r>
          </a:p>
          <a:p>
            <a:pPr>
              <a:buNone/>
            </a:pPr>
            <a:r>
              <a:rPr lang="ru-RU" dirty="0" smtClean="0"/>
              <a:t> (х+4)+х=16</a:t>
            </a:r>
          </a:p>
          <a:p>
            <a:pPr>
              <a:buNone/>
            </a:pPr>
            <a:endParaRPr lang="ru-RU" u="sng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двух коробках 16 кг печенья. Найдите массу печенья в каждой коробке, если в одной из них печенья на 4 кг больше, чем в другой.</a:t>
            </a:r>
            <a:endParaRPr lang="ru-RU" sz="2800" dirty="0"/>
          </a:p>
        </p:txBody>
      </p:sp>
      <p:sp>
        <p:nvSpPr>
          <p:cNvPr id="16" name="Содержимое 13"/>
          <p:cNvSpPr txBox="1">
            <a:spLocks/>
          </p:cNvSpPr>
          <p:nvPr/>
        </p:nvSpPr>
        <p:spPr>
          <a:xfrm>
            <a:off x="0" y="3810000"/>
            <a:ext cx="5334000" cy="2438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2способ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1)16+4=20(кг)-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2-х к. с 4кг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2)20:2=10(кг)-в 1-коробке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3)10-4=6(кг) – во 2-й к.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одержимое 14"/>
          <p:cNvSpPr txBox="1">
            <a:spLocks/>
          </p:cNvSpPr>
          <p:nvPr/>
        </p:nvSpPr>
        <p:spPr>
          <a:xfrm>
            <a:off x="5638800" y="3810000"/>
            <a:ext cx="3505200" cy="2438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способ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кг - в 1-й к.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(х-4)кг -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2-й к.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х+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(х-4)=16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8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С.135-136,  </a:t>
            </a:r>
          </a:p>
          <a:p>
            <a:pPr algn="ctr">
              <a:buNone/>
            </a:pPr>
            <a:r>
              <a:rPr lang="ru-RU" dirty="0" smtClean="0"/>
              <a:t>№507,</a:t>
            </a:r>
          </a:p>
          <a:p>
            <a:pPr algn="ctr">
              <a:buNone/>
            </a:pPr>
            <a:r>
              <a:rPr lang="ru-RU" dirty="0" smtClean="0"/>
              <a:t>№511(прочитать сначала №509)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207</Words>
  <Application>Microsoft Office PowerPoint</Application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Тема: Определение угла. Задачи. 5 класс</vt:lpstr>
      <vt:lpstr>Уберите лишнюю фигуру</vt:lpstr>
      <vt:lpstr>а) запишите все углы б)запишите развёрнутые углы</vt:lpstr>
      <vt:lpstr>Слайд 4</vt:lpstr>
      <vt:lpstr>В двух коробках 16 кг печенья. Найдите массу печенья в каждой коробке, если в одной из них печенья на 4 кг больше, чем в другой.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угла.задачи</dc:title>
  <dc:creator>Админ</dc:creator>
  <cp:lastModifiedBy>Админ</cp:lastModifiedBy>
  <cp:revision>10</cp:revision>
  <dcterms:created xsi:type="dcterms:W3CDTF">2015-01-19T16:53:08Z</dcterms:created>
  <dcterms:modified xsi:type="dcterms:W3CDTF">2015-03-31T19:56:06Z</dcterms:modified>
</cp:coreProperties>
</file>