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theme/theme5.xml" ContentType="application/vnd.openxmlformats-officedocument.theme+xml"/>
  <Override PartName="/ppt/slideLayouts/slideLayout57.xml" ContentType="application/vnd.openxmlformats-officedocument.presentationml.slideLayout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24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Masters/slideMaster8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theme/theme6.xml" ContentType="application/vnd.openxmlformats-officedocument.theme+xml"/>
  <Override PartName="/ppt/slideLayouts/slideLayout69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98.xml" ContentType="application/vnd.openxmlformats-officedocument.presentationml.slideLayout+xml"/>
  <Override PartName="/ppt/theme/theme10.xml" ContentType="application/vnd.openxmlformats-officedocument.them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29.xml" ContentType="application/vnd.openxmlformats-officedocument.presentationml.slideLayout+xml"/>
  <Default Extension="png" ContentType="image/png"/>
  <Override PartName="/ppt/presProps.xml" ContentType="application/vnd.openxmlformats-officedocument.presentationml.presProps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3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25.xml" ContentType="application/vnd.openxmlformats-officedocument.presentationml.slideLayout+xml"/>
  <Default Extension="emf" ContentType="image/x-emf"/>
  <Override PartName="/ppt/presentation.xml" ContentType="application/vnd.openxmlformats-officedocument.presentationml.presentation.main+xml"/>
  <Override PartName="/ppt/slides/slide22.xml" ContentType="application/vnd.openxmlformats-officedocument.presentationml.slide+xml"/>
  <Override PartName="/ppt/slideLayouts/slideLayout14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32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21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Masters/slideMaster9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Layouts/slideLayout10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Masters/slideMaster5.xml" ContentType="application/vnd.openxmlformats-officedocument.presentationml.slideMaster+xml"/>
  <Override PartName="/ppt/slideLayouts/slideLayout59.xml" ContentType="application/vnd.openxmlformats-officedocument.presentationml.slideLayout+xml"/>
  <Override PartName="/ppt/theme/theme7.xml" ContentType="application/vnd.openxmlformats-officedocument.theme+xml"/>
  <Override PartName="/ppt/slideLayouts/slideLayout88.xml" ContentType="application/vnd.openxmlformats-officedocument.presentationml.slideLayout+xml"/>
  <Override PartName="/ppt/theme/theme11.xml" ContentType="application/vnd.openxmlformats-officedocument.them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115.xml" ContentType="application/vnd.openxmlformats-officedocument.presentationml.slideLayout+xml"/>
  <Default Extension="rels" ContentType="application/vnd.openxmlformats-package.relationships+xml"/>
  <Override PartName="/ppt/slides/slide23.xml" ContentType="application/vnd.openxmlformats-officedocument.presentationml.slide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s/slide12.xml" ContentType="application/vnd.openxmlformats-officedocument.presentationml.slide+xml"/>
  <Override PartName="/ppt/slideLayouts/slideLayout1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Masters/slideMaster6.xml" ContentType="application/vnd.openxmlformats-officedocument.presentationml.slideMaster+xml"/>
  <Override PartName="/ppt/theme/theme8.xml" ContentType="application/vnd.openxmlformats-officedocument.theme+xml"/>
  <Override PartName="/ppt/slideLayouts/slideLayout89.xml" ContentType="application/vnd.openxmlformats-officedocument.presentationml.slideLayout+xml"/>
  <Override PartName="/ppt/theme/theme12.xml" ContentType="application/vnd.openxmlformats-officedocument.theme+xml"/>
  <Override PartName="/ppt/slides/slide7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Masters/slideMaster2.xml" ContentType="application/vnd.openxmlformats-officedocument.presentationml.slideMaster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109.xml" ContentType="application/vnd.openxmlformats-officedocument.presentationml.slideLayout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s/slide24.xml" ContentType="application/vnd.openxmlformats-officedocument.presentationml.slide+xml"/>
  <Override PartName="/ppt/slideLayouts/slideLayout16.xml" ContentType="application/vnd.openxmlformats-officedocument.presentationml.slideLayout+xml"/>
  <Default Extension="jpeg" ContentType="image/jpeg"/>
  <Override PartName="/ppt/slideLayouts/slideLayout34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Masters/slideMaster7.xml" ContentType="application/vnd.openxmlformats-officedocument.presentationml.slideMaster+xml"/>
  <Override PartName="/ppt/slideMasters/slideMaster10.xml" ContentType="application/vnd.openxmlformats-officedocument.presentationml.slideMaster+xml"/>
  <Override PartName="/ppt/theme/theme9.xml" ContentType="application/vnd.openxmlformats-officedocument.theme+xml"/>
  <Override PartName="/ppt/theme/theme13.xml" ContentType="application/vnd.openxmlformats-officedocument.theme+xml"/>
  <Override PartName="/ppt/slides/slide8.xml" ContentType="application/vnd.openxmlformats-officedocument.presentationml.slide+xml"/>
  <Override PartName="/ppt/slideLayouts/slideLayout6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128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2" r:id="rId3"/>
    <p:sldMasterId id="2147483684" r:id="rId4"/>
    <p:sldMasterId id="2147483696" r:id="rId5"/>
    <p:sldMasterId id="2147483708" r:id="rId6"/>
    <p:sldMasterId id="2147483720" r:id="rId7"/>
    <p:sldMasterId id="2147483732" r:id="rId8"/>
    <p:sldMasterId id="2147483744" r:id="rId9"/>
    <p:sldMasterId id="2147483756" r:id="rId10"/>
    <p:sldMasterId id="2147483768" r:id="rId11"/>
    <p:sldMasterId id="2147483780" r:id="rId12"/>
  </p:sldMasterIdLst>
  <p:notesMasterIdLst>
    <p:notesMasterId r:id="rId38"/>
  </p:notesMasterIdLst>
  <p:sldIdLst>
    <p:sldId id="256" r:id="rId13"/>
    <p:sldId id="257" r:id="rId14"/>
    <p:sldId id="259" r:id="rId15"/>
    <p:sldId id="258" r:id="rId16"/>
    <p:sldId id="265" r:id="rId17"/>
    <p:sldId id="260" r:id="rId18"/>
    <p:sldId id="262" r:id="rId19"/>
    <p:sldId id="261" r:id="rId20"/>
    <p:sldId id="268" r:id="rId21"/>
    <p:sldId id="267" r:id="rId22"/>
    <p:sldId id="266" r:id="rId23"/>
    <p:sldId id="269" r:id="rId24"/>
    <p:sldId id="270" r:id="rId25"/>
    <p:sldId id="264" r:id="rId26"/>
    <p:sldId id="272" r:id="rId27"/>
    <p:sldId id="274" r:id="rId28"/>
    <p:sldId id="273" r:id="rId29"/>
    <p:sldId id="276" r:id="rId30"/>
    <p:sldId id="275" r:id="rId31"/>
    <p:sldId id="277" r:id="rId32"/>
    <p:sldId id="278" r:id="rId33"/>
    <p:sldId id="279" r:id="rId34"/>
    <p:sldId id="271" r:id="rId35"/>
    <p:sldId id="280" r:id="rId36"/>
    <p:sldId id="281" r:id="rId3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4" d="100"/>
          <a:sy n="54" d="100"/>
        </p:scale>
        <p:origin x="-76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1.xml"/><Relationship Id="rId18" Type="http://schemas.openxmlformats.org/officeDocument/2006/relationships/slide" Target="slides/slide6.xml"/><Relationship Id="rId26" Type="http://schemas.openxmlformats.org/officeDocument/2006/relationships/slide" Target="slides/slide14.xml"/><Relationship Id="rId39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9.xml"/><Relationship Id="rId34" Type="http://schemas.openxmlformats.org/officeDocument/2006/relationships/slide" Target="slides/slide22.xml"/><Relationship Id="rId42" Type="http://schemas.openxmlformats.org/officeDocument/2006/relationships/tableStyles" Target="tableStyles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" Target="slides/slide5.xml"/><Relationship Id="rId25" Type="http://schemas.openxmlformats.org/officeDocument/2006/relationships/slide" Target="slides/slide13.xml"/><Relationship Id="rId33" Type="http://schemas.openxmlformats.org/officeDocument/2006/relationships/slide" Target="slides/slide21.xml"/><Relationship Id="rId38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4.xml"/><Relationship Id="rId20" Type="http://schemas.openxmlformats.org/officeDocument/2006/relationships/slide" Target="slides/slide8.xml"/><Relationship Id="rId29" Type="http://schemas.openxmlformats.org/officeDocument/2006/relationships/slide" Target="slides/slide17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12.xml"/><Relationship Id="rId32" Type="http://schemas.openxmlformats.org/officeDocument/2006/relationships/slide" Target="slides/slide20.xml"/><Relationship Id="rId37" Type="http://schemas.openxmlformats.org/officeDocument/2006/relationships/slide" Target="slides/slide25.xml"/><Relationship Id="rId40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3.xml"/><Relationship Id="rId23" Type="http://schemas.openxmlformats.org/officeDocument/2006/relationships/slide" Target="slides/slide11.xml"/><Relationship Id="rId28" Type="http://schemas.openxmlformats.org/officeDocument/2006/relationships/slide" Target="slides/slide16.xml"/><Relationship Id="rId36" Type="http://schemas.openxmlformats.org/officeDocument/2006/relationships/slide" Target="slides/slide24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7.xml"/><Relationship Id="rId31" Type="http://schemas.openxmlformats.org/officeDocument/2006/relationships/slide" Target="slides/slide19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2.xml"/><Relationship Id="rId22" Type="http://schemas.openxmlformats.org/officeDocument/2006/relationships/slide" Target="slides/slide10.xml"/><Relationship Id="rId27" Type="http://schemas.openxmlformats.org/officeDocument/2006/relationships/slide" Target="slides/slide15.xml"/><Relationship Id="rId30" Type="http://schemas.openxmlformats.org/officeDocument/2006/relationships/slide" Target="slides/slide18.xml"/><Relationship Id="rId35" Type="http://schemas.openxmlformats.org/officeDocument/2006/relationships/slide" Target="slides/slide2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E9F00DA-B889-42DC-84FE-C695FEA51A15}" type="datetimeFigureOut">
              <a:rPr lang="ru-RU" smtClean="0"/>
              <a:pPr/>
              <a:t>11.01.2015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8E24889-5B07-4A23-ABF1-A935279EA25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0442337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КОНКУРС </a:t>
            </a:r>
            <a:r>
              <a:rPr lang="ru-RU" baseline="0" dirty="0" smtClean="0"/>
              <a:t>  ПОСЛОВИЦ И ПОГОВОРОК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E24889-5B07-4A23-ABF1-A935279EA25D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86545148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Висячие</a:t>
            </a:r>
            <a:r>
              <a:rPr lang="ru-RU" baseline="0" dirty="0" smtClean="0"/>
              <a:t> сады Семирамиды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E24889-5B07-4A23-ABF1-A935279EA25D}" type="slidenum">
              <a:rPr lang="ru-RU" smtClean="0"/>
              <a:pPr/>
              <a:t>8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3976330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0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447D9A-FF5A-4393-A261-E22F09A1D177}" type="datetimeFigureOut">
              <a:rPr lang="ru-RU" smtClean="0"/>
              <a:pPr/>
              <a:t>11.01.2015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61DC9C-E527-4F8D-AE59-1A3274336EA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3472472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447D9A-FF5A-4393-A261-E22F09A1D177}" type="datetimeFigureOut">
              <a:rPr lang="ru-RU" smtClean="0"/>
              <a:pPr/>
              <a:t>11.01.2015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61DC9C-E527-4F8D-AE59-1A3274336EA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088622149"/>
      </p:ext>
    </p:extLst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1D447D9A-FF5A-4393-A261-E22F09A1D177}" type="datetimeFigureOut">
              <a:rPr lang="ru-RU" smtClean="0"/>
              <a:pPr/>
              <a:t>11.01.2015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F661DC9C-E527-4F8D-AE59-1A3274336E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447D9A-FF5A-4393-A261-E22F09A1D177}" type="datetimeFigureOut">
              <a:rPr lang="ru-RU" smtClean="0"/>
              <a:pPr/>
              <a:t>11.01.2015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661DC9C-E527-4F8D-AE59-1A3274336E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1D447D9A-FF5A-4393-A261-E22F09A1D177}" type="datetimeFigureOut">
              <a:rPr lang="ru-RU" smtClean="0"/>
              <a:pPr/>
              <a:t>11.01.2015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F661DC9C-E527-4F8D-AE59-1A3274336E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447D9A-FF5A-4393-A261-E22F09A1D177}" type="datetimeFigureOut">
              <a:rPr lang="ru-RU" smtClean="0"/>
              <a:pPr/>
              <a:t>11.01.2015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661DC9C-E527-4F8D-AE59-1A3274336E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447D9A-FF5A-4393-A261-E22F09A1D177}" type="datetimeFigureOut">
              <a:rPr lang="ru-RU" smtClean="0"/>
              <a:pPr/>
              <a:t>11.01.2015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661DC9C-E527-4F8D-AE59-1A3274336E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447D9A-FF5A-4393-A261-E22F09A1D177}" type="datetimeFigureOut">
              <a:rPr lang="ru-RU" smtClean="0"/>
              <a:pPr/>
              <a:t>11.01.2015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661DC9C-E527-4F8D-AE59-1A3274336E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1D447D9A-FF5A-4393-A261-E22F09A1D177}" type="datetimeFigureOut">
              <a:rPr lang="ru-RU" smtClean="0"/>
              <a:pPr/>
              <a:t>11.01.2015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661DC9C-E527-4F8D-AE59-1A3274336E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447D9A-FF5A-4393-A261-E22F09A1D177}" type="datetimeFigureOut">
              <a:rPr lang="ru-RU" smtClean="0"/>
              <a:pPr/>
              <a:t>11.01.2015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661DC9C-E527-4F8D-AE59-1A3274336E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447D9A-FF5A-4393-A261-E22F09A1D177}" type="datetimeFigureOut">
              <a:rPr lang="ru-RU" smtClean="0"/>
              <a:pPr/>
              <a:t>11.01.2015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661DC9C-E527-4F8D-AE59-1A3274336EA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447D9A-FF5A-4393-A261-E22F09A1D177}" type="datetimeFigureOut">
              <a:rPr lang="ru-RU" smtClean="0"/>
              <a:pPr/>
              <a:t>11.01.2015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661DC9C-E527-4F8D-AE59-1A3274336E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447D9A-FF5A-4393-A261-E22F09A1D177}" type="datetimeFigureOut">
              <a:rPr lang="ru-RU" smtClean="0"/>
              <a:pPr/>
              <a:t>11.01.2015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61DC9C-E527-4F8D-AE59-1A3274336EA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773779517"/>
      </p:ext>
    </p:extLst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1D447D9A-FF5A-4393-A261-E22F09A1D177}" type="datetimeFigureOut">
              <a:rPr lang="ru-RU" smtClean="0"/>
              <a:pPr/>
              <a:t>11.01.2015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F661DC9C-E527-4F8D-AE59-1A3274336E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447D9A-FF5A-4393-A261-E22F09A1D177}" type="datetimeFigureOut">
              <a:rPr lang="ru-RU" smtClean="0"/>
              <a:pPr/>
              <a:t>11.01.2015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61DC9C-E527-4F8D-AE59-1A3274336EA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447D9A-FF5A-4393-A261-E22F09A1D177}" type="datetimeFigureOut">
              <a:rPr lang="ru-RU" smtClean="0"/>
              <a:pPr/>
              <a:t>11.01.2015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61DC9C-E527-4F8D-AE59-1A3274336E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447D9A-FF5A-4393-A261-E22F09A1D177}" type="datetimeFigureOut">
              <a:rPr lang="ru-RU" smtClean="0"/>
              <a:pPr/>
              <a:t>11.01.2015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F661DC9C-E527-4F8D-AE59-1A3274336E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447D9A-FF5A-4393-A261-E22F09A1D177}" type="datetimeFigureOut">
              <a:rPr lang="ru-RU" smtClean="0"/>
              <a:pPr/>
              <a:t>11.01.2015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61DC9C-E527-4F8D-AE59-1A3274336E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447D9A-FF5A-4393-A261-E22F09A1D177}" type="datetimeFigureOut">
              <a:rPr lang="ru-RU" smtClean="0"/>
              <a:pPr/>
              <a:t>11.01.2015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61DC9C-E527-4F8D-AE59-1A3274336E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447D9A-FF5A-4393-A261-E22F09A1D177}" type="datetimeFigureOut">
              <a:rPr lang="ru-RU" smtClean="0"/>
              <a:pPr/>
              <a:t>11.01.2015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61DC9C-E527-4F8D-AE59-1A3274336E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447D9A-FF5A-4393-A261-E22F09A1D177}" type="datetimeFigureOut">
              <a:rPr lang="ru-RU" smtClean="0"/>
              <a:pPr/>
              <a:t>11.01.2015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61DC9C-E527-4F8D-AE59-1A3274336E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447D9A-FF5A-4393-A261-E22F09A1D177}" type="datetimeFigureOut">
              <a:rPr lang="ru-RU" smtClean="0"/>
              <a:pPr/>
              <a:t>11.01.2015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61DC9C-E527-4F8D-AE59-1A3274336E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447D9A-FF5A-4393-A261-E22F09A1D177}" type="datetimeFigureOut">
              <a:rPr lang="ru-RU" smtClean="0"/>
              <a:pPr/>
              <a:t>11.01.2015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61DC9C-E527-4F8D-AE59-1A3274336E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1D447D9A-FF5A-4393-A261-E22F09A1D177}" type="datetimeFigureOut">
              <a:rPr lang="ru-RU" smtClean="0"/>
              <a:pPr/>
              <a:t>11.01.2015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F661DC9C-E527-4F8D-AE59-1A3274336E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447D9A-FF5A-4393-A261-E22F09A1D177}" type="datetimeFigureOut">
              <a:rPr lang="ru-RU" smtClean="0"/>
              <a:pPr/>
              <a:t>11.01.2015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61DC9C-E527-4F8D-AE59-1A3274336E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447D9A-FF5A-4393-A261-E22F09A1D177}" type="datetimeFigureOut">
              <a:rPr lang="ru-RU" smtClean="0"/>
              <a:pPr/>
              <a:t>11.01.2015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61DC9C-E527-4F8D-AE59-1A3274336E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447D9A-FF5A-4393-A261-E22F09A1D177}" type="datetimeFigureOut">
              <a:rPr lang="ru-RU" smtClean="0"/>
              <a:pPr/>
              <a:t>11.01.2015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61DC9C-E527-4F8D-AE59-1A3274336E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447D9A-FF5A-4393-A261-E22F09A1D177}" type="datetimeFigureOut">
              <a:rPr lang="ru-RU" smtClean="0"/>
              <a:pPr/>
              <a:t>11.01.2015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61DC9C-E527-4F8D-AE59-1A3274336E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447D9A-FF5A-4393-A261-E22F09A1D177}" type="datetimeFigureOut">
              <a:rPr lang="ru-RU" smtClean="0"/>
              <a:pPr/>
              <a:t>11.01.2015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61DC9C-E527-4F8D-AE59-1A3274336E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447D9A-FF5A-4393-A261-E22F09A1D177}" type="datetimeFigureOut">
              <a:rPr lang="ru-RU" smtClean="0"/>
              <a:pPr/>
              <a:t>11.01.2015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61DC9C-E527-4F8D-AE59-1A3274336E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447D9A-FF5A-4393-A261-E22F09A1D177}" type="datetimeFigureOut">
              <a:rPr lang="ru-RU" smtClean="0"/>
              <a:pPr/>
              <a:t>11.01.2015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61DC9C-E527-4F8D-AE59-1A3274336E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447D9A-FF5A-4393-A261-E22F09A1D177}" type="datetimeFigureOut">
              <a:rPr lang="ru-RU" smtClean="0"/>
              <a:pPr/>
              <a:t>11.01.2015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61DC9C-E527-4F8D-AE59-1A3274336E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447D9A-FF5A-4393-A261-E22F09A1D177}" type="datetimeFigureOut">
              <a:rPr lang="ru-RU" smtClean="0"/>
              <a:pPr/>
              <a:t>11.01.2015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61DC9C-E527-4F8D-AE59-1A3274336E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447D9A-FF5A-4393-A261-E22F09A1D177}" type="datetimeFigureOut">
              <a:rPr lang="ru-RU" smtClean="0"/>
              <a:pPr/>
              <a:t>11.01.2015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61DC9C-E527-4F8D-AE59-1A3274336E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447D9A-FF5A-4393-A261-E22F09A1D177}" type="datetimeFigureOut">
              <a:rPr lang="ru-RU" smtClean="0"/>
              <a:pPr/>
              <a:t>11.01.2015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61DC9C-E527-4F8D-AE59-1A3274336E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447D9A-FF5A-4393-A261-E22F09A1D177}" type="datetimeFigureOut">
              <a:rPr lang="ru-RU" smtClean="0"/>
              <a:pPr/>
              <a:t>11.01.2015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F661DC9C-E527-4F8D-AE59-1A3274336EA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447D9A-FF5A-4393-A261-E22F09A1D177}" type="datetimeFigureOut">
              <a:rPr lang="ru-RU" smtClean="0"/>
              <a:pPr/>
              <a:t>11.01.2015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61DC9C-E527-4F8D-AE59-1A3274336E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447D9A-FF5A-4393-A261-E22F09A1D177}" type="datetimeFigureOut">
              <a:rPr lang="ru-RU" smtClean="0"/>
              <a:pPr/>
              <a:t>11.01.2015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61DC9C-E527-4F8D-AE59-1A3274336E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447D9A-FF5A-4393-A261-E22F09A1D177}" type="datetimeFigureOut">
              <a:rPr lang="ru-RU" smtClean="0"/>
              <a:pPr/>
              <a:t>11.01.2015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61DC9C-E527-4F8D-AE59-1A3274336E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447D9A-FF5A-4393-A261-E22F09A1D177}" type="datetimeFigureOut">
              <a:rPr lang="ru-RU" smtClean="0"/>
              <a:pPr/>
              <a:t>11.01.2015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61DC9C-E527-4F8D-AE59-1A3274336E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1D447D9A-FF5A-4393-A261-E22F09A1D177}" type="datetimeFigureOut">
              <a:rPr lang="ru-RU" smtClean="0"/>
              <a:pPr/>
              <a:t>11.01.2015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F661DC9C-E527-4F8D-AE59-1A3274336EA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1D447D9A-FF5A-4393-A261-E22F09A1D177}" type="datetimeFigureOut">
              <a:rPr lang="ru-RU" smtClean="0"/>
              <a:pPr/>
              <a:t>11.01.2015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F661DC9C-E527-4F8D-AE59-1A3274336E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447D9A-FF5A-4393-A261-E22F09A1D177}" type="datetimeFigureOut">
              <a:rPr lang="ru-RU" smtClean="0"/>
              <a:pPr/>
              <a:t>11.01.2015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61DC9C-E527-4F8D-AE59-1A3274336E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447D9A-FF5A-4393-A261-E22F09A1D177}" type="datetimeFigureOut">
              <a:rPr lang="ru-RU" smtClean="0"/>
              <a:pPr/>
              <a:t>11.01.2015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61DC9C-E527-4F8D-AE59-1A3274336E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447D9A-FF5A-4393-A261-E22F09A1D177}" type="datetimeFigureOut">
              <a:rPr lang="ru-RU" smtClean="0"/>
              <a:pPr/>
              <a:t>11.01.2015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61DC9C-E527-4F8D-AE59-1A3274336EA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3967720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447D9A-FF5A-4393-A261-E22F09A1D177}" type="datetimeFigureOut">
              <a:rPr lang="ru-RU" smtClean="0"/>
              <a:pPr/>
              <a:t>11.01.2015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61DC9C-E527-4F8D-AE59-1A3274336E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447D9A-FF5A-4393-A261-E22F09A1D177}" type="datetimeFigureOut">
              <a:rPr lang="ru-RU" smtClean="0"/>
              <a:pPr/>
              <a:t>11.01.2015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61DC9C-E527-4F8D-AE59-1A3274336E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447D9A-FF5A-4393-A261-E22F09A1D177}" type="datetimeFigureOut">
              <a:rPr lang="ru-RU" smtClean="0"/>
              <a:pPr/>
              <a:t>11.01.2015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61DC9C-E527-4F8D-AE59-1A3274336E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1D447D9A-FF5A-4393-A261-E22F09A1D177}" type="datetimeFigureOut">
              <a:rPr lang="ru-RU" smtClean="0"/>
              <a:pPr/>
              <a:t>11.01.2015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F661DC9C-E527-4F8D-AE59-1A3274336E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1D447D9A-FF5A-4393-A261-E22F09A1D177}" type="datetimeFigureOut">
              <a:rPr lang="ru-RU" smtClean="0"/>
              <a:pPr/>
              <a:t>11.01.2015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F661DC9C-E527-4F8D-AE59-1A3274336EA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1D447D9A-FF5A-4393-A261-E22F09A1D177}" type="datetimeFigureOut">
              <a:rPr lang="ru-RU" smtClean="0"/>
              <a:pPr/>
              <a:t>11.01.2015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F661DC9C-E527-4F8D-AE59-1A3274336E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447D9A-FF5A-4393-A261-E22F09A1D177}" type="datetimeFigureOut">
              <a:rPr lang="ru-RU" smtClean="0"/>
              <a:pPr/>
              <a:t>11.01.2015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61DC9C-E527-4F8D-AE59-1A3274336EA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447D9A-FF5A-4393-A261-E22F09A1D177}" type="datetimeFigureOut">
              <a:rPr lang="ru-RU" smtClean="0"/>
              <a:pPr/>
              <a:t>11.01.2015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61DC9C-E527-4F8D-AE59-1A3274336EA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1D447D9A-FF5A-4393-A261-E22F09A1D177}" type="datetimeFigureOut">
              <a:rPr lang="ru-RU" smtClean="0"/>
              <a:pPr/>
              <a:t>11.01.2015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F661DC9C-E527-4F8D-AE59-1A3274336EA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447D9A-FF5A-4393-A261-E22F09A1D177}" type="datetimeFigureOut">
              <a:rPr lang="ru-RU" smtClean="0"/>
              <a:pPr/>
              <a:t>11.01.2015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61DC9C-E527-4F8D-AE59-1A3274336E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447D9A-FF5A-4393-A261-E22F09A1D177}" type="datetimeFigureOut">
              <a:rPr lang="ru-RU" smtClean="0"/>
              <a:pPr/>
              <a:t>11.01.2015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61DC9C-E527-4F8D-AE59-1A3274336EA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2784409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1D447D9A-FF5A-4393-A261-E22F09A1D177}" type="datetimeFigureOut">
              <a:rPr lang="ru-RU" smtClean="0"/>
              <a:pPr/>
              <a:t>11.01.2015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F661DC9C-E527-4F8D-AE59-1A3274336EA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1D447D9A-FF5A-4393-A261-E22F09A1D177}" type="datetimeFigureOut">
              <a:rPr lang="ru-RU" smtClean="0"/>
              <a:pPr/>
              <a:t>11.01.2015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F661DC9C-E527-4F8D-AE59-1A3274336EA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447D9A-FF5A-4393-A261-E22F09A1D177}" type="datetimeFigureOut">
              <a:rPr lang="ru-RU" smtClean="0"/>
              <a:pPr/>
              <a:t>11.01.2015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61DC9C-E527-4F8D-AE59-1A3274336E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447D9A-FF5A-4393-A261-E22F09A1D177}" type="datetimeFigureOut">
              <a:rPr lang="ru-RU" smtClean="0"/>
              <a:pPr/>
              <a:t>11.01.2015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61DC9C-E527-4F8D-AE59-1A3274336E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1D447D9A-FF5A-4393-A261-E22F09A1D177}" type="datetimeFigureOut">
              <a:rPr lang="ru-RU" smtClean="0"/>
              <a:pPr/>
              <a:t>11.01.2015</a:t>
            </a:fld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F661DC9C-E527-4F8D-AE59-1A3274336EA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447D9A-FF5A-4393-A261-E22F09A1D177}" type="datetimeFigureOut">
              <a:rPr lang="ru-RU" smtClean="0"/>
              <a:pPr/>
              <a:t>11.01.2015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661DC9C-E527-4F8D-AE59-1A3274336E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1D447D9A-FF5A-4393-A261-E22F09A1D177}" type="datetimeFigureOut">
              <a:rPr lang="ru-RU" smtClean="0"/>
              <a:pPr/>
              <a:t>11.01.2015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F661DC9C-E527-4F8D-AE59-1A3274336EA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447D9A-FF5A-4393-A261-E22F09A1D177}" type="datetimeFigureOut">
              <a:rPr lang="ru-RU" smtClean="0"/>
              <a:pPr/>
              <a:t>11.01.2015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F661DC9C-E527-4F8D-AE59-1A3274336EA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447D9A-FF5A-4393-A261-E22F09A1D177}" type="datetimeFigureOut">
              <a:rPr lang="ru-RU" smtClean="0"/>
              <a:pPr/>
              <a:t>11.01.2015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F661DC9C-E527-4F8D-AE59-1A3274336E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447D9A-FF5A-4393-A261-E22F09A1D177}" type="datetimeFigureOut">
              <a:rPr lang="ru-RU" smtClean="0"/>
              <a:pPr/>
              <a:t>11.01.2015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661DC9C-E527-4F8D-AE59-1A3274336EA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447D9A-FF5A-4393-A261-E22F09A1D177}" type="datetimeFigureOut">
              <a:rPr lang="ru-RU" smtClean="0"/>
              <a:pPr/>
              <a:t>11.01.2015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61DC9C-E527-4F8D-AE59-1A3274336EA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646405737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447D9A-FF5A-4393-A261-E22F09A1D177}" type="datetimeFigureOut">
              <a:rPr lang="ru-RU" smtClean="0"/>
              <a:pPr/>
              <a:t>11.01.2015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661DC9C-E527-4F8D-AE59-1A3274336E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9" name="Дата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1D447D9A-FF5A-4393-A261-E22F09A1D177}" type="datetimeFigureOut">
              <a:rPr lang="ru-RU" smtClean="0"/>
              <a:pPr/>
              <a:t>11.01.2015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F661DC9C-E527-4F8D-AE59-1A3274336EA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1D447D9A-FF5A-4393-A261-E22F09A1D177}" type="datetimeFigureOut">
              <a:rPr lang="ru-RU" smtClean="0"/>
              <a:pPr/>
              <a:t>11.01.2015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F661DC9C-E527-4F8D-AE59-1A3274336EA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447D9A-FF5A-4393-A261-E22F09A1D177}" type="datetimeFigureOut">
              <a:rPr lang="ru-RU" smtClean="0"/>
              <a:pPr/>
              <a:t>11.01.2015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661DC9C-E527-4F8D-AE59-1A3274336E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447D9A-FF5A-4393-A261-E22F09A1D177}" type="datetimeFigureOut">
              <a:rPr lang="ru-RU" smtClean="0"/>
              <a:pPr/>
              <a:t>11.01.2015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661DC9C-E527-4F8D-AE59-1A3274336E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447D9A-FF5A-4393-A261-E22F09A1D177}" type="datetimeFigureOut">
              <a:rPr lang="ru-RU" smtClean="0"/>
              <a:pPr/>
              <a:t>11.01.2015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61DC9C-E527-4F8D-AE59-1A3274336E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447D9A-FF5A-4393-A261-E22F09A1D177}" type="datetimeFigureOut">
              <a:rPr lang="ru-RU" smtClean="0"/>
              <a:pPr/>
              <a:t>11.01.2015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61DC9C-E527-4F8D-AE59-1A3274336E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447D9A-FF5A-4393-A261-E22F09A1D177}" type="datetimeFigureOut">
              <a:rPr lang="ru-RU" smtClean="0"/>
              <a:pPr/>
              <a:t>11.01.2015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61DC9C-E527-4F8D-AE59-1A3274336E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447D9A-FF5A-4393-A261-E22F09A1D177}" type="datetimeFigureOut">
              <a:rPr lang="ru-RU" smtClean="0"/>
              <a:pPr/>
              <a:t>11.01.2015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61DC9C-E527-4F8D-AE59-1A3274336E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447D9A-FF5A-4393-A261-E22F09A1D177}" type="datetimeFigureOut">
              <a:rPr lang="ru-RU" smtClean="0"/>
              <a:pPr/>
              <a:t>11.01.2015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61DC9C-E527-4F8D-AE59-1A3274336E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447D9A-FF5A-4393-A261-E22F09A1D177}" type="datetimeFigureOut">
              <a:rPr lang="ru-RU" smtClean="0"/>
              <a:pPr/>
              <a:t>11.01.2015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61DC9C-E527-4F8D-AE59-1A3274336EA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130680584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447D9A-FF5A-4393-A261-E22F09A1D177}" type="datetimeFigureOut">
              <a:rPr lang="ru-RU" smtClean="0"/>
              <a:pPr/>
              <a:t>11.01.2015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61DC9C-E527-4F8D-AE59-1A3274336E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447D9A-FF5A-4393-A261-E22F09A1D177}" type="datetimeFigureOut">
              <a:rPr lang="ru-RU" smtClean="0"/>
              <a:pPr/>
              <a:t>11.01.2015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61DC9C-E527-4F8D-AE59-1A3274336E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447D9A-FF5A-4393-A261-E22F09A1D177}" type="datetimeFigureOut">
              <a:rPr lang="ru-RU" smtClean="0"/>
              <a:pPr/>
              <a:t>11.01.2015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61DC9C-E527-4F8D-AE59-1A3274336E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447D9A-FF5A-4393-A261-E22F09A1D177}" type="datetimeFigureOut">
              <a:rPr lang="ru-RU" smtClean="0"/>
              <a:pPr/>
              <a:t>11.01.2015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F661DC9C-E527-4F8D-AE59-1A3274336EA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447D9A-FF5A-4393-A261-E22F09A1D177}" type="datetimeFigureOut">
              <a:rPr lang="ru-RU" smtClean="0"/>
              <a:pPr/>
              <a:t>11.01.2015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61DC9C-E527-4F8D-AE59-1A3274336E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447D9A-FF5A-4393-A261-E22F09A1D177}" type="datetimeFigureOut">
              <a:rPr lang="ru-RU" smtClean="0"/>
              <a:pPr/>
              <a:t>11.01.2015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61DC9C-E527-4F8D-AE59-1A3274336E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447D9A-FF5A-4393-A261-E22F09A1D177}" type="datetimeFigureOut">
              <a:rPr lang="ru-RU" smtClean="0"/>
              <a:pPr/>
              <a:t>11.01.2015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F661DC9C-E527-4F8D-AE59-1A3274336EA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447D9A-FF5A-4393-A261-E22F09A1D177}" type="datetimeFigureOut">
              <a:rPr lang="ru-RU" smtClean="0"/>
              <a:pPr/>
              <a:t>11.01.2015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61DC9C-E527-4F8D-AE59-1A3274336EA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447D9A-FF5A-4393-A261-E22F09A1D177}" type="datetimeFigureOut">
              <a:rPr lang="ru-RU" smtClean="0"/>
              <a:pPr/>
              <a:t>11.01.2015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F661DC9C-E527-4F8D-AE59-1A3274336E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447D9A-FF5A-4393-A261-E22F09A1D177}" type="datetimeFigureOut">
              <a:rPr lang="ru-RU" smtClean="0"/>
              <a:pPr/>
              <a:t>11.01.2015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61DC9C-E527-4F8D-AE59-1A3274336EA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447D9A-FF5A-4393-A261-E22F09A1D177}" type="datetimeFigureOut">
              <a:rPr lang="ru-RU" smtClean="0"/>
              <a:pPr/>
              <a:t>11.01.2015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61DC9C-E527-4F8D-AE59-1A3274336EA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691661396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447D9A-FF5A-4393-A261-E22F09A1D177}" type="datetimeFigureOut">
              <a:rPr lang="ru-RU" smtClean="0"/>
              <a:pPr/>
              <a:t>11.01.2015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61DC9C-E527-4F8D-AE59-1A3274336EA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447D9A-FF5A-4393-A261-E22F09A1D177}" type="datetimeFigureOut">
              <a:rPr lang="ru-RU" smtClean="0"/>
              <a:pPr/>
              <a:t>11.01.2015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61DC9C-E527-4F8D-AE59-1A3274336E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447D9A-FF5A-4393-A261-E22F09A1D177}" type="datetimeFigureOut">
              <a:rPr lang="ru-RU" smtClean="0"/>
              <a:pPr/>
              <a:t>11.01.2015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61DC9C-E527-4F8D-AE59-1A3274336E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447D9A-FF5A-4393-A261-E22F09A1D177}" type="datetimeFigureOut">
              <a:rPr lang="ru-RU" smtClean="0"/>
              <a:pPr/>
              <a:t>11.01.2015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61DC9C-E527-4F8D-AE59-1A3274336EA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447D9A-FF5A-4393-A261-E22F09A1D177}" type="datetimeFigureOut">
              <a:rPr lang="ru-RU" smtClean="0"/>
              <a:pPr/>
              <a:t>11.01.2015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F661DC9C-E527-4F8D-AE59-1A3274336EA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447D9A-FF5A-4393-A261-E22F09A1D177}" type="datetimeFigureOut">
              <a:rPr lang="ru-RU" smtClean="0"/>
              <a:pPr/>
              <a:t>11.01.2015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61DC9C-E527-4F8D-AE59-1A3274336E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447D9A-FF5A-4393-A261-E22F09A1D177}" type="datetimeFigureOut">
              <a:rPr lang="ru-RU" smtClean="0"/>
              <a:pPr/>
              <a:t>11.01.2015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61DC9C-E527-4F8D-AE59-1A3274336E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1D447D9A-FF5A-4393-A261-E22F09A1D177}" type="datetimeFigureOut">
              <a:rPr lang="ru-RU" smtClean="0"/>
              <a:pPr/>
              <a:t>11.01.2015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F661DC9C-E527-4F8D-AE59-1A3274336E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447D9A-FF5A-4393-A261-E22F09A1D177}" type="datetimeFigureOut">
              <a:rPr lang="ru-RU" smtClean="0"/>
              <a:pPr/>
              <a:t>11.01.2015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61DC9C-E527-4F8D-AE59-1A3274336E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447D9A-FF5A-4393-A261-E22F09A1D177}" type="datetimeFigureOut">
              <a:rPr lang="ru-RU" smtClean="0"/>
              <a:pPr/>
              <a:t>11.01.2015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61DC9C-E527-4F8D-AE59-1A3274336E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447D9A-FF5A-4393-A261-E22F09A1D177}" type="datetimeFigureOut">
              <a:rPr lang="ru-RU" smtClean="0"/>
              <a:pPr/>
              <a:t>11.01.2015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61DC9C-E527-4F8D-AE59-1A3274336EA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544144850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447D9A-FF5A-4393-A261-E22F09A1D177}" type="datetimeFigureOut">
              <a:rPr lang="ru-RU" smtClean="0"/>
              <a:pPr/>
              <a:t>11.01.2015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61DC9C-E527-4F8D-AE59-1A3274336E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1D447D9A-FF5A-4393-A261-E22F09A1D177}" type="datetimeFigureOut">
              <a:rPr lang="ru-RU" smtClean="0"/>
              <a:pPr/>
              <a:t>11.01.2015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F661DC9C-E527-4F8D-AE59-1A3274336EA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1D447D9A-FF5A-4393-A261-E22F09A1D177}" type="datetimeFigureOut">
              <a:rPr lang="ru-RU" smtClean="0"/>
              <a:pPr/>
              <a:t>11.01.2015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F661DC9C-E527-4F8D-AE59-1A3274336E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447D9A-FF5A-4393-A261-E22F09A1D177}" type="datetimeFigureOut">
              <a:rPr lang="ru-RU" smtClean="0"/>
              <a:pPr/>
              <a:t>11.01.2015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61DC9C-E527-4F8D-AE59-1A3274336E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447D9A-FF5A-4393-A261-E22F09A1D177}" type="datetimeFigureOut">
              <a:rPr lang="ru-RU" smtClean="0"/>
              <a:pPr/>
              <a:t>11.01.2015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61DC9C-E527-4F8D-AE59-1A3274336E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447D9A-FF5A-4393-A261-E22F09A1D177}" type="datetimeFigureOut">
              <a:rPr lang="ru-RU" smtClean="0"/>
              <a:pPr/>
              <a:t>11.01.2015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61DC9C-E527-4F8D-AE59-1A3274336E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447D9A-FF5A-4393-A261-E22F09A1D177}" type="datetimeFigureOut">
              <a:rPr lang="ru-RU" smtClean="0"/>
              <a:pPr/>
              <a:t>11.01.2015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61DC9C-E527-4F8D-AE59-1A3274336E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447D9A-FF5A-4393-A261-E22F09A1D177}" type="datetimeFigureOut">
              <a:rPr lang="ru-RU" smtClean="0"/>
              <a:pPr/>
              <a:t>11.01.2015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61DC9C-E527-4F8D-AE59-1A3274336E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447D9A-FF5A-4393-A261-E22F09A1D177}" type="datetimeFigureOut">
              <a:rPr lang="ru-RU" smtClean="0"/>
              <a:pPr/>
              <a:t>11.01.2015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661DC9C-E527-4F8D-AE59-1A3274336EA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Прямоугольник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Прямоугольник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Прямоугольник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56" name="Прямоугольник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Прямоугольник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Прямоугольник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Прямоугольник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447D9A-FF5A-4393-A261-E22F09A1D177}" type="datetimeFigureOut">
              <a:rPr lang="ru-RU" smtClean="0"/>
              <a:pPr/>
              <a:t>11.01.2015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661DC9C-E527-4F8D-AE59-1A3274336E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447D9A-FF5A-4393-A261-E22F09A1D177}" type="datetimeFigureOut">
              <a:rPr lang="ru-RU" smtClean="0"/>
              <a:pPr/>
              <a:t>11.01.2015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61DC9C-E527-4F8D-AE59-1A3274336EA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118932260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олилиния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Полилиния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Полилиния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Полилиния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Полилиния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Полилиния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Полилиния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Полилиния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Полилиния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Полилиния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Полилиния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Полилиния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Полилиния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Полилиния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447D9A-FF5A-4393-A261-E22F09A1D177}" type="datetimeFigureOut">
              <a:rPr lang="ru-RU" smtClean="0"/>
              <a:pPr/>
              <a:t>11.01.2015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661DC9C-E527-4F8D-AE59-1A3274336EA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Прямоугольник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Прямоугольник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447D9A-FF5A-4393-A261-E22F09A1D177}" type="datetimeFigureOut">
              <a:rPr lang="ru-RU" smtClean="0"/>
              <a:pPr/>
              <a:t>11.01.2015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661DC9C-E527-4F8D-AE59-1A3274336E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Прямоугольник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447D9A-FF5A-4393-A261-E22F09A1D177}" type="datetimeFigureOut">
              <a:rPr lang="ru-RU" smtClean="0"/>
              <a:pPr/>
              <a:t>11.01.2015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661DC9C-E527-4F8D-AE59-1A3274336EA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Прямоугольник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Прямоугольник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Прямоугольник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Прямоугольник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447D9A-FF5A-4393-A261-E22F09A1D177}" type="datetimeFigureOut">
              <a:rPr lang="ru-RU" smtClean="0"/>
              <a:pPr/>
              <a:t>11.01.2015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661DC9C-E527-4F8D-AE59-1A3274336E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447D9A-FF5A-4393-A261-E22F09A1D177}" type="datetimeFigureOut">
              <a:rPr lang="ru-RU" smtClean="0"/>
              <a:pPr/>
              <a:t>11.01.2015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661DC9C-E527-4F8D-AE59-1A3274336E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447D9A-FF5A-4393-A261-E22F09A1D177}" type="datetimeFigureOut">
              <a:rPr lang="ru-RU" smtClean="0"/>
              <a:pPr/>
              <a:t>11.01.2015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661DC9C-E527-4F8D-AE59-1A3274336E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Группа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Прямая соединительная линия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Прямая соединительная линия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Прямая соединительная линия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grpSp>
        <p:nvGrpSpPr>
          <p:cNvPr id="14" name="Группа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Прямая соединительная линия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Прямая соединительная линия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Группа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Прямая соединительная линия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Прямая соединительная линия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Прямая соединительная линия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1D447D9A-FF5A-4393-A261-E22F09A1D177}" type="datetimeFigureOut">
              <a:rPr lang="ru-RU" smtClean="0"/>
              <a:pPr/>
              <a:t>11.01.2015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F661DC9C-E527-4F8D-AE59-1A3274336E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447D9A-FF5A-4393-A261-E22F09A1D177}" type="datetimeFigureOut">
              <a:rPr lang="ru-RU" smtClean="0"/>
              <a:pPr/>
              <a:t>11.01.2015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661DC9C-E527-4F8D-AE59-1A3274336E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447D9A-FF5A-4393-A261-E22F09A1D177}" type="datetimeFigureOut">
              <a:rPr lang="ru-RU" smtClean="0"/>
              <a:pPr/>
              <a:t>11.01.2015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661DC9C-E527-4F8D-AE59-1A3274336E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1D447D9A-FF5A-4393-A261-E22F09A1D177}" type="datetimeFigureOut">
              <a:rPr lang="ru-RU" smtClean="0"/>
              <a:pPr/>
              <a:t>11.01.2015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F661DC9C-E527-4F8D-AE59-1A3274336E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447D9A-FF5A-4393-A261-E22F09A1D177}" type="datetimeFigureOut">
              <a:rPr lang="ru-RU" smtClean="0"/>
              <a:pPr/>
              <a:t>11.01.2015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61DC9C-E527-4F8D-AE59-1A3274336EA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829565263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1D447D9A-FF5A-4393-A261-E22F09A1D177}" type="datetimeFigureOut">
              <a:rPr lang="ru-RU" smtClean="0"/>
              <a:pPr/>
              <a:t>11.01.2015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61DC9C-E527-4F8D-AE59-1A3274336E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1D447D9A-FF5A-4393-A261-E22F09A1D177}" type="datetimeFigureOut">
              <a:rPr lang="ru-RU" smtClean="0"/>
              <a:pPr/>
              <a:t>11.01.2015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F661DC9C-E527-4F8D-AE59-1A3274336EAA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1D447D9A-FF5A-4393-A261-E22F09A1D177}" type="datetimeFigureOut">
              <a:rPr lang="ru-RU" smtClean="0"/>
              <a:pPr/>
              <a:t>11.01.2015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F661DC9C-E527-4F8D-AE59-1A3274336E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1D447D9A-FF5A-4393-A261-E22F09A1D177}" type="datetimeFigureOut">
              <a:rPr lang="ru-RU" smtClean="0"/>
              <a:pPr/>
              <a:t>11.01.2015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F661DC9C-E527-4F8D-AE59-1A3274336E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447D9A-FF5A-4393-A261-E22F09A1D177}" type="datetimeFigureOut">
              <a:rPr lang="ru-RU" smtClean="0"/>
              <a:pPr/>
              <a:t>11.01.2015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61DC9C-E527-4F8D-AE59-1A3274336E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1D447D9A-FF5A-4393-A261-E22F09A1D177}" type="datetimeFigureOut">
              <a:rPr lang="ru-RU" smtClean="0"/>
              <a:pPr/>
              <a:t>11.01.2015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F661DC9C-E527-4F8D-AE59-1A3274336E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1D447D9A-FF5A-4393-A261-E22F09A1D177}" type="datetimeFigureOut">
              <a:rPr lang="ru-RU" smtClean="0"/>
              <a:pPr/>
              <a:t>11.01.2015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F661DC9C-E527-4F8D-AE59-1A3274336E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1D447D9A-FF5A-4393-A261-E22F09A1D177}" type="datetimeFigureOut">
              <a:rPr lang="ru-RU" smtClean="0"/>
              <a:pPr/>
              <a:t>11.01.2015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F661DC9C-E527-4F8D-AE59-1A3274336E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447D9A-FF5A-4393-A261-E22F09A1D177}" type="datetimeFigureOut">
              <a:rPr lang="ru-RU" smtClean="0"/>
              <a:pPr/>
              <a:t>11.01.2015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61DC9C-E527-4F8D-AE59-1A3274336E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447D9A-FF5A-4393-A261-E22F09A1D177}" type="datetimeFigureOut">
              <a:rPr lang="ru-RU" smtClean="0"/>
              <a:pPr/>
              <a:t>11.01.2015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61DC9C-E527-4F8D-AE59-1A3274336E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7.xml"/><Relationship Id="rId13" Type="http://schemas.openxmlformats.org/officeDocument/2006/relationships/image" Target="../media/image8.jpeg"/><Relationship Id="rId3" Type="http://schemas.openxmlformats.org/officeDocument/2006/relationships/slideLayout" Target="../slideLayouts/slideLayout102.xml"/><Relationship Id="rId7" Type="http://schemas.openxmlformats.org/officeDocument/2006/relationships/slideLayout" Target="../slideLayouts/slideLayout106.xml"/><Relationship Id="rId12" Type="http://schemas.openxmlformats.org/officeDocument/2006/relationships/theme" Target="../theme/theme10.xml"/><Relationship Id="rId2" Type="http://schemas.openxmlformats.org/officeDocument/2006/relationships/slideLayout" Target="../slideLayouts/slideLayout101.xml"/><Relationship Id="rId1" Type="http://schemas.openxmlformats.org/officeDocument/2006/relationships/slideLayout" Target="../slideLayouts/slideLayout100.xml"/><Relationship Id="rId6" Type="http://schemas.openxmlformats.org/officeDocument/2006/relationships/slideLayout" Target="../slideLayouts/slideLayout105.xml"/><Relationship Id="rId11" Type="http://schemas.openxmlformats.org/officeDocument/2006/relationships/slideLayout" Target="../slideLayouts/slideLayout110.xml"/><Relationship Id="rId5" Type="http://schemas.openxmlformats.org/officeDocument/2006/relationships/slideLayout" Target="../slideLayouts/slideLayout104.xml"/><Relationship Id="rId10" Type="http://schemas.openxmlformats.org/officeDocument/2006/relationships/slideLayout" Target="../slideLayouts/slideLayout109.xml"/><Relationship Id="rId4" Type="http://schemas.openxmlformats.org/officeDocument/2006/relationships/slideLayout" Target="../slideLayouts/slideLayout103.xml"/><Relationship Id="rId9" Type="http://schemas.openxmlformats.org/officeDocument/2006/relationships/slideLayout" Target="../slideLayouts/slideLayout108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8.xml"/><Relationship Id="rId3" Type="http://schemas.openxmlformats.org/officeDocument/2006/relationships/slideLayout" Target="../slideLayouts/slideLayout113.xml"/><Relationship Id="rId7" Type="http://schemas.openxmlformats.org/officeDocument/2006/relationships/slideLayout" Target="../slideLayouts/slideLayout117.xml"/><Relationship Id="rId12" Type="http://schemas.openxmlformats.org/officeDocument/2006/relationships/theme" Target="../theme/theme11.xml"/><Relationship Id="rId2" Type="http://schemas.openxmlformats.org/officeDocument/2006/relationships/slideLayout" Target="../slideLayouts/slideLayout112.xml"/><Relationship Id="rId1" Type="http://schemas.openxmlformats.org/officeDocument/2006/relationships/slideLayout" Target="../slideLayouts/slideLayout111.xml"/><Relationship Id="rId6" Type="http://schemas.openxmlformats.org/officeDocument/2006/relationships/slideLayout" Target="../slideLayouts/slideLayout116.xml"/><Relationship Id="rId11" Type="http://schemas.openxmlformats.org/officeDocument/2006/relationships/slideLayout" Target="../slideLayouts/slideLayout121.xml"/><Relationship Id="rId5" Type="http://schemas.openxmlformats.org/officeDocument/2006/relationships/slideLayout" Target="../slideLayouts/slideLayout115.xml"/><Relationship Id="rId10" Type="http://schemas.openxmlformats.org/officeDocument/2006/relationships/slideLayout" Target="../slideLayouts/slideLayout120.xml"/><Relationship Id="rId4" Type="http://schemas.openxmlformats.org/officeDocument/2006/relationships/slideLayout" Target="../slideLayouts/slideLayout114.xml"/><Relationship Id="rId9" Type="http://schemas.openxmlformats.org/officeDocument/2006/relationships/slideLayout" Target="../slideLayouts/slideLayout119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9.xml"/><Relationship Id="rId3" Type="http://schemas.openxmlformats.org/officeDocument/2006/relationships/slideLayout" Target="../slideLayouts/slideLayout124.xml"/><Relationship Id="rId7" Type="http://schemas.openxmlformats.org/officeDocument/2006/relationships/slideLayout" Target="../slideLayouts/slideLayout128.xml"/><Relationship Id="rId12" Type="http://schemas.openxmlformats.org/officeDocument/2006/relationships/theme" Target="../theme/theme12.xml"/><Relationship Id="rId2" Type="http://schemas.openxmlformats.org/officeDocument/2006/relationships/slideLayout" Target="../slideLayouts/slideLayout123.xml"/><Relationship Id="rId1" Type="http://schemas.openxmlformats.org/officeDocument/2006/relationships/slideLayout" Target="../slideLayouts/slideLayout122.xml"/><Relationship Id="rId6" Type="http://schemas.openxmlformats.org/officeDocument/2006/relationships/slideLayout" Target="../slideLayouts/slideLayout127.xml"/><Relationship Id="rId11" Type="http://schemas.openxmlformats.org/officeDocument/2006/relationships/slideLayout" Target="../slideLayouts/slideLayout132.xml"/><Relationship Id="rId5" Type="http://schemas.openxmlformats.org/officeDocument/2006/relationships/slideLayout" Target="../slideLayouts/slideLayout126.xml"/><Relationship Id="rId10" Type="http://schemas.openxmlformats.org/officeDocument/2006/relationships/slideLayout" Target="../slideLayouts/slideLayout131.xml"/><Relationship Id="rId4" Type="http://schemas.openxmlformats.org/officeDocument/2006/relationships/slideLayout" Target="../slideLayouts/slideLayout125.xml"/><Relationship Id="rId9" Type="http://schemas.openxmlformats.org/officeDocument/2006/relationships/slideLayout" Target="../slideLayouts/slideLayout130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5.xml"/><Relationship Id="rId3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9.xml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11" Type="http://schemas.openxmlformats.org/officeDocument/2006/relationships/slideLayout" Target="../slideLayouts/slideLayout88.xml"/><Relationship Id="rId5" Type="http://schemas.openxmlformats.org/officeDocument/2006/relationships/slideLayout" Target="../slideLayouts/slideLayout82.xml"/><Relationship Id="rId10" Type="http://schemas.openxmlformats.org/officeDocument/2006/relationships/slideLayout" Target="../slideLayouts/slideLayout87.xml"/><Relationship Id="rId4" Type="http://schemas.openxmlformats.org/officeDocument/2006/relationships/slideLayout" Target="../slideLayouts/slideLayout81.xml"/><Relationship Id="rId9" Type="http://schemas.openxmlformats.org/officeDocument/2006/relationships/slideLayout" Target="../slideLayouts/slideLayout86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6.xml"/><Relationship Id="rId3" Type="http://schemas.openxmlformats.org/officeDocument/2006/relationships/slideLayout" Target="../slideLayouts/slideLayout91.xml"/><Relationship Id="rId7" Type="http://schemas.openxmlformats.org/officeDocument/2006/relationships/slideLayout" Target="../slideLayouts/slideLayout95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90.xml"/><Relationship Id="rId1" Type="http://schemas.openxmlformats.org/officeDocument/2006/relationships/slideLayout" Target="../slideLayouts/slideLayout89.xml"/><Relationship Id="rId6" Type="http://schemas.openxmlformats.org/officeDocument/2006/relationships/slideLayout" Target="../slideLayouts/slideLayout94.xml"/><Relationship Id="rId11" Type="http://schemas.openxmlformats.org/officeDocument/2006/relationships/slideLayout" Target="../slideLayouts/slideLayout99.xml"/><Relationship Id="rId5" Type="http://schemas.openxmlformats.org/officeDocument/2006/relationships/slideLayout" Target="../slideLayouts/slideLayout93.xml"/><Relationship Id="rId10" Type="http://schemas.openxmlformats.org/officeDocument/2006/relationships/slideLayout" Target="../slideLayouts/slideLayout98.xml"/><Relationship Id="rId4" Type="http://schemas.openxmlformats.org/officeDocument/2006/relationships/slideLayout" Target="../slideLayouts/slideLayout92.xml"/><Relationship Id="rId9" Type="http://schemas.openxmlformats.org/officeDocument/2006/relationships/slideLayout" Target="../slideLayouts/slideLayout9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447D9A-FF5A-4393-A261-E22F09A1D177}" type="datetimeFigureOut">
              <a:rPr lang="ru-RU" smtClean="0"/>
              <a:pPr/>
              <a:t>11.01.2015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61DC9C-E527-4F8D-AE59-1A3274336EA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267970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1D447D9A-FF5A-4393-A261-E22F09A1D177}" type="datetimeFigureOut">
              <a:rPr lang="ru-RU" smtClean="0"/>
              <a:pPr/>
              <a:t>11.01.2015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F661DC9C-E527-4F8D-AE59-1A3274336EA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1D447D9A-FF5A-4393-A261-E22F09A1D177}" type="datetimeFigureOut">
              <a:rPr lang="ru-RU" smtClean="0"/>
              <a:pPr/>
              <a:t>11.01.2015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F661DC9C-E527-4F8D-AE59-1A3274336EA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D447D9A-FF5A-4393-A261-E22F09A1D177}" type="datetimeFigureOut">
              <a:rPr lang="ru-RU" smtClean="0"/>
              <a:pPr/>
              <a:t>11.01.2015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F661DC9C-E527-4F8D-AE59-1A3274336EAA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1D447D9A-FF5A-4393-A261-E22F09A1D177}" type="datetimeFigureOut">
              <a:rPr lang="ru-RU" smtClean="0"/>
              <a:pPr/>
              <a:t>11.01.2015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F661DC9C-E527-4F8D-AE59-1A3274336EA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1D447D9A-FF5A-4393-A261-E22F09A1D177}" type="datetimeFigureOut">
              <a:rPr lang="ru-RU" smtClean="0"/>
              <a:pPr/>
              <a:t>11.01.2015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F661DC9C-E527-4F8D-AE59-1A3274336EA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1D447D9A-FF5A-4393-A261-E22F09A1D177}" type="datetimeFigureOut">
              <a:rPr lang="ru-RU" smtClean="0"/>
              <a:pPr/>
              <a:t>11.01.2015</a:t>
            </a:fld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F661DC9C-E527-4F8D-AE59-1A3274336EA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D447D9A-FF5A-4393-A261-E22F09A1D177}" type="datetimeFigureOut">
              <a:rPr lang="ru-RU" smtClean="0"/>
              <a:pPr/>
              <a:t>11.01.2015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F661DC9C-E527-4F8D-AE59-1A3274336EAA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1D447D9A-FF5A-4393-A261-E22F09A1D177}" type="datetimeFigureOut">
              <a:rPr lang="ru-RU" smtClean="0"/>
              <a:pPr/>
              <a:t>11.01.2015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F661DC9C-E527-4F8D-AE59-1A3274336EA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1D447D9A-FF5A-4393-A261-E22F09A1D177}" type="datetimeFigureOut">
              <a:rPr lang="ru-RU" smtClean="0"/>
              <a:pPr/>
              <a:t>11.01.2015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F661DC9C-E527-4F8D-AE59-1A3274336EA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Прямоугольник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1D447D9A-FF5A-4393-A261-E22F09A1D177}" type="datetimeFigureOut">
              <a:rPr lang="ru-RU" smtClean="0"/>
              <a:pPr/>
              <a:t>11.01.2015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F661DC9C-E527-4F8D-AE59-1A3274336EA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1D447D9A-FF5A-4393-A261-E22F09A1D177}" type="datetimeFigureOut">
              <a:rPr lang="ru-RU" smtClean="0"/>
              <a:pPr/>
              <a:t>11.01.2015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F661DC9C-E527-4F8D-AE59-1A3274336EA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6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6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6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6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9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0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11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9.xml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90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12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35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5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3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2708920"/>
            <a:ext cx="7772400" cy="1470025"/>
          </a:xfrm>
        </p:spPr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12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7</a:t>
            </a:r>
            <a:endParaRPr lang="ru-RU" sz="12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635896" y="4941167"/>
            <a:ext cx="5288632" cy="1902977"/>
          </a:xfrm>
        </p:spPr>
        <p:txBody>
          <a:bodyPr>
            <a:normAutofit/>
          </a:bodyPr>
          <a:lstStyle/>
          <a:p>
            <a:r>
              <a:rPr lang="ru-RU" dirty="0" smtClean="0"/>
              <a:t>Работа учителя математики Г.В. Гаврюченковой</a:t>
            </a:r>
          </a:p>
          <a:p>
            <a:endParaRPr lang="ru-RU" dirty="0" smtClean="0"/>
          </a:p>
        </p:txBody>
      </p:sp>
      <p:sp>
        <p:nvSpPr>
          <p:cNvPr id="4" name="Прямоугольник 3"/>
          <p:cNvSpPr/>
          <p:nvPr/>
        </p:nvSpPr>
        <p:spPr>
          <a:xfrm>
            <a:off x="0" y="1700808"/>
            <a:ext cx="9144000" cy="504056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none" lIns="91440" tIns="45720" rIns="91440" bIns="45720">
            <a:prstTxWarp prst="textArchUp">
              <a:avLst/>
            </a:prstTxWarp>
            <a:spAutoFit/>
          </a:bodyPr>
          <a:lstStyle/>
          <a:p>
            <a:pPr algn="ctr"/>
            <a:r>
              <a:rPr lang="ru-RU" sz="7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Магическая цифра </a:t>
            </a:r>
            <a:endParaRPr lang="ru-RU" sz="7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227409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type="body" sz="half" idx="2"/>
          </p:nvPr>
        </p:nvSpPr>
        <p:spPr>
          <a:xfrm>
            <a:off x="179512" y="5877272"/>
            <a:ext cx="8964488" cy="1490662"/>
          </a:xfrm>
        </p:spPr>
        <p:txBody>
          <a:bodyPr>
            <a:no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sz="3600" b="1" cap="all" dirty="0" err="1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Мазолей</a:t>
            </a:r>
            <a:r>
              <a:rPr lang="ru-RU" sz="36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 в </a:t>
            </a:r>
            <a:r>
              <a:rPr lang="ru-RU" sz="3600" b="1" cap="all" dirty="0" err="1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Галикарносе</a:t>
            </a:r>
            <a:endParaRPr lang="ru-RU" sz="36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pic>
        <p:nvPicPr>
          <p:cNvPr id="6" name="Рисунок 5" descr="dareeh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t="13248" b="13248"/>
          <a:stretch>
            <a:fillRect/>
          </a:stretch>
        </p:blipFill>
        <p:spPr>
          <a:prstGeom prst="roundRect">
            <a:avLst>
              <a:gd name="adj" fmla="val 0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</p:spTree>
    <p:extLst>
      <p:ext uri="{BB962C8B-B14F-4D97-AF65-F5344CB8AC3E}">
        <p14:creationId xmlns="" xmlns:p14="http://schemas.microsoft.com/office/powerpoint/2010/main" val="22984402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type="body" sz="half" idx="2"/>
          </p:nvPr>
        </p:nvSpPr>
        <p:spPr>
          <a:xfrm>
            <a:off x="0" y="0"/>
            <a:ext cx="5486400" cy="804862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Колосс Родосский</a:t>
            </a:r>
            <a:endParaRPr lang="ru-RU" sz="40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pic>
        <p:nvPicPr>
          <p:cNvPr id="10" name="Рисунок 9" descr="0010-010-Koloss-Rodosskij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51520" y="620688"/>
            <a:ext cx="7776864" cy="5832648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="" xmlns:p14="http://schemas.microsoft.com/office/powerpoint/2010/main" val="8187346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type="body" sz="half" idx="2"/>
          </p:nvPr>
        </p:nvSpPr>
        <p:spPr>
          <a:xfrm>
            <a:off x="0" y="6053138"/>
            <a:ext cx="5486400" cy="804862"/>
          </a:xfrm>
        </p:spPr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Маяк в Александрии</a:t>
            </a:r>
            <a:endParaRPr lang="ru-RU" sz="2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6" name="Рисунок 5" descr="45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t="30206" b="30206"/>
          <a:stretch>
            <a:fillRect/>
          </a:stretch>
        </p:blipFill>
        <p:spPr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="" xmlns:p14="http://schemas.microsoft.com/office/powerpoint/2010/main" val="27898737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type="body" sz="half" idx="2"/>
          </p:nvPr>
        </p:nvSpPr>
        <p:spPr/>
        <p:txBody>
          <a:bodyPr>
            <a:prstTxWarp prst="textTriangle">
              <a:avLst/>
            </a:prstTxWarp>
          </a:bodyPr>
          <a:lstStyle/>
          <a:p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Пирамида фараона Хеопса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6" name="Рисунок 5" descr="4206391_97166e2d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t="16067" b="16067"/>
          <a:stretch>
            <a:fillRect/>
          </a:stretch>
        </p:blipFill>
        <p:spPr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="" xmlns:p14="http://schemas.microsoft.com/office/powerpoint/2010/main" val="24661071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19256" cy="1138138"/>
          </a:xfrm>
        </p:spPr>
        <p:txBody>
          <a:bodyPr>
            <a:normAutofit/>
          </a:bodyPr>
          <a:lstStyle/>
          <a:p>
            <a:r>
              <a:rPr lang="ru-RU" sz="6000" b="1" dirty="0">
                <a:solidFill>
                  <a:schemeClr val="tx2"/>
                </a:solidFill>
                <a:latin typeface="Monotype Corsiva" pitchFamily="66" charset="0"/>
              </a:rPr>
              <a:t>Озеро ошибок</a:t>
            </a: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0" y="1268760"/>
            <a:ext cx="9144000" cy="5589240"/>
          </a:xfrm>
        </p:spPr>
        <p:txBody>
          <a:bodyPr>
            <a:normAutofit/>
          </a:bodyPr>
          <a:lstStyle/>
          <a:p>
            <a:pPr marL="742950" indent="-742950">
              <a:buFont typeface="+mj-lt"/>
              <a:buAutoNum type="arabicPeriod"/>
            </a:pPr>
            <a:r>
              <a:rPr lang="en-US" sz="3600" dirty="0"/>
              <a:t>x</a:t>
            </a:r>
            <a:r>
              <a:rPr lang="en-US" sz="3600" baseline="30000" dirty="0"/>
              <a:t>2</a:t>
            </a:r>
            <a:r>
              <a:rPr lang="en-US" sz="3600" u="dotDash" dirty="0"/>
              <a:t>+</a:t>
            </a:r>
            <a:r>
              <a:rPr lang="en-US" sz="3600" dirty="0"/>
              <a:t>9=(x-3)(x+3)</a:t>
            </a:r>
            <a:endParaRPr lang="ru-RU" sz="3600" dirty="0"/>
          </a:p>
          <a:p>
            <a:pPr marL="742950" indent="-742950">
              <a:buFont typeface="+mj-lt"/>
              <a:buAutoNum type="arabicPeriod"/>
            </a:pPr>
            <a:r>
              <a:rPr lang="en-US" sz="3600" dirty="0"/>
              <a:t>(4x-3)</a:t>
            </a:r>
            <a:r>
              <a:rPr lang="en-US" sz="3600" baseline="30000" dirty="0"/>
              <a:t>2</a:t>
            </a:r>
            <a:r>
              <a:rPr lang="en-US" sz="3600" dirty="0"/>
              <a:t>=</a:t>
            </a:r>
            <a:r>
              <a:rPr lang="en-US" sz="3600" u="dotDash" dirty="0"/>
              <a:t>4</a:t>
            </a:r>
            <a:r>
              <a:rPr lang="en-US" sz="3600" dirty="0"/>
              <a:t>x</a:t>
            </a:r>
            <a:r>
              <a:rPr lang="en-US" sz="3600" baseline="30000" dirty="0"/>
              <a:t>2</a:t>
            </a:r>
            <a:r>
              <a:rPr lang="en-US" sz="3600" dirty="0"/>
              <a:t> – 24x +9</a:t>
            </a:r>
            <a:endParaRPr lang="ru-RU" sz="3600" dirty="0"/>
          </a:p>
          <a:p>
            <a:pPr marL="742950" indent="-742950">
              <a:buFont typeface="+mj-lt"/>
              <a:buAutoNum type="arabicPeriod"/>
            </a:pPr>
            <a:r>
              <a:rPr lang="en-US" sz="3600" dirty="0"/>
              <a:t>(1+5x)(5x-1)=</a:t>
            </a:r>
            <a:r>
              <a:rPr lang="en-US" sz="3600" strike="sngStrike" dirty="0"/>
              <a:t>1-25x</a:t>
            </a:r>
            <a:r>
              <a:rPr lang="en-US" sz="3600" strike="sngStrike" baseline="30000" dirty="0"/>
              <a:t>2</a:t>
            </a:r>
            <a:endParaRPr lang="ru-RU" sz="3600" dirty="0"/>
          </a:p>
          <a:p>
            <a:pPr marL="742950" indent="-742950">
              <a:buFont typeface="+mj-lt"/>
              <a:buAutoNum type="arabicPeriod"/>
            </a:pPr>
            <a:r>
              <a:rPr lang="en-US" sz="3600" dirty="0"/>
              <a:t>(1+2y)</a:t>
            </a:r>
            <a:r>
              <a:rPr lang="en-US" sz="3600" baseline="30000" dirty="0"/>
              <a:t>2</a:t>
            </a:r>
            <a:r>
              <a:rPr lang="en-US" sz="3600" dirty="0"/>
              <a:t>=1</a:t>
            </a:r>
            <a:r>
              <a:rPr lang="en-US" sz="3600" u="dotDash" dirty="0"/>
              <a:t>-</a:t>
            </a:r>
            <a:r>
              <a:rPr lang="en-US" sz="3600" dirty="0"/>
              <a:t>4y+4y</a:t>
            </a:r>
            <a:r>
              <a:rPr lang="en-US" sz="3600" baseline="30000" dirty="0"/>
              <a:t>2</a:t>
            </a:r>
            <a:endParaRPr lang="ru-RU" sz="3600" dirty="0"/>
          </a:p>
          <a:p>
            <a:pPr marL="742950" indent="-742950">
              <a:buFont typeface="+mj-lt"/>
              <a:buAutoNum type="arabicPeriod"/>
            </a:pPr>
            <a:r>
              <a:rPr lang="en-US" sz="3600" dirty="0"/>
              <a:t>(x+1)(x</a:t>
            </a:r>
            <a:r>
              <a:rPr lang="en-US" sz="3600" baseline="30000" dirty="0"/>
              <a:t>2</a:t>
            </a:r>
            <a:r>
              <a:rPr lang="en-US" sz="3600" dirty="0"/>
              <a:t>-x+1)=x</a:t>
            </a:r>
            <a:r>
              <a:rPr lang="en-US" sz="3600" baseline="30000" dirty="0"/>
              <a:t>3</a:t>
            </a:r>
            <a:r>
              <a:rPr lang="en-US" sz="3600" u="dotDash" dirty="0"/>
              <a:t>-</a:t>
            </a:r>
            <a:r>
              <a:rPr lang="en-US" sz="3600" dirty="0"/>
              <a:t>1</a:t>
            </a:r>
            <a:endParaRPr lang="ru-RU" sz="3600" dirty="0"/>
          </a:p>
          <a:p>
            <a:pPr marL="742950" indent="-742950">
              <a:buFont typeface="+mj-lt"/>
              <a:buAutoNum type="arabicPeriod"/>
            </a:pPr>
            <a:r>
              <a:rPr lang="en-US" sz="3600" dirty="0"/>
              <a:t>100-4x</a:t>
            </a:r>
            <a:r>
              <a:rPr lang="en-US" sz="3600" baseline="30000" dirty="0"/>
              <a:t>4</a:t>
            </a:r>
            <a:r>
              <a:rPr lang="en-US" sz="3600" dirty="0"/>
              <a:t>=(10-2x)(10+2x)= (10-2x</a:t>
            </a:r>
            <a:r>
              <a:rPr lang="en-US" sz="3600" baseline="30000" dirty="0"/>
              <a:t>2</a:t>
            </a:r>
            <a:r>
              <a:rPr lang="en-US" sz="3600" dirty="0"/>
              <a:t>)(10+2x</a:t>
            </a:r>
            <a:r>
              <a:rPr lang="en-US" sz="3600" baseline="30000" dirty="0"/>
              <a:t>2</a:t>
            </a:r>
            <a:r>
              <a:rPr lang="en-US" sz="3600" dirty="0"/>
              <a:t>)</a:t>
            </a:r>
            <a:endParaRPr lang="ru-RU" sz="3600" dirty="0"/>
          </a:p>
          <a:p>
            <a:pPr marL="742950" indent="-742950">
              <a:buFont typeface="+mj-lt"/>
              <a:buAutoNum type="arabicPeriod"/>
            </a:pPr>
            <a:r>
              <a:rPr lang="en-US" sz="3600" dirty="0"/>
              <a:t>8+y</a:t>
            </a:r>
            <a:r>
              <a:rPr lang="en-US" sz="3600" baseline="30000" dirty="0"/>
              <a:t>3</a:t>
            </a:r>
            <a:r>
              <a:rPr lang="en-US" sz="3600" dirty="0"/>
              <a:t>=(2+y)(4</a:t>
            </a:r>
            <a:r>
              <a:rPr lang="en-US" sz="3600" u="dotDash" dirty="0"/>
              <a:t>+</a:t>
            </a:r>
            <a:r>
              <a:rPr lang="en-US" sz="3600" dirty="0"/>
              <a:t>2y+y</a:t>
            </a:r>
            <a:r>
              <a:rPr lang="en-US" sz="3600" baseline="30000" dirty="0"/>
              <a:t>2</a:t>
            </a:r>
            <a:r>
              <a:rPr lang="en-US" sz="3600" dirty="0"/>
              <a:t>)</a:t>
            </a:r>
            <a:endParaRPr lang="ru-RU" sz="3600" dirty="0"/>
          </a:p>
          <a:p>
            <a:pPr marL="0" indent="0">
              <a:buNone/>
            </a:pPr>
            <a:endParaRPr lang="ru-RU" b="1" dirty="0">
              <a:solidFill>
                <a:schemeClr val="tx2"/>
              </a:solidFill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292642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7067128" cy="1156990"/>
          </a:xfrm>
        </p:spPr>
        <p:txBody>
          <a:bodyPr/>
          <a:lstStyle/>
          <a:p>
            <a:r>
              <a:rPr lang="ru-RU" dirty="0" smtClean="0"/>
              <a:t>  Остановка ботаника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1026" name="Picture 2" descr="D:\Загрукзки\botanik6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1196752"/>
            <a:ext cx="7524328" cy="535481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183848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На какой части тела человека находится 7 отверстий?</a:t>
            </a:r>
            <a:br>
              <a:rPr lang="ru-RU" dirty="0" smtClean="0"/>
            </a:br>
            <a:r>
              <a:rPr lang="ru-RU" dirty="0" smtClean="0"/>
              <a:t>И какие?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85664" y="3400725"/>
            <a:ext cx="6995120" cy="3201219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dirty="0" smtClean="0"/>
              <a:t>    </a:t>
            </a:r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Ответ: на голове. 2 уха, 2 глаза, рот, 2 ноздри.</a:t>
            </a: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  <p:grpSp>
        <p:nvGrpSpPr>
          <p:cNvPr id="11" name="Группа 10"/>
          <p:cNvGrpSpPr/>
          <p:nvPr/>
        </p:nvGrpSpPr>
        <p:grpSpPr>
          <a:xfrm>
            <a:off x="4355976" y="1791130"/>
            <a:ext cx="2736304" cy="3096344"/>
            <a:chOff x="1102296" y="1503098"/>
            <a:chExt cx="2736304" cy="3096344"/>
          </a:xfrm>
        </p:grpSpPr>
        <p:grpSp>
          <p:nvGrpSpPr>
            <p:cNvPr id="10" name="Группа 9"/>
            <p:cNvGrpSpPr/>
            <p:nvPr/>
          </p:nvGrpSpPr>
          <p:grpSpPr>
            <a:xfrm>
              <a:off x="1102296" y="1503098"/>
              <a:ext cx="2736304" cy="3096344"/>
              <a:chOff x="2051720" y="1664804"/>
              <a:chExt cx="2736304" cy="3096344"/>
            </a:xfrm>
          </p:grpSpPr>
          <p:grpSp>
            <p:nvGrpSpPr>
              <p:cNvPr id="7" name="Группа 6"/>
              <p:cNvGrpSpPr/>
              <p:nvPr/>
            </p:nvGrpSpPr>
            <p:grpSpPr>
              <a:xfrm>
                <a:off x="2051720" y="1664804"/>
                <a:ext cx="2736304" cy="3096344"/>
                <a:chOff x="4067944" y="1412776"/>
                <a:chExt cx="2736304" cy="3096344"/>
              </a:xfrm>
            </p:grpSpPr>
            <p:sp>
              <p:nvSpPr>
                <p:cNvPr id="19" name="Блок-схема: дисплей 18"/>
                <p:cNvSpPr/>
                <p:nvPr/>
              </p:nvSpPr>
              <p:spPr>
                <a:xfrm flipH="1">
                  <a:off x="4067944" y="2780928"/>
                  <a:ext cx="432048" cy="864096"/>
                </a:xfrm>
                <a:prstGeom prst="flowChartDisplay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18" name="Блок-схема: дисплей 17"/>
                <p:cNvSpPr/>
                <p:nvPr/>
              </p:nvSpPr>
              <p:spPr>
                <a:xfrm>
                  <a:off x="6372200" y="2780928"/>
                  <a:ext cx="432048" cy="864096"/>
                </a:xfrm>
                <a:prstGeom prst="flowChartDisplay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21" name="Полилиния 20"/>
                <p:cNvSpPr/>
                <p:nvPr/>
              </p:nvSpPr>
              <p:spPr>
                <a:xfrm>
                  <a:off x="4283968" y="2852936"/>
                  <a:ext cx="130794" cy="713232"/>
                </a:xfrm>
                <a:custGeom>
                  <a:avLst/>
                  <a:gdLst>
                    <a:gd name="connsiteX0" fmla="*/ 94218 w 130794"/>
                    <a:gd name="connsiteY0" fmla="*/ 0 h 713232"/>
                    <a:gd name="connsiteX1" fmla="*/ 94218 w 130794"/>
                    <a:gd name="connsiteY1" fmla="*/ 0 h 713232"/>
                    <a:gd name="connsiteX2" fmla="*/ 48498 w 130794"/>
                    <a:gd name="connsiteY2" fmla="*/ 128016 h 713232"/>
                    <a:gd name="connsiteX3" fmla="*/ 39354 w 130794"/>
                    <a:gd name="connsiteY3" fmla="*/ 155448 h 713232"/>
                    <a:gd name="connsiteX4" fmla="*/ 30210 w 130794"/>
                    <a:gd name="connsiteY4" fmla="*/ 182880 h 713232"/>
                    <a:gd name="connsiteX5" fmla="*/ 2778 w 130794"/>
                    <a:gd name="connsiteY5" fmla="*/ 347472 h 713232"/>
                    <a:gd name="connsiteX6" fmla="*/ 11922 w 130794"/>
                    <a:gd name="connsiteY6" fmla="*/ 557784 h 713232"/>
                    <a:gd name="connsiteX7" fmla="*/ 48498 w 130794"/>
                    <a:gd name="connsiteY7" fmla="*/ 612648 h 713232"/>
                    <a:gd name="connsiteX8" fmla="*/ 85074 w 130794"/>
                    <a:gd name="connsiteY8" fmla="*/ 667512 h 713232"/>
                    <a:gd name="connsiteX9" fmla="*/ 103362 w 130794"/>
                    <a:gd name="connsiteY9" fmla="*/ 694944 h 713232"/>
                    <a:gd name="connsiteX10" fmla="*/ 130794 w 130794"/>
                    <a:gd name="connsiteY10" fmla="*/ 713232 h 713232"/>
                    <a:gd name="connsiteX11" fmla="*/ 94218 w 130794"/>
                    <a:gd name="connsiteY11" fmla="*/ 0 h 7132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30794" h="713232">
                      <a:moveTo>
                        <a:pt x="94218" y="0"/>
                      </a:moveTo>
                      <a:lnTo>
                        <a:pt x="94218" y="0"/>
                      </a:lnTo>
                      <a:cubicBezTo>
                        <a:pt x="60017" y="91202"/>
                        <a:pt x="75021" y="48446"/>
                        <a:pt x="48498" y="128016"/>
                      </a:cubicBezTo>
                      <a:lnTo>
                        <a:pt x="39354" y="155448"/>
                      </a:lnTo>
                      <a:lnTo>
                        <a:pt x="30210" y="182880"/>
                      </a:lnTo>
                      <a:cubicBezTo>
                        <a:pt x="10145" y="323337"/>
                        <a:pt x="22377" y="269078"/>
                        <a:pt x="2778" y="347472"/>
                      </a:cubicBezTo>
                      <a:cubicBezTo>
                        <a:pt x="5826" y="417576"/>
                        <a:pt x="0" y="488634"/>
                        <a:pt x="11922" y="557784"/>
                      </a:cubicBezTo>
                      <a:cubicBezTo>
                        <a:pt x="15656" y="579444"/>
                        <a:pt x="36306" y="594360"/>
                        <a:pt x="48498" y="612648"/>
                      </a:cubicBezTo>
                      <a:lnTo>
                        <a:pt x="85074" y="667512"/>
                      </a:lnTo>
                      <a:cubicBezTo>
                        <a:pt x="91170" y="676656"/>
                        <a:pt x="94218" y="688848"/>
                        <a:pt x="103362" y="694944"/>
                      </a:cubicBezTo>
                      <a:lnTo>
                        <a:pt x="130794" y="713232"/>
                      </a:lnTo>
                      <a:lnTo>
                        <a:pt x="94218" y="0"/>
                      </a:lnTo>
                      <a:close/>
                    </a:path>
                  </a:pathLst>
                </a:custGeom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22" name="Полилиния 21"/>
                <p:cNvSpPr/>
                <p:nvPr/>
              </p:nvSpPr>
              <p:spPr>
                <a:xfrm flipH="1">
                  <a:off x="6444208" y="2852936"/>
                  <a:ext cx="130794" cy="713232"/>
                </a:xfrm>
                <a:custGeom>
                  <a:avLst/>
                  <a:gdLst>
                    <a:gd name="connsiteX0" fmla="*/ 94218 w 130794"/>
                    <a:gd name="connsiteY0" fmla="*/ 0 h 713232"/>
                    <a:gd name="connsiteX1" fmla="*/ 94218 w 130794"/>
                    <a:gd name="connsiteY1" fmla="*/ 0 h 713232"/>
                    <a:gd name="connsiteX2" fmla="*/ 48498 w 130794"/>
                    <a:gd name="connsiteY2" fmla="*/ 128016 h 713232"/>
                    <a:gd name="connsiteX3" fmla="*/ 39354 w 130794"/>
                    <a:gd name="connsiteY3" fmla="*/ 155448 h 713232"/>
                    <a:gd name="connsiteX4" fmla="*/ 30210 w 130794"/>
                    <a:gd name="connsiteY4" fmla="*/ 182880 h 713232"/>
                    <a:gd name="connsiteX5" fmla="*/ 2778 w 130794"/>
                    <a:gd name="connsiteY5" fmla="*/ 347472 h 713232"/>
                    <a:gd name="connsiteX6" fmla="*/ 11922 w 130794"/>
                    <a:gd name="connsiteY6" fmla="*/ 557784 h 713232"/>
                    <a:gd name="connsiteX7" fmla="*/ 48498 w 130794"/>
                    <a:gd name="connsiteY7" fmla="*/ 612648 h 713232"/>
                    <a:gd name="connsiteX8" fmla="*/ 85074 w 130794"/>
                    <a:gd name="connsiteY8" fmla="*/ 667512 h 713232"/>
                    <a:gd name="connsiteX9" fmla="*/ 103362 w 130794"/>
                    <a:gd name="connsiteY9" fmla="*/ 694944 h 713232"/>
                    <a:gd name="connsiteX10" fmla="*/ 130794 w 130794"/>
                    <a:gd name="connsiteY10" fmla="*/ 713232 h 713232"/>
                    <a:gd name="connsiteX11" fmla="*/ 94218 w 130794"/>
                    <a:gd name="connsiteY11" fmla="*/ 0 h 7132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30794" h="713232">
                      <a:moveTo>
                        <a:pt x="94218" y="0"/>
                      </a:moveTo>
                      <a:lnTo>
                        <a:pt x="94218" y="0"/>
                      </a:lnTo>
                      <a:cubicBezTo>
                        <a:pt x="60017" y="91202"/>
                        <a:pt x="75021" y="48446"/>
                        <a:pt x="48498" y="128016"/>
                      </a:cubicBezTo>
                      <a:lnTo>
                        <a:pt x="39354" y="155448"/>
                      </a:lnTo>
                      <a:lnTo>
                        <a:pt x="30210" y="182880"/>
                      </a:lnTo>
                      <a:cubicBezTo>
                        <a:pt x="10145" y="323337"/>
                        <a:pt x="22377" y="269078"/>
                        <a:pt x="2778" y="347472"/>
                      </a:cubicBezTo>
                      <a:cubicBezTo>
                        <a:pt x="5826" y="417576"/>
                        <a:pt x="0" y="488634"/>
                        <a:pt x="11922" y="557784"/>
                      </a:cubicBezTo>
                      <a:cubicBezTo>
                        <a:pt x="15656" y="579444"/>
                        <a:pt x="36306" y="594360"/>
                        <a:pt x="48498" y="612648"/>
                      </a:cubicBezTo>
                      <a:lnTo>
                        <a:pt x="85074" y="667512"/>
                      </a:lnTo>
                      <a:cubicBezTo>
                        <a:pt x="91170" y="676656"/>
                        <a:pt x="94218" y="688848"/>
                        <a:pt x="103362" y="694944"/>
                      </a:cubicBezTo>
                      <a:lnTo>
                        <a:pt x="130794" y="713232"/>
                      </a:lnTo>
                      <a:lnTo>
                        <a:pt x="94218" y="0"/>
                      </a:lnTo>
                      <a:close/>
                    </a:path>
                  </a:pathLst>
                </a:custGeom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grpSp>
              <p:nvGrpSpPr>
                <p:cNvPr id="23" name="Группа 22"/>
                <p:cNvGrpSpPr/>
                <p:nvPr/>
              </p:nvGrpSpPr>
              <p:grpSpPr>
                <a:xfrm>
                  <a:off x="4355976" y="1844824"/>
                  <a:ext cx="2160240" cy="2664296"/>
                  <a:chOff x="4355976" y="1844824"/>
                  <a:chExt cx="2160240" cy="2664296"/>
                </a:xfrm>
              </p:grpSpPr>
              <p:sp>
                <p:nvSpPr>
                  <p:cNvPr id="4" name="Овал 3"/>
                  <p:cNvSpPr/>
                  <p:nvPr/>
                </p:nvSpPr>
                <p:spPr>
                  <a:xfrm flipH="1">
                    <a:off x="4355976" y="1844824"/>
                    <a:ext cx="2160240" cy="2664296"/>
                  </a:xfrm>
                  <a:prstGeom prst="ellipse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8" name="Овал 7"/>
                  <p:cNvSpPr/>
                  <p:nvPr/>
                </p:nvSpPr>
                <p:spPr>
                  <a:xfrm>
                    <a:off x="4788024" y="2276872"/>
                    <a:ext cx="504056" cy="504056"/>
                  </a:xfrm>
                  <a:prstGeom prst="ellips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6"/>
                  </a:lnRef>
                  <a:fillRef idx="1">
                    <a:schemeClr val="lt1"/>
                  </a:fillRef>
                  <a:effectRef idx="0">
                    <a:schemeClr val="accent6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5" name="Овал 4"/>
                  <p:cNvSpPr/>
                  <p:nvPr/>
                </p:nvSpPr>
                <p:spPr>
                  <a:xfrm>
                    <a:off x="4788024" y="2420888"/>
                    <a:ext cx="360040" cy="360040"/>
                  </a:xfrm>
                  <a:prstGeom prst="ellipse">
                    <a:avLst/>
                  </a:prstGeom>
                </p:spPr>
                <p:style>
                  <a:lnRef idx="0">
                    <a:schemeClr val="accent6"/>
                  </a:lnRef>
                  <a:fillRef idx="3">
                    <a:schemeClr val="accent6"/>
                  </a:fillRef>
                  <a:effectRef idx="3">
                    <a:schemeClr val="accent6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9" name="Овал 8"/>
                  <p:cNvSpPr/>
                  <p:nvPr/>
                </p:nvSpPr>
                <p:spPr>
                  <a:xfrm>
                    <a:off x="5580112" y="2276872"/>
                    <a:ext cx="504056" cy="504056"/>
                  </a:xfrm>
                  <a:prstGeom prst="ellips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6"/>
                  </a:lnRef>
                  <a:fillRef idx="1">
                    <a:schemeClr val="lt1"/>
                  </a:fillRef>
                  <a:effectRef idx="0">
                    <a:schemeClr val="accent6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6" name="Овал 5"/>
                  <p:cNvSpPr/>
                  <p:nvPr/>
                </p:nvSpPr>
                <p:spPr>
                  <a:xfrm>
                    <a:off x="5580112" y="2420888"/>
                    <a:ext cx="360040" cy="360040"/>
                  </a:xfrm>
                  <a:prstGeom prst="ellipse">
                    <a:avLst/>
                  </a:prstGeom>
                </p:spPr>
                <p:style>
                  <a:lnRef idx="0">
                    <a:schemeClr val="accent6"/>
                  </a:lnRef>
                  <a:fillRef idx="3">
                    <a:schemeClr val="accent6"/>
                  </a:fillRef>
                  <a:effectRef idx="3">
                    <a:schemeClr val="accent6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cxnSp>
                <p:nvCxnSpPr>
                  <p:cNvPr id="12" name="Прямая соединительная линия 11"/>
                  <p:cNvCxnSpPr/>
                  <p:nvPr/>
                </p:nvCxnSpPr>
                <p:spPr>
                  <a:xfrm flipH="1">
                    <a:off x="5076056" y="2348880"/>
                    <a:ext cx="360040" cy="936104"/>
                  </a:xfrm>
                  <a:prstGeom prst="line">
                    <a:avLst/>
                  </a:prstGeom>
                </p:spPr>
                <p:style>
                  <a:lnRef idx="2">
                    <a:schemeClr val="dk1"/>
                  </a:lnRef>
                  <a:fillRef idx="0">
                    <a:schemeClr val="dk1"/>
                  </a:fillRef>
                  <a:effectRef idx="1">
                    <a:schemeClr val="dk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5" name="Овал 14"/>
                  <p:cNvSpPr/>
                  <p:nvPr/>
                </p:nvSpPr>
                <p:spPr>
                  <a:xfrm>
                    <a:off x="5148064" y="3140968"/>
                    <a:ext cx="216024" cy="216024"/>
                  </a:xfrm>
                  <a:prstGeom prst="ellipse">
                    <a:avLst/>
                  </a:prstGeom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17" name="Овал 16"/>
                  <p:cNvSpPr/>
                  <p:nvPr/>
                </p:nvSpPr>
                <p:spPr>
                  <a:xfrm>
                    <a:off x="5436096" y="3140968"/>
                    <a:ext cx="216024" cy="216024"/>
                  </a:xfrm>
                  <a:prstGeom prst="ellipse">
                    <a:avLst/>
                  </a:prstGeom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</p:grpSp>
            <p:sp>
              <p:nvSpPr>
                <p:cNvPr id="34" name="Блок-схема: извлечение 33"/>
                <p:cNvSpPr/>
                <p:nvPr/>
              </p:nvSpPr>
              <p:spPr>
                <a:xfrm>
                  <a:off x="4572000" y="1412776"/>
                  <a:ext cx="1800200" cy="864096"/>
                </a:xfrm>
                <a:prstGeom prst="flowChartExtract">
                  <a:avLst/>
                </a:prstGeom>
              </p:spPr>
              <p:style>
                <a:lnRef idx="1">
                  <a:schemeClr val="accent3"/>
                </a:lnRef>
                <a:fillRef idx="2">
                  <a:schemeClr val="accent3"/>
                </a:fillRef>
                <a:effectRef idx="1">
                  <a:schemeClr val="accent3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  <p:sp>
            <p:nvSpPr>
              <p:cNvPr id="24" name="Прямоугольник с двумя вырезанными соседними углами 23"/>
              <p:cNvSpPr/>
              <p:nvPr/>
            </p:nvSpPr>
            <p:spPr>
              <a:xfrm>
                <a:off x="2879812" y="3903801"/>
                <a:ext cx="1152128" cy="432048"/>
              </a:xfrm>
              <a:prstGeom prst="snip2SameRect">
                <a:avLst/>
              </a:prstGeom>
              <a:solidFill>
                <a:schemeClr val="bg1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cxnSp>
          <p:nvCxnSpPr>
            <p:cNvPr id="14" name="Прямая соединительная линия 13"/>
            <p:cNvCxnSpPr/>
            <p:nvPr/>
          </p:nvCxnSpPr>
          <p:spPr>
            <a:xfrm>
              <a:off x="2453324" y="2445296"/>
              <a:ext cx="360040" cy="936104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="" xmlns:p14="http://schemas.microsoft.com/office/powerpoint/2010/main" val="38205772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Назовите 7 выступающих частей тела человека.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Ответ: 2 ноги, 2 руки, 2 уха, нос.</a:t>
            </a:r>
            <a:endParaRPr lang="ru-RU" dirty="0"/>
          </a:p>
        </p:txBody>
      </p:sp>
      <p:grpSp>
        <p:nvGrpSpPr>
          <p:cNvPr id="5" name="Группа 4"/>
          <p:cNvGrpSpPr/>
          <p:nvPr/>
        </p:nvGrpSpPr>
        <p:grpSpPr>
          <a:xfrm>
            <a:off x="2411760" y="1484784"/>
            <a:ext cx="2160240" cy="3312368"/>
            <a:chOff x="2411760" y="1484784"/>
            <a:chExt cx="2160240" cy="3312368"/>
          </a:xfrm>
        </p:grpSpPr>
        <p:sp>
          <p:nvSpPr>
            <p:cNvPr id="4" name="Скругленный прямоугольник 3"/>
            <p:cNvSpPr/>
            <p:nvPr/>
          </p:nvSpPr>
          <p:spPr>
            <a:xfrm>
              <a:off x="3203848" y="2420888"/>
              <a:ext cx="504056" cy="1512168"/>
            </a:xfrm>
            <a:prstGeom prst="round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6" name="Прямая соединительная линия 5"/>
            <p:cNvCxnSpPr/>
            <p:nvPr/>
          </p:nvCxnSpPr>
          <p:spPr>
            <a:xfrm flipV="1">
              <a:off x="3203848" y="3861048"/>
              <a:ext cx="0" cy="936104"/>
            </a:xfrm>
            <a:prstGeom prst="line">
              <a:avLst/>
            </a:prstGeom>
            <a:ln w="76200"/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7" name="Прямая соединительная линия 6"/>
            <p:cNvCxnSpPr/>
            <p:nvPr/>
          </p:nvCxnSpPr>
          <p:spPr>
            <a:xfrm flipV="1">
              <a:off x="3707904" y="3861048"/>
              <a:ext cx="0" cy="936104"/>
            </a:xfrm>
            <a:prstGeom prst="line">
              <a:avLst/>
            </a:prstGeom>
            <a:ln w="76200"/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8" name="Прямая соединительная линия 7"/>
            <p:cNvCxnSpPr/>
            <p:nvPr/>
          </p:nvCxnSpPr>
          <p:spPr>
            <a:xfrm flipV="1">
              <a:off x="2411760" y="2636912"/>
              <a:ext cx="936104" cy="216024"/>
            </a:xfrm>
            <a:prstGeom prst="line">
              <a:avLst/>
            </a:prstGeom>
            <a:ln w="76200"/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10" name="Прямая соединительная линия 9"/>
            <p:cNvCxnSpPr/>
            <p:nvPr/>
          </p:nvCxnSpPr>
          <p:spPr>
            <a:xfrm flipV="1">
              <a:off x="3635896" y="2420888"/>
              <a:ext cx="936104" cy="216024"/>
            </a:xfrm>
            <a:prstGeom prst="line">
              <a:avLst/>
            </a:prstGeom>
            <a:ln w="76200"/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16" name="Арка 15"/>
            <p:cNvSpPr/>
            <p:nvPr/>
          </p:nvSpPr>
          <p:spPr>
            <a:xfrm rot="16200000">
              <a:off x="2771800" y="1844824"/>
              <a:ext cx="576064" cy="432048"/>
            </a:xfrm>
            <a:prstGeom prst="blockArc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  <p:sp>
          <p:nvSpPr>
            <p:cNvPr id="17" name="Арка 16"/>
            <p:cNvSpPr/>
            <p:nvPr/>
          </p:nvSpPr>
          <p:spPr>
            <a:xfrm rot="5169299">
              <a:off x="3582717" y="1858662"/>
              <a:ext cx="576064" cy="432048"/>
            </a:xfrm>
            <a:prstGeom prst="blockArc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  <p:grpSp>
          <p:nvGrpSpPr>
            <p:cNvPr id="18" name="Группа 17"/>
            <p:cNvGrpSpPr/>
            <p:nvPr/>
          </p:nvGrpSpPr>
          <p:grpSpPr>
            <a:xfrm>
              <a:off x="2915816" y="1484784"/>
              <a:ext cx="1080120" cy="1008112"/>
              <a:chOff x="2915816" y="1484784"/>
              <a:chExt cx="1080120" cy="1008112"/>
            </a:xfrm>
          </p:grpSpPr>
          <p:sp>
            <p:nvSpPr>
              <p:cNvPr id="11" name="Улыбающееся лицо 10"/>
              <p:cNvSpPr/>
              <p:nvPr/>
            </p:nvSpPr>
            <p:spPr>
              <a:xfrm>
                <a:off x="2987824" y="1628800"/>
                <a:ext cx="936104" cy="864096"/>
              </a:xfrm>
              <a:prstGeom prst="smileyFace">
                <a:avLst/>
              </a:prstGeom>
            </p:spPr>
            <p:style>
              <a:lnRef idx="3">
                <a:schemeClr val="lt1"/>
              </a:lnRef>
              <a:fillRef idx="1">
                <a:schemeClr val="accent4"/>
              </a:fillRef>
              <a:effectRef idx="1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4" name="Полилиния 13"/>
              <p:cNvSpPr/>
              <p:nvPr/>
            </p:nvSpPr>
            <p:spPr>
              <a:xfrm>
                <a:off x="3307080" y="1901952"/>
                <a:ext cx="213360" cy="365760"/>
              </a:xfrm>
              <a:custGeom>
                <a:avLst/>
                <a:gdLst>
                  <a:gd name="connsiteX0" fmla="*/ 140208 w 213360"/>
                  <a:gd name="connsiteY0" fmla="*/ 0 h 365760"/>
                  <a:gd name="connsiteX1" fmla="*/ 12192 w 213360"/>
                  <a:gd name="connsiteY1" fmla="*/ 292608 h 365760"/>
                  <a:gd name="connsiteX2" fmla="*/ 213360 w 213360"/>
                  <a:gd name="connsiteY2" fmla="*/ 365760 h 3657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13360" h="365760">
                    <a:moveTo>
                      <a:pt x="140208" y="0"/>
                    </a:moveTo>
                    <a:cubicBezTo>
                      <a:pt x="70104" y="115824"/>
                      <a:pt x="0" y="231648"/>
                      <a:pt x="12192" y="292608"/>
                    </a:cubicBezTo>
                    <a:cubicBezTo>
                      <a:pt x="24384" y="353568"/>
                      <a:pt x="118872" y="359664"/>
                      <a:pt x="213360" y="365760"/>
                    </a:cubicBezTo>
                  </a:path>
                </a:pathLst>
              </a:custGeom>
            </p:spPr>
            <p:style>
              <a:lnRef idx="2">
                <a:schemeClr val="accent3"/>
              </a:lnRef>
              <a:fillRef idx="0">
                <a:schemeClr val="accent3"/>
              </a:fillRef>
              <a:effectRef idx="1">
                <a:schemeClr val="accent3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5" name="Правильный пятиугольник 14"/>
              <p:cNvSpPr/>
              <p:nvPr/>
            </p:nvSpPr>
            <p:spPr>
              <a:xfrm>
                <a:off x="2915816" y="1484784"/>
                <a:ext cx="1080120" cy="360040"/>
              </a:xfrm>
              <a:prstGeom prst="pentagon">
                <a:avLst/>
              </a:prstGeom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</p:grpSp>
    </p:spTree>
    <p:extLst>
      <p:ext uri="{BB962C8B-B14F-4D97-AF65-F5344CB8AC3E}">
        <p14:creationId xmlns="" xmlns:p14="http://schemas.microsoft.com/office/powerpoint/2010/main" val="35460976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У кого: жирафа или свиньи больше шейный позвонков? И на сколько?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Ответ: У них 7 шейных позвонков</a:t>
            </a:r>
            <a:endParaRPr lang="ru-RU" dirty="0"/>
          </a:p>
        </p:txBody>
      </p:sp>
      <p:pic>
        <p:nvPicPr>
          <p:cNvPr id="2050" name="Picture 2" descr="D:\Загрукзки\6a00d8341c823e53ef01116851b130970c-400w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1700808"/>
            <a:ext cx="2281585" cy="2407072"/>
          </a:xfrm>
          <a:prstGeom prst="rect">
            <a:avLst/>
          </a:prstGeom>
          <a:noFill/>
        </p:spPr>
      </p:pic>
      <p:pic>
        <p:nvPicPr>
          <p:cNvPr id="2051" name="Picture 3" descr="D:\Загрукзки\300px-Giraffe-closeup-head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06356" y="1556793"/>
            <a:ext cx="2737644" cy="530120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38205772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Сколько камер имеет сердце птицы?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Ответ: 4</a:t>
            </a:r>
            <a:endParaRPr lang="ru-RU" dirty="0"/>
          </a:p>
        </p:txBody>
      </p:sp>
      <p:pic>
        <p:nvPicPr>
          <p:cNvPr id="3074" name="Picture 2" descr="D:\Загрукзки\fmimg2500806410621226931_257x38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80100" y="1955800"/>
            <a:ext cx="3263900" cy="4902200"/>
          </a:xfrm>
          <a:prstGeom prst="rect">
            <a:avLst/>
          </a:prstGeom>
          <a:noFill/>
        </p:spPr>
      </p:pic>
      <p:pic>
        <p:nvPicPr>
          <p:cNvPr id="3075" name="Picture 3" descr="D:\Загрукзки\i (1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576" y="1700808"/>
            <a:ext cx="2072370" cy="1657896"/>
          </a:xfrm>
          <a:prstGeom prst="rect">
            <a:avLst/>
          </a:prstGeom>
          <a:noFill/>
        </p:spPr>
      </p:pic>
      <p:pic>
        <p:nvPicPr>
          <p:cNvPr id="3076" name="Picture 4" descr="D:\Загрукзки\i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3568" y="5589240"/>
            <a:ext cx="1428750" cy="1143000"/>
          </a:xfrm>
          <a:prstGeom prst="rect">
            <a:avLst/>
          </a:prstGeom>
          <a:noFill/>
        </p:spPr>
      </p:pic>
      <p:pic>
        <p:nvPicPr>
          <p:cNvPr id="3077" name="Picture 5" descr="D:\Загрукзки\0_5f824_9d57f438_XL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347864" y="2564904"/>
            <a:ext cx="2090663" cy="167253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38205772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779912" y="3861048"/>
            <a:ext cx="4572000" cy="243002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800" dirty="0" smtClean="0">
                <a:ea typeface="Calibri"/>
                <a:cs typeface="Times New Roman"/>
              </a:rPr>
              <a:t>Семь </a:t>
            </a:r>
            <a:r>
              <a:rPr lang="ru-RU" sz="2800" dirty="0">
                <a:ea typeface="Calibri"/>
                <a:cs typeface="Times New Roman"/>
              </a:rPr>
              <a:t>ночей и дней в неделе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800" dirty="0">
                <a:ea typeface="Calibri"/>
                <a:cs typeface="Times New Roman"/>
              </a:rPr>
              <a:t>Семь чудес на свете есть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800" dirty="0">
                <a:ea typeface="Calibri"/>
                <a:cs typeface="Times New Roman"/>
              </a:rPr>
              <a:t>И семь нот нам песни пели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800" dirty="0">
                <a:ea typeface="Calibri"/>
                <a:cs typeface="Times New Roman"/>
              </a:rPr>
              <a:t>И в алгебре семерка есть!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54374" y="509036"/>
            <a:ext cx="4248472" cy="24591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15000"/>
              </a:lnSpc>
              <a:spcAft>
                <a:spcPts val="1000"/>
              </a:spcAft>
            </a:pPr>
            <a:r>
              <a:rPr lang="ru-RU" sz="2800" dirty="0">
                <a:solidFill>
                  <a:prstClr val="black"/>
                </a:solidFill>
                <a:ea typeface="Calibri"/>
                <a:cs typeface="Times New Roman"/>
              </a:rPr>
              <a:t>Вот семерка кочерга,</a:t>
            </a:r>
          </a:p>
          <a:p>
            <a:pPr lvl="0">
              <a:lnSpc>
                <a:spcPct val="115000"/>
              </a:lnSpc>
              <a:spcAft>
                <a:spcPts val="1000"/>
              </a:spcAft>
            </a:pPr>
            <a:r>
              <a:rPr lang="ru-RU" sz="2800" dirty="0">
                <a:solidFill>
                  <a:prstClr val="black"/>
                </a:solidFill>
                <a:ea typeface="Calibri"/>
                <a:cs typeface="Times New Roman"/>
              </a:rPr>
              <a:t>У нее одна нога.</a:t>
            </a:r>
          </a:p>
          <a:p>
            <a:pPr lvl="0">
              <a:lnSpc>
                <a:spcPct val="115000"/>
              </a:lnSpc>
              <a:spcAft>
                <a:spcPts val="1000"/>
              </a:spcAft>
            </a:pPr>
            <a:r>
              <a:rPr lang="ru-RU" sz="2800" dirty="0">
                <a:solidFill>
                  <a:prstClr val="black"/>
                </a:solidFill>
                <a:ea typeface="Calibri"/>
                <a:cs typeface="Times New Roman"/>
              </a:rPr>
              <a:t>Цифра семь, цифра семь</a:t>
            </a:r>
          </a:p>
          <a:p>
            <a:pPr lvl="0">
              <a:lnSpc>
                <a:spcPct val="115000"/>
              </a:lnSpc>
              <a:spcAft>
                <a:spcPts val="1000"/>
              </a:spcAft>
            </a:pPr>
            <a:r>
              <a:rPr lang="ru-RU" sz="2800" dirty="0">
                <a:solidFill>
                  <a:prstClr val="black"/>
                </a:solidFill>
                <a:ea typeface="Calibri"/>
                <a:cs typeface="Times New Roman"/>
              </a:rPr>
              <a:t>Интересна ты нам всем!</a:t>
            </a:r>
          </a:p>
        </p:txBody>
      </p:sp>
      <p:pic>
        <p:nvPicPr>
          <p:cNvPr id="1026" name="Picture 2" descr="http://t1.gstatic.com/images?q=tbn:ANd9GcQv-Te4LPlBQRsFuUC8DHSCBEsiIsQMvFuFh9Mrmqs91fKFEn2ua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309503">
            <a:off x="5373692" y="324366"/>
            <a:ext cx="1384441" cy="138444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AutoShape 4" descr="data:image/jpeg;base64,/9j/4AAQSkZJRgABAQAAAQABAAD/2wBDAAkGBwgHBgkIBwgKCgkLDRYPDQwMDRsUFRAWIB0iIiAdHx8kKDQsJCYxJx8fLT0tMTU3Ojo6Iys/RD84QzQ5Ojf/2wBDAQoKCg0MDRoPDxo3JR8lNzc3Nzc3Nzc3Nzc3Nzc3Nzc3Nzc3Nzc3Nzc3Nzc3Nzc3Nzc3Nzc3Nzc3Nzc3Nzc3Nzf/wAARCAC5AGkDASIAAhEBAxEB/8QAHAAAAQUBAQEAAAAAAAAAAAAAAAMEBQYHAQII/8QAPBAAAgEDAgQEBQIDBwMFAAAAAQIDAAQRBSEGEjFBE1FhgQcUInGRMqFSscEWIyRCctHwYpLxFYKisuH/xAAbAQACAwEBAQAAAAAAAAAAAAAABQIEBgMBB//EADERAAEDAgUABwgDAQAAAAAAAAEAAgMEEQUSITFBExRRYXGRsQYiMoGhwdHwQuHxJP/aAAwDAQACEQMRAD8A3GiiihCKKKKEIooprqN0tlYXF24LLBE0pA6kKCf6UE2FyhVa44nuNP4p1BLpkbRYTHHJJgBrZyoJbPdN/qP+Ujy6XFCGGR086xG5v5LTVYZJJC3Lzm8Vj9L+IQzEj06++K0rgm7Y2txpzuz/ACbDwmbcmJslR07YK/ZRS+lrRK/KedR4K9U0boWNerNRRQelMFRRRXnNGfWhC9UUUUIXCcdqrd5xxo1nPLDM05aJzGxWIkZ6bHv/APhqxscDJ96+frhUvtTuZnYOsg51JJwvP9ff/VXWKNryc7soAJJtfb5jtVKrnfFlDNytu0bX7DWkkNk7FoyOZHHK2D0PqPWvOscR6bo4xdzAy4yIY/qf3Hbp3xWOWWqz6JElvZzFZOcvHJg/RkYOD5EYyDtkA9QKQuhJHNGNQfxnk+v9QIz/ABN5n75NUW1kBcRm011t9r8+KtCGrdTmVrRp+6DuV8u/ihGsvLbacJEP+Zpzkeyqf501uPiOt1DLa3WmQvDMhR8TuuVIweqeVVAShVZtkVjhEEe7Ad8eVSVrY/MR5lUD6iNx2xV01OFCEySSOGtuL+Vtkoz4gZMrfsmMjx6nqkYR0SNwzyys2VVVAUsSM4zzL1GM5+1a3wtp0dpDLdLPFM9yFy0LcyBRnAB79Tv6+lZDd2UKyHwmKNjHMhx7UrY6pquky+NaTuOmWjOC3+pf0t7jPrXsGCxOjbVUhzAjS+hH2urcmPTEiCo4W75pnfXwtz4SLzSspKgnAH3qlaJx/cyIDqlifCCFvmI8pnH/AEnI7djTfi3ixJLRpNMEsV1JEFVn5SME7EYPXr2qvnGYtvqOFbZK1zc/Cb8TRaqv+In1uV5OYf3cYKLuegwdvSnvDPHIgKWOrK7RquFulJcnHZwB28/zVegsNS1OOLkDxpGQ5kmkbEi8ozkHvzE9MjpXu40Sw07Rbm51wSwTk89tIr7ow3UDGxJPY9elcRC8TDIdOeU3dUxyUTxJbMPh0t6LX7eaO4gSaF1kjkUMjqchgehBpSq58PxKOFrXx2LPzSb5ztztVizVhpuAUpjfmYHdqZ6xMLbS7uY9I4Hb8Kawi0Vue45ixbIU8xydhjGfatl46lEXCepb454vD/7iB/WsasTzWzOAAXctgdKdYKwOkeTtYDzP9JJjL7ZQEo1y9uzMiIxlXlLMMmkYpJJ7IxRW6bOcyDHN7H0pW/tZflwWtpH5lyrIR9P/ADyphZWaiFmkmdHyenf2rKYpHA2d7oHAtvxx3J7h+J1TKVsbm7DnnvS9o0k0uSVlMan9O3Mf+oGuz6ndhhbjMIY7liOnfoT+9dt4Ejd2kfxPpzkbZ2yf+etNI5vl5+VI2mhfdS+HK538qoGPLJZ7b2VdpzNu0qQik5DFHI7O0hxkZ3/2pXUZbWNFjWZfmTuqA7Z6DPvS9rai7w6sI+3MB0OKbXMCWd/Gs6wy8wypCkDFdajFJqgtjJyhotlGn+rlFSMZd9rk8rxrGo3VhCkJtPEiQgNKSVDNjz8qTt555hFOhVZEIYDGUPofSpG4EZYMk0mD1jI6faoYaSolTwrlkRTnlbfGfI/713w6iqZYTPA3b6/JElQyKQMJsSpxeJdb8ZknkRAcZCrsVx2O/U77f0pDiDiJuIoobK5WNYInDr9Zwzjpk9h6UwmjaOMlpWk2wCd8D0ptBbxIfoReY7nqd/er00rqYASAtcdU9wyjdXDpGkFg0K2vgXVbG80O2tbMlZLWJUkjbqCNs7bEHrkVZMetZh8L0kbWJXTJjjgIkI6AkjA/Y/itPoppDJGCVCvp46acxxnRVL4nXDQ8M8qcvNJOo+oZH0guf/rWW2bfL20LkfoPN161oPxakQ6faws5UjnlXHc4Cfyc1nF6snyiRwgtIy7BRmtNgrG9FI52xNvIf2shiZL6lrRvop6w1V9Uk8O1jMjt9ARASxb18hUnZcITtpTaowMr3MnN8uq7ogJAIPfOx6d6p+n+JotjC1lcXGI2Mk0LNypI3cZGGXtnBreNGuYb7SrO5tUEcEsKuiYxygjYe3SstNg8EBeIycrtu7sT2M59+FkGv6Rq8tj40FowjjcCRmjOQMb9NxkEHPSmejw2iwszZdi3LzHcj7Vu/LnrVb1rgnS9VnM58S2kZWDm3wvMTjDEYxkY/feqs1A4wtjY7b93Uiw3JWVPfQQXMkSSDZxze3am93qNqscfIY1WM5CN+mrTf/ByKSa4kgvsmXdclkKnzPUGmUfwXcEm71KIKB+rLNj+VaONuE5Wumjc59rE6a6Wvv8AVLxDOx12uIF72sqjqnE8VwY4bCA+JgAhAMft9/Wn2kRzMsktzhdtlBz+TS9xpulWVy1pouZVH0mZlAz5t6en58hXueRLaDkQgKg/JpthMYbCGwtyR8C9ye8n0slmKVfTvtb3tvkoXiG8eMRwQMBK7hQfKpjSrC5vL2OG3hSW4QhgHXmUnqNu46dex/DPgPSv7TcVc8gcxR5CnAK8vRyT22OB6sPKtes9NGncW39/nxIHhX6Yo94dgDzHpjCjGMnc5A7rcddHNUNjH8PXny/K0GDTS0UDo2HffxXNKtBo/E6DwY7ePU7UHwowOVZUA5lGO2Mkfc1bcVB8QqWvdEMeDIL0cuP4eRub9qnaWLubk3Kyz4tz82o2UKsAyRZ9fqYnb7eGPzUZp3DVvq0NpI13Mshd0bOCFZRkEYwenrS3xeF1a6pHd/LFrflQiQDOcBgR7Zz7034Ev7m+j8S3XkCX4PhyLjxAYT3PT9I3qWIGSPCOlgflcHG/zFrEeSX07XOrXZm3br56KWuOBtRij/udWRgezQ4P5JNSPCcnE1rZwWNqthdwjLh7iVkMcZY4wVTfPUDy7jFSuu38r6f4NnDIk8mI1MwKBWJx1743O2Rt1qV4ah5NNjlePw3mAbl/hUDCj8Afk0mpKusnmLXuBaO4dn75JoY2NbcDVSy5xvXaKKbrmvJrN+P+KfmOfSNMfmBPJK43Ehzgr/pG+fUY86keOOLY7F202zPiy9JxHJysAf8AICASCQevYeRIrPkXwMu5HjMOg6IPIelMaChNQc7/AIR9e78pNiVeI29Gw6riILdCgPNI5y7+dQOv3EsrRWFoMz3DhF9M7ZPpUrdzrBA8rnoOprz8NdBfifiT5y4B+VhPO+RkFc7L/wC4jH2zWkqqgUdOZQNdh4/gbpVh8Bkkzu1t9StR+GHDa6HoSSyL/iLgAknsgzj85J9wO1T80F/a301zZRRXENwF8SFpORlYDGVOCDkYyDjpUooCgAbAbAV6rFa7lauNgY3KFD2djd3F+moaoI1kiDLb28Tcyxg9WLbZYjHbapiiihTTPUdOtNTt/l76BJosg8rDoR3FUjjPhWPS9O/9U4fuZ9ONoeedI3LIYgDlgrEgFeuQM4yN9saHXiWKOaN4pkV43BVkYZDA9QRQLX1F1EtG/KyjhmDiHii5R21gPp9uSWuHtRktgryr0GcE5OCBWm6TZPYWUdvJdy3RTP8AezY5iOw2HavenadZaXara6daw21upJEcSBVyTknApya8yRhxLGgeC9F7WJXaq/HHEg0PTmW2Ob2VT4e2fDHTmPv0Hc+9Teq6hFptlJdTk8qDAXIBdjsFHqTtWLXt7NrWoy3142VLZIB2JHQAeQG35PerVJTGplyDbk935PCoYhVinj03KRiD5N1dfVM2eQE9MknO+5JJJ3rySWOSfvXXcsxJNNdQuFtbV5GPY1soog0BjQskM0j9dyojWJWvr6LToASGOX5OvL3re+BeH04f0GG35As8gDy+YPZc+gwPz51lvwf4fbVtZk1e8izDCQ68w75+gY9s+w863QCsvi1V1ioyt+Fmg8eT9vktbQ04jYO715XaKKKWJgiiiihCKKKKEIrh6UE4qF4u1caPoc9yhxMw8OHP8Rzv9gAT9hQoveGNLjwqH8Rdak1HU4tPtWXwImIDK25cbM3pjdR681VtsIqxR7IgxSNoDySXLcxeQ4Xm3PL/AM6+teq1+H0gp4gDudT4/wBLGVk7ppSSu98VXtcdr+8h0+HcO2ZMdQo61Ozv4UTOew2r38KtJbWuLHvZQTBA3idNvpP0j3bf2rrXVHVqZ0g3Og8T+Bqu+HQlz83Z6rY+DtGXQ9CtrTAEpXnmI7sf9th7VOVwV2sUBYWWsa0NaAEUUUV6pIooooQiiiuGhCb313FZw+LM2BnAA3LHyFZH8VNbv7me2j+TaGy5SEkZs5c9cjGxwMfYn2umvalLb8UwW94yrp7RBUyvSQn9RPl0WnvEGh2+saTPaSKAZFwrY/S3Yj7Gi4c05DZwXsRjbMOnbmj5/Py7FhVvqt1GB46+JGvYbFRUvBPHPGJImDKahJongkeGVeWRCUkGejKcEU/0aAB5/Dch0Abwh3X+L2/rVvDMYljkEc5u08ncJj7TezVJ1Z1VTNyuHA2P48V44gmMWnycueYg4x51qHwb0tLPhxrnG8zhQ2/RRv8A/ItWVcQqXa3iVS3PKi8oHXLdK3ngeIQ8K6eFGOeMyEYxuxLH+dNMeeT0TBtqfQD7rI4Sz3QfEqcFdoopAniKKKKEIooooQiiikp50gTnkOFyB+TivHODRc7IUJxfbQXFnGksSOzEqrOAwUYycg9eg6/+WOiak62iW9y2XSMA/USAe4BO+PLO9SvFhK6HczRoHmhXniB/izj+uPestk43jt3VGsQoLMsjCTJAGdwMeePzVdzJxIZWD3Ra67R5Jv8AnHxnZV3jCVf7R6lGuN5s5H2B/nUe8rLG0kUjxnGAyMVOMb7ikbuSS91CS6uFIFzJlQpyVJ6b9xXq1jafltcfVzHn9ADvXHo3yuGT+RsFt2VEcEGSo0yNBN+wBO9YUiG1kLMCjISwO4wRk58+9bzwROs/C1gVYnkjMZ5uuVJU/wAqw7VJYWHy7ZBIyW7DyrQPhNr8fgtpUzcrE80eRgB8bqPuAG/7q02MPjLow1wu27SPIr5dQQzsYJnsIYdjxqdPQrTqK5mjNKE0XaKKKEIooooQjOKrHFE8s0ai0tnleKYA7gFR3YZI6Y981ZzvUNrpjhDTzOEiKeGzkZAO+M/mqdc97IS5i9DQ42UHqurXGo6dd2KxxBZIvDjlkbl55Bjp5gnyrNdF0aG9guLvVElit1mKRRo2CSG3+5zhdvI77Vb9RtdSfhy71DTIfmRgvC0QHiIQcFguN8deXbPnTHSo49ViSCwlaCCFeVGI5mDjswzs3U/fPnU8Ome6JzpvhIFwpyNMRa+D49r32/1UfUoIrO8a2gmMnIwaJmG4x0z+KmtI0lZ9HuNbt5Y95jHND3QjGd++cg+9Qerafd6PdyxX8DiTJ5Jf8sg8we/n706t1vdP09CbS4aGQl5JFBMYbbrjuBirmH1DWVBeNIwb7X8k3xymfUYfHHfNM4ZdDa43N+NCP26Q1qCMEyFwGdfpTHUinlpbz20YltZSXkALDpgjcY8iOx6inMCyz2i3L20iRcxUFl29vTevRJ860cFFSTyvqBZwd+n5+iw9bilbFSMw+QEZN78gbDbYdt9VO23G3EMcPgs7OMEB2iUyen1Zx7laR0njzVdO1RV1O4kmWT9UcpBDAAk8vTlby7VFB2/iNQVxzXfEVtCuWYh9hvuRyj9zUajCqaOnkeAbgEjU78KlS1c8j7F2y+lLeUTQpKM4dQwz5EZpWkoE8OFEx+lQP2pWs2tSNkUUUUL1FMtQ06C+5fGLBlzyshwRnrT2iovY17crhcIBtsmOn6Zb6eH8ANzPjmZmJJxWLazdz8K/EDWVsYoWSVxIVdeocB9j1G7EVurGvn/jvWrXV+Kbi+tYXWCMfLmUnIkKE/V6DsPsPOq0zGMjDW6BNMIfF1rJNs4W1Seu8WS6kV+ZgVDGuI0U8yk+Z/FTnBfEcbh7Itc27NGSUUAq+ASxz1/rVEeS3aYYbmPfH9KsehWgjurOWUMvNPkgDcLn/wA1wfO4saw7Ds0VzF6OlpG9JGfee4C176dym+JLxQ9kLRiVnVw/OpBC7EED136jz8qiD+/erDrduluZksYona4IjbnUEocc2V8jjv61WruT5FnW7BQrnd9sjz8q1Hs7VwBvV23zHVYnHqSeQia3ugW08UTSiGJpCRgDvXn4ZabJrnF6XhDeDFIJM9iqnP7sFFV+e5udfvFsLBGZWYKeUZLZ7AdTW8/D/hWPhnSQjqPm5gDMR2x0XPp/PNX8aq2tj6sw+8fi7gNbeJ9FWw6jLdXbn0VrFFFFZpP0UUUUIRRRRQhcIzVDvPhrbNdSy6dfm2ikYsYZIfECk+R5ht6Vfa4ag+NrxZwUHsa8e8FlGp/DLULe6SfSLyC4LD61uBycp81wDt6fuab3/A/E8FrOsAt7mSWIqJIpMGPI3wGxv61r1cH6a59XYHBw3UOhAdcE3/e1YTpvDfHVjNl7J7iPnDYkIznGM55vKnL/AA14j4hvvmdXdLWMgAIz7J7AnP7Vtw60Va6WQSmVrrOOlxYellLI7LkLjZVnhHgrTOGolMCia6C4M7IBjz5R2/n61ZwKBXagpNYGiwRRRRQpIooooQv/2Q=="/>
          <p:cNvSpPr>
            <a:spLocks noChangeAspect="1" noChangeArrowheads="1"/>
          </p:cNvSpPr>
          <p:nvPr/>
        </p:nvSpPr>
        <p:spPr bwMode="auto">
          <a:xfrm>
            <a:off x="63500" y="-500063"/>
            <a:ext cx="590550" cy="10287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986651">
            <a:off x="5330700" y="1832676"/>
            <a:ext cx="770729" cy="13579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10828">
            <a:off x="2242528" y="4963115"/>
            <a:ext cx="1072480" cy="15150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473562">
            <a:off x="1151193" y="3448486"/>
            <a:ext cx="1434852" cy="14348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326149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Сколько пальцев на верхней конечности птицы?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pPr marL="0" indent="0">
              <a:buNone/>
            </a:pPr>
            <a:r>
              <a:rPr lang="ru-RU" dirty="0" smtClean="0"/>
              <a:t>Ответ: 5</a:t>
            </a:r>
            <a:endParaRPr lang="ru-RU" dirty="0"/>
          </a:p>
        </p:txBody>
      </p:sp>
      <p:pic>
        <p:nvPicPr>
          <p:cNvPr id="4098" name="Picture 2" descr="D:\Загрукзки\0_20d95_e4d6aff3_X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83768" y="1988840"/>
            <a:ext cx="6264696" cy="469852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31444508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Кто такой археоптерикс?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pPr marL="0" indent="0">
              <a:buNone/>
            </a:pPr>
            <a:r>
              <a:rPr lang="ru-RU" dirty="0" smtClean="0"/>
              <a:t>Ответ: Первая птица</a:t>
            </a:r>
            <a:endParaRPr lang="ru-RU" dirty="0"/>
          </a:p>
        </p:txBody>
      </p:sp>
      <p:pic>
        <p:nvPicPr>
          <p:cNvPr id="5122" name="Picture 2" descr="D:\Загрукзки\0007-007-Arkheopterik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2204864"/>
            <a:ext cx="3802393" cy="342215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7361345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Белобокая птица?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Ответ: Сорока</a:t>
            </a:r>
            <a:endParaRPr lang="ru-RU" dirty="0"/>
          </a:p>
        </p:txBody>
      </p:sp>
      <p:pic>
        <p:nvPicPr>
          <p:cNvPr id="6146" name="Picture 2" descr="D:\Загрукзки\0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06461" y="1844825"/>
            <a:ext cx="5737539" cy="501317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18976238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229600" cy="1143000"/>
          </a:xfrm>
        </p:spPr>
        <p:txBody>
          <a:bodyPr/>
          <a:lstStyle/>
          <a:p>
            <a:r>
              <a:rPr lang="ru-RU" dirty="0" smtClean="0"/>
              <a:t>Поляна соответствий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0" y="1268760"/>
            <a:ext cx="3419872" cy="5589240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sz="3200" dirty="0"/>
              <a:t>(</a:t>
            </a:r>
            <a:r>
              <a:rPr lang="en-US" sz="3200" dirty="0" smtClean="0"/>
              <a:t>a-b)</a:t>
            </a:r>
            <a:r>
              <a:rPr lang="en-US" sz="3200" baseline="30000" dirty="0" smtClean="0"/>
              <a:t>2</a:t>
            </a:r>
            <a:endParaRPr lang="ru-RU" sz="3200" baseline="30000" dirty="0" smtClean="0"/>
          </a:p>
          <a:p>
            <a:pPr marL="514350" indent="-514350">
              <a:buFont typeface="+mj-lt"/>
              <a:buAutoNum type="arabicPeriod"/>
            </a:pPr>
            <a:r>
              <a:rPr lang="ru-RU" sz="3200" dirty="0"/>
              <a:t>а</a:t>
            </a:r>
            <a:r>
              <a:rPr lang="ru-RU" sz="3200" baseline="30000" dirty="0"/>
              <a:t>2</a:t>
            </a:r>
            <a:r>
              <a:rPr lang="ru-RU" sz="3200" dirty="0"/>
              <a:t> –</a:t>
            </a:r>
            <a:r>
              <a:rPr lang="en-US" sz="3200" dirty="0" smtClean="0"/>
              <a:t>b</a:t>
            </a:r>
            <a:r>
              <a:rPr lang="en-US" sz="3200" baseline="30000" dirty="0" smtClean="0"/>
              <a:t>2</a:t>
            </a:r>
            <a:endParaRPr lang="ru-RU" sz="3200" baseline="30000" dirty="0" smtClean="0"/>
          </a:p>
          <a:p>
            <a:pPr marL="514350" indent="-514350">
              <a:buFont typeface="+mj-lt"/>
              <a:buAutoNum type="arabicPeriod"/>
            </a:pPr>
            <a:r>
              <a:rPr lang="ru-RU" sz="3200" dirty="0" smtClean="0"/>
              <a:t>(</a:t>
            </a:r>
            <a:r>
              <a:rPr lang="en-US" sz="3200" dirty="0" smtClean="0"/>
              <a:t>x-2)(x+2)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200" dirty="0" smtClean="0"/>
              <a:t>(a-2)</a:t>
            </a:r>
            <a:r>
              <a:rPr lang="en-US" sz="3200" dirty="0"/>
              <a:t> (a</a:t>
            </a:r>
            <a:r>
              <a:rPr lang="en-US" sz="3200" baseline="30000" dirty="0"/>
              <a:t>2</a:t>
            </a:r>
            <a:r>
              <a:rPr lang="en-US" sz="3200" dirty="0"/>
              <a:t>+2a+4)</a:t>
            </a:r>
            <a:endParaRPr lang="ru-RU" sz="3200" dirty="0"/>
          </a:p>
          <a:p>
            <a:pPr marL="514350" indent="-514350">
              <a:buFont typeface="+mj-lt"/>
              <a:buAutoNum type="arabicPeriod"/>
            </a:pPr>
            <a:r>
              <a:rPr lang="en-US" sz="3200" dirty="0"/>
              <a:t>(x+5)</a:t>
            </a:r>
            <a:r>
              <a:rPr lang="en-US" sz="3200" baseline="30000" dirty="0"/>
              <a:t>2</a:t>
            </a:r>
            <a:endParaRPr lang="ru-RU" sz="3200" dirty="0"/>
          </a:p>
          <a:p>
            <a:pPr marL="514350" indent="-514350">
              <a:buFont typeface="+mj-lt"/>
              <a:buAutoNum type="arabicPeriod"/>
            </a:pPr>
            <a:r>
              <a:rPr lang="en-US" sz="3200" dirty="0"/>
              <a:t>100-x</a:t>
            </a:r>
            <a:r>
              <a:rPr lang="en-US" sz="3200" baseline="30000" dirty="0"/>
              <a:t>3</a:t>
            </a:r>
            <a:endParaRPr lang="ru-RU" sz="3200" dirty="0"/>
          </a:p>
          <a:p>
            <a:pPr marL="514350" indent="-514350">
              <a:buFont typeface="+mj-lt"/>
              <a:buAutoNum type="arabicPeriod"/>
            </a:pPr>
            <a:r>
              <a:rPr lang="en-US" sz="3200" dirty="0"/>
              <a:t>(</a:t>
            </a:r>
            <a:r>
              <a:rPr lang="en-US" sz="3200" dirty="0" err="1"/>
              <a:t>a+b</a:t>
            </a:r>
            <a:r>
              <a:rPr lang="en-US" sz="3200" dirty="0"/>
              <a:t>)</a:t>
            </a:r>
            <a:r>
              <a:rPr lang="en-US" sz="3200" baseline="30000" dirty="0"/>
              <a:t>3</a:t>
            </a:r>
            <a:endParaRPr lang="ru-RU" sz="3200" dirty="0"/>
          </a:p>
          <a:p>
            <a:pPr marL="0" indent="0">
              <a:buNone/>
            </a:pPr>
            <a:endParaRPr lang="ru-RU" baseline="30000" dirty="0"/>
          </a:p>
          <a:p>
            <a:pPr marL="514350" indent="-514350">
              <a:buFont typeface="+mj-lt"/>
              <a:buAutoNum type="arabicPeriod"/>
            </a:pPr>
            <a:endParaRPr lang="ru-RU" dirty="0" smtClean="0"/>
          </a:p>
        </p:txBody>
      </p:sp>
      <p:sp>
        <p:nvSpPr>
          <p:cNvPr id="5" name="Объект 4"/>
          <p:cNvSpPr>
            <a:spLocks noGrp="1"/>
          </p:cNvSpPr>
          <p:nvPr>
            <p:ph sz="half" idx="2"/>
          </p:nvPr>
        </p:nvSpPr>
        <p:spPr>
          <a:xfrm>
            <a:off x="4572000" y="1124744"/>
            <a:ext cx="4427984" cy="5904656"/>
          </a:xfrm>
        </p:spPr>
        <p:txBody>
          <a:bodyPr/>
          <a:lstStyle/>
          <a:p>
            <a:pPr marL="514350" indent="-514350">
              <a:buFont typeface="+mj-lt"/>
              <a:buAutoNum type="alphaLcParenR"/>
            </a:pPr>
            <a:r>
              <a:rPr lang="en-US" sz="3200" dirty="0"/>
              <a:t>x</a:t>
            </a:r>
            <a:r>
              <a:rPr lang="en-US" sz="3200" baseline="30000" dirty="0"/>
              <a:t>2</a:t>
            </a:r>
            <a:r>
              <a:rPr lang="en-US" sz="3200" dirty="0"/>
              <a:t>-4</a:t>
            </a:r>
            <a:endParaRPr lang="ru-RU" sz="3200" dirty="0"/>
          </a:p>
          <a:p>
            <a:pPr marL="514350" indent="-514350">
              <a:buFont typeface="+mj-lt"/>
              <a:buAutoNum type="alphaLcParenR"/>
            </a:pPr>
            <a:r>
              <a:rPr lang="en-US" sz="3200" dirty="0"/>
              <a:t>a</a:t>
            </a:r>
            <a:r>
              <a:rPr lang="en-US" sz="3200" baseline="30000" dirty="0"/>
              <a:t>3</a:t>
            </a:r>
            <a:r>
              <a:rPr lang="en-US" sz="3200" dirty="0"/>
              <a:t>-8</a:t>
            </a:r>
            <a:endParaRPr lang="ru-RU" sz="3200" dirty="0"/>
          </a:p>
          <a:p>
            <a:pPr marL="514350" indent="-514350">
              <a:buFont typeface="+mj-lt"/>
              <a:buAutoNum type="alphaLcParenR"/>
            </a:pPr>
            <a:r>
              <a:rPr lang="en-US" sz="3200" dirty="0"/>
              <a:t>x</a:t>
            </a:r>
            <a:r>
              <a:rPr lang="en-US" sz="3200" baseline="30000" dirty="0"/>
              <a:t>2</a:t>
            </a:r>
            <a:r>
              <a:rPr lang="en-US" sz="3200" dirty="0"/>
              <a:t> + 10x+25</a:t>
            </a:r>
            <a:endParaRPr lang="ru-RU" sz="3200" dirty="0"/>
          </a:p>
          <a:p>
            <a:pPr marL="514350" indent="-514350">
              <a:buFont typeface="+mj-lt"/>
              <a:buAutoNum type="alphaLcParenR"/>
            </a:pPr>
            <a:r>
              <a:rPr lang="en-US" sz="3200" dirty="0" smtClean="0"/>
              <a:t>a</a:t>
            </a:r>
            <a:r>
              <a:rPr lang="en-US" sz="3200" baseline="30000" dirty="0" smtClean="0"/>
              <a:t>2</a:t>
            </a:r>
            <a:r>
              <a:rPr lang="en-US" sz="3200" dirty="0" smtClean="0"/>
              <a:t>-2ab+b</a:t>
            </a:r>
            <a:r>
              <a:rPr lang="en-US" sz="3200" baseline="30000" dirty="0" smtClean="0"/>
              <a:t>2</a:t>
            </a:r>
            <a:endParaRPr lang="ru-RU" sz="3200" dirty="0"/>
          </a:p>
          <a:p>
            <a:pPr marL="514350" indent="-514350">
              <a:buFont typeface="+mj-lt"/>
              <a:buAutoNum type="alphaLcParenR"/>
            </a:pPr>
            <a:r>
              <a:rPr lang="en-US" sz="3200" dirty="0"/>
              <a:t>(a-b)(</a:t>
            </a:r>
            <a:r>
              <a:rPr lang="en-US" sz="3200" dirty="0" err="1"/>
              <a:t>a+b</a:t>
            </a:r>
            <a:r>
              <a:rPr lang="en-US" sz="3200" dirty="0"/>
              <a:t>)</a:t>
            </a:r>
            <a:endParaRPr lang="ru-RU" sz="3200" dirty="0"/>
          </a:p>
          <a:p>
            <a:pPr marL="514350" indent="-514350">
              <a:buFont typeface="+mj-lt"/>
              <a:buAutoNum type="alphaLcParenR"/>
            </a:pPr>
            <a:r>
              <a:rPr lang="en-US" sz="3200" dirty="0" smtClean="0"/>
              <a:t>a</a:t>
            </a:r>
            <a:r>
              <a:rPr lang="en-US" sz="3200" baseline="30000" dirty="0" smtClean="0"/>
              <a:t>3</a:t>
            </a:r>
            <a:r>
              <a:rPr lang="en-US" sz="3200" dirty="0" smtClean="0"/>
              <a:t>+3a</a:t>
            </a:r>
            <a:r>
              <a:rPr lang="en-US" sz="3200" baseline="30000" dirty="0" smtClean="0"/>
              <a:t>2</a:t>
            </a:r>
            <a:r>
              <a:rPr lang="en-US" sz="3200" dirty="0" smtClean="0"/>
              <a:t>b+3ab</a:t>
            </a:r>
            <a:r>
              <a:rPr lang="en-US" sz="3200" baseline="30000" dirty="0" smtClean="0"/>
              <a:t>2</a:t>
            </a:r>
            <a:r>
              <a:rPr lang="en-US" sz="3200" dirty="0" smtClean="0"/>
              <a:t>+b</a:t>
            </a:r>
            <a:r>
              <a:rPr lang="en-US" sz="3200" baseline="30000" dirty="0" smtClean="0"/>
              <a:t>3</a:t>
            </a:r>
            <a:r>
              <a:rPr lang="en-US" sz="3200" baseline="30000" dirty="0"/>
              <a:t>  </a:t>
            </a:r>
            <a:endParaRPr lang="ru-RU" sz="3200" dirty="0"/>
          </a:p>
          <a:p>
            <a:pPr marL="514350" indent="-514350">
              <a:buFont typeface="+mj-lt"/>
              <a:buAutoNum type="alphaLcParenR"/>
            </a:pPr>
            <a:r>
              <a:rPr lang="en-US" sz="3200" dirty="0"/>
              <a:t>(10-x)(100+10x+x</a:t>
            </a:r>
            <a:r>
              <a:rPr lang="en-US" sz="3200" baseline="30000" dirty="0"/>
              <a:t>2</a:t>
            </a:r>
            <a:r>
              <a:rPr lang="en-US" sz="3200" dirty="0"/>
              <a:t>)</a:t>
            </a:r>
            <a:endParaRPr lang="ru-RU" sz="3200" dirty="0"/>
          </a:p>
          <a:p>
            <a:pPr marL="514350" indent="-514350">
              <a:buFont typeface="+mj-lt"/>
              <a:buAutoNum type="arabicPeriod"/>
            </a:pPr>
            <a:endParaRPr lang="ru-RU" dirty="0"/>
          </a:p>
        </p:txBody>
      </p:sp>
      <p:cxnSp>
        <p:nvCxnSpPr>
          <p:cNvPr id="7" name="Прямая со стрелкой 6"/>
          <p:cNvCxnSpPr/>
          <p:nvPr/>
        </p:nvCxnSpPr>
        <p:spPr>
          <a:xfrm>
            <a:off x="1475656" y="1628800"/>
            <a:ext cx="3024336" cy="151216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>
            <a:off x="1835696" y="2132856"/>
            <a:ext cx="2808312" cy="151216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 flipV="1">
            <a:off x="2195736" y="1484784"/>
            <a:ext cx="2448272" cy="129614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 flipV="1">
            <a:off x="2987824" y="2132856"/>
            <a:ext cx="1584176" cy="122413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 flipV="1">
            <a:off x="3131840" y="2744924"/>
            <a:ext cx="1440160" cy="118813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 flipV="1">
            <a:off x="1619672" y="3933056"/>
            <a:ext cx="1512168" cy="144016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/>
          <p:nvPr/>
        </p:nvCxnSpPr>
        <p:spPr>
          <a:xfrm>
            <a:off x="1835696" y="4581128"/>
            <a:ext cx="2736304" cy="36004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/>
          <p:nvPr/>
        </p:nvCxnSpPr>
        <p:spPr>
          <a:xfrm flipV="1">
            <a:off x="1835696" y="4365104"/>
            <a:ext cx="2664296" cy="72008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10980213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323528" y="-68380"/>
            <a:ext cx="8229600" cy="1143000"/>
          </a:xfrm>
          <a:effectLst>
            <a:glow rad="139700">
              <a:schemeClr val="accent4">
                <a:satMod val="175000"/>
                <a:alpha val="40000"/>
              </a:schemeClr>
            </a:glow>
          </a:effectLst>
        </p:spPr>
        <p:txBody>
          <a:bodyPr/>
          <a:lstStyle/>
          <a:p>
            <a:r>
              <a:rPr lang="ru-RU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Подведение итогов</a:t>
            </a:r>
          </a:p>
        </p:txBody>
      </p:sp>
      <p:pic>
        <p:nvPicPr>
          <p:cNvPr id="1026" name="Picture 2" descr="C:\Users\Public\Pictures\Sample Pictures\Penguins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881494"/>
            <a:ext cx="8172400" cy="612929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160972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1143000"/>
          </a:xfrm>
        </p:spPr>
        <p:txBody>
          <a:bodyPr/>
          <a:lstStyle/>
          <a:p>
            <a:r>
              <a:rPr lang="ru-RU" dirty="0" smtClean="0"/>
              <a:t>Спасибо всем!</a:t>
            </a:r>
            <a:endParaRPr lang="ru-RU" dirty="0"/>
          </a:p>
        </p:txBody>
      </p:sp>
      <p:pic>
        <p:nvPicPr>
          <p:cNvPr id="2050" name="Picture 2" descr="C:\Users\Public\Pictures\Sample Pictures\Chrysanthemum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066204"/>
            <a:ext cx="7740352" cy="580526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4000863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800995">
            <a:off x="826592" y="1081875"/>
            <a:ext cx="5850531" cy="6743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0" y="282953"/>
            <a:ext cx="91440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b="1" dirty="0" smtClean="0">
                <a:solidFill>
                  <a:schemeClr val="tx2"/>
                </a:solidFill>
                <a:latin typeface="Monotype Corsiva" pitchFamily="66" charset="0"/>
              </a:rPr>
              <a:t>Разминка</a:t>
            </a:r>
            <a:endParaRPr lang="ru-RU" sz="5400" b="1" dirty="0">
              <a:solidFill>
                <a:schemeClr val="tx2"/>
              </a:solidFill>
              <a:latin typeface="Monotype Corsiva" pitchFamily="66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180528" y="0"/>
            <a:ext cx="8229600" cy="1143000"/>
          </a:xfrm>
        </p:spPr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0" y="908720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Конкурс пословиц и поговорок.</a:t>
            </a:r>
            <a:endParaRPr lang="ru-RU" dirty="0"/>
          </a:p>
        </p:txBody>
      </p:sp>
      <p:pic>
        <p:nvPicPr>
          <p:cNvPr id="1026" name="Picture 2" descr="D:\Загрукзки\img_11108020_764_4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1412777"/>
            <a:ext cx="9144000" cy="544522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509853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282953"/>
            <a:ext cx="91440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b="1" dirty="0" smtClean="0">
                <a:solidFill>
                  <a:schemeClr val="tx2"/>
                </a:solidFill>
                <a:latin typeface="Monotype Corsiva" pitchFamily="66" charset="0"/>
              </a:rPr>
              <a:t>Лес формул</a:t>
            </a:r>
            <a:endParaRPr lang="ru-RU" sz="5400" b="1" dirty="0">
              <a:solidFill>
                <a:schemeClr val="tx2"/>
              </a:solidFill>
              <a:latin typeface="Monotype Corsiva" pitchFamily="66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0" y="2274838"/>
            <a:ext cx="914400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                </a:t>
            </a:r>
            <a:r>
              <a:rPr lang="ru-RU" sz="3600" dirty="0"/>
              <a:t>а</a:t>
            </a:r>
            <a:r>
              <a:rPr lang="ru-RU" sz="3600" baseline="30000" dirty="0"/>
              <a:t>2</a:t>
            </a:r>
            <a:r>
              <a:rPr lang="ru-RU" sz="3600" dirty="0"/>
              <a:t> –</a:t>
            </a:r>
            <a:r>
              <a:rPr lang="en-US" sz="3600" dirty="0"/>
              <a:t>b</a:t>
            </a:r>
            <a:r>
              <a:rPr lang="en-US" sz="3600" baseline="30000" dirty="0"/>
              <a:t>2</a:t>
            </a:r>
            <a:r>
              <a:rPr lang="en-US" sz="3600" dirty="0"/>
              <a:t>=…</a:t>
            </a:r>
            <a:endParaRPr lang="ru-RU" sz="3600" dirty="0"/>
          </a:p>
          <a:p>
            <a:r>
              <a:rPr lang="ru-RU" sz="3600" dirty="0" smtClean="0"/>
              <a:t>                                  </a:t>
            </a:r>
            <a:r>
              <a:rPr lang="en-US" sz="3600" dirty="0" smtClean="0"/>
              <a:t>(</a:t>
            </a:r>
            <a:r>
              <a:rPr lang="en-US" sz="3600" dirty="0"/>
              <a:t>a-b)</a:t>
            </a:r>
            <a:r>
              <a:rPr lang="en-US" sz="3600" baseline="30000" dirty="0"/>
              <a:t>2</a:t>
            </a:r>
            <a:r>
              <a:rPr lang="en-US" sz="3600" dirty="0"/>
              <a:t>=…</a:t>
            </a:r>
            <a:endParaRPr lang="ru-RU" sz="3600" dirty="0"/>
          </a:p>
          <a:p>
            <a:r>
              <a:rPr lang="ru-RU" sz="3600" dirty="0" smtClean="0"/>
              <a:t>                           </a:t>
            </a:r>
            <a:r>
              <a:rPr lang="en-US" sz="3600" dirty="0" smtClean="0"/>
              <a:t>a</a:t>
            </a:r>
            <a:r>
              <a:rPr lang="en-US" sz="3600" baseline="30000" dirty="0" smtClean="0"/>
              <a:t>3</a:t>
            </a:r>
            <a:r>
              <a:rPr lang="en-US" sz="3600" dirty="0" smtClean="0"/>
              <a:t>-b</a:t>
            </a:r>
            <a:r>
              <a:rPr lang="en-US" sz="3600" baseline="30000" dirty="0" smtClean="0"/>
              <a:t>3</a:t>
            </a:r>
            <a:r>
              <a:rPr lang="en-US" sz="3600" dirty="0" smtClean="0"/>
              <a:t>=…</a:t>
            </a:r>
            <a:endParaRPr lang="ru-RU" sz="3600" dirty="0"/>
          </a:p>
          <a:p>
            <a:r>
              <a:rPr lang="ru-RU" sz="3600" dirty="0" smtClean="0"/>
              <a:t>                                                                     </a:t>
            </a:r>
            <a:r>
              <a:rPr lang="en-US" sz="3600" dirty="0" smtClean="0"/>
              <a:t>(</a:t>
            </a:r>
            <a:r>
              <a:rPr lang="en-US" sz="3600" dirty="0" err="1"/>
              <a:t>a+b</a:t>
            </a:r>
            <a:r>
              <a:rPr lang="en-US" sz="3600" dirty="0"/>
              <a:t>)</a:t>
            </a:r>
            <a:r>
              <a:rPr lang="en-US" sz="3600" baseline="30000" dirty="0"/>
              <a:t>2</a:t>
            </a:r>
            <a:r>
              <a:rPr lang="en-US" sz="3600" dirty="0"/>
              <a:t>=…</a:t>
            </a:r>
            <a:endParaRPr lang="ru-RU" sz="3600" dirty="0"/>
          </a:p>
          <a:p>
            <a:r>
              <a:rPr lang="ru-RU" sz="3600" dirty="0" smtClean="0"/>
              <a:t>                </a:t>
            </a:r>
            <a:r>
              <a:rPr lang="en-US" sz="3600" dirty="0" smtClean="0"/>
              <a:t>a</a:t>
            </a:r>
            <a:r>
              <a:rPr lang="en-US" sz="3600" baseline="30000" dirty="0" smtClean="0"/>
              <a:t>3</a:t>
            </a:r>
            <a:r>
              <a:rPr lang="en-US" sz="3600" dirty="0" smtClean="0"/>
              <a:t>+b</a:t>
            </a:r>
            <a:r>
              <a:rPr lang="en-US" sz="3600" baseline="30000" dirty="0" smtClean="0"/>
              <a:t>3</a:t>
            </a:r>
            <a:r>
              <a:rPr lang="en-US" sz="3600" dirty="0"/>
              <a:t>=…</a:t>
            </a:r>
            <a:endParaRPr lang="ru-RU" sz="3600" dirty="0"/>
          </a:p>
          <a:p>
            <a:r>
              <a:rPr lang="ru-RU" sz="3600" dirty="0" smtClean="0"/>
              <a:t>                                                    </a:t>
            </a:r>
            <a:r>
              <a:rPr lang="en-US" sz="3600" dirty="0" smtClean="0"/>
              <a:t>(</a:t>
            </a:r>
            <a:r>
              <a:rPr lang="en-US" sz="3600" dirty="0" err="1"/>
              <a:t>a+b</a:t>
            </a:r>
            <a:r>
              <a:rPr lang="en-US" sz="3600" dirty="0"/>
              <a:t>)</a:t>
            </a:r>
            <a:r>
              <a:rPr lang="en-US" sz="3600" baseline="30000" dirty="0"/>
              <a:t>3</a:t>
            </a:r>
            <a:r>
              <a:rPr lang="en-US" sz="3600" dirty="0"/>
              <a:t>=…</a:t>
            </a:r>
            <a:endParaRPr lang="ru-RU" sz="3600" dirty="0"/>
          </a:p>
          <a:p>
            <a:r>
              <a:rPr lang="en-US" sz="3600" dirty="0"/>
              <a:t> </a:t>
            </a:r>
            <a:r>
              <a:rPr lang="en-US" sz="3600" dirty="0" smtClean="0"/>
              <a:t>(</a:t>
            </a:r>
            <a:r>
              <a:rPr lang="en-US" sz="3600" dirty="0"/>
              <a:t>a-b)</a:t>
            </a:r>
            <a:r>
              <a:rPr lang="en-US" sz="3600" baseline="30000" dirty="0"/>
              <a:t>3</a:t>
            </a:r>
            <a:r>
              <a:rPr lang="en-US" sz="3600" dirty="0"/>
              <a:t>=…</a:t>
            </a:r>
            <a:endParaRPr lang="ru-RU" sz="3600" dirty="0"/>
          </a:p>
        </p:txBody>
      </p:sp>
    </p:spTree>
    <p:extLst>
      <p:ext uri="{BB962C8B-B14F-4D97-AF65-F5344CB8AC3E}">
        <p14:creationId xmlns="" xmlns:p14="http://schemas.microsoft.com/office/powerpoint/2010/main" val="2912686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dirty="0" smtClean="0"/>
              <a:t>Диофант</a:t>
            </a:r>
            <a:endParaRPr lang="ru-RU" sz="5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268761"/>
            <a:ext cx="6732240" cy="316835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1600" dirty="0" smtClean="0"/>
              <a:t>Древнегреческий математик, живший предположительно в III веке н. э. О жизни его нет почти никаких сведений; даже даты его рождения и смерти не вполне достоверны. Диофант оставил два сочинения: Арифметику в 12 или 13 книгах, из которых только первые шесть дошли до нас, и сочинение о так называемых многоугольных числах.  Ученый умел решать уравнения до третьей степени включительно, вводил в них больше неизвестных, чем это делали вавилоняне, и применял для неизвестных буквенные обозначения. Диофант пользовался специальным символом для вычитания и ввел в обиход сокращенные слова для отдельных определений и действий. Таким образом, Диофанта можно считать автором первого алгебраического языка. </a:t>
            </a:r>
            <a:endParaRPr lang="ru-RU" sz="1600" dirty="0"/>
          </a:p>
        </p:txBody>
      </p:sp>
      <p:pic>
        <p:nvPicPr>
          <p:cNvPr id="2050" name="Picture 2" descr="D:\Загрукзки\Diophantu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07814" y="3789040"/>
            <a:ext cx="2536185" cy="306896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3004364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332656"/>
            <a:ext cx="91440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b="1" dirty="0" smtClean="0">
                <a:solidFill>
                  <a:schemeClr val="tx2"/>
                </a:solidFill>
                <a:latin typeface="Monotype Corsiva" pitchFamily="66" charset="0"/>
              </a:rPr>
              <a:t>Озеро ошибок</a:t>
            </a:r>
            <a:endParaRPr lang="ru-RU" sz="5400" b="1" dirty="0">
              <a:solidFill>
                <a:schemeClr val="tx2"/>
              </a:solidFill>
              <a:latin typeface="Monotype Corsiva" pitchFamily="66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043608" y="5756711"/>
            <a:ext cx="8229600" cy="1143000"/>
          </a:xfrm>
        </p:spPr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0" y="1255986"/>
            <a:ext cx="9144000" cy="5602014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/>
              <a:t>x</a:t>
            </a:r>
            <a:r>
              <a:rPr lang="en-US" baseline="30000" dirty="0"/>
              <a:t>2</a:t>
            </a:r>
            <a:r>
              <a:rPr lang="en-US" dirty="0"/>
              <a:t>+9=(x-3)(x+3)</a:t>
            </a:r>
            <a:endParaRPr lang="ru-RU" dirty="0"/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(4x-3)</a:t>
            </a:r>
            <a:r>
              <a:rPr lang="en-US" baseline="30000" dirty="0"/>
              <a:t>2</a:t>
            </a:r>
            <a:r>
              <a:rPr lang="en-US" dirty="0"/>
              <a:t>=4x</a:t>
            </a:r>
            <a:r>
              <a:rPr lang="en-US" baseline="30000" dirty="0"/>
              <a:t>2</a:t>
            </a:r>
            <a:r>
              <a:rPr lang="en-US" dirty="0"/>
              <a:t> – 24x +9</a:t>
            </a:r>
            <a:endParaRPr lang="ru-RU" dirty="0"/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(1+5x)(5x-1)=1-25x</a:t>
            </a:r>
            <a:r>
              <a:rPr lang="en-US" baseline="30000" dirty="0"/>
              <a:t>2</a:t>
            </a:r>
            <a:endParaRPr lang="ru-RU" dirty="0"/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(1+2y)</a:t>
            </a:r>
            <a:r>
              <a:rPr lang="en-US" baseline="30000" dirty="0"/>
              <a:t>2</a:t>
            </a:r>
            <a:r>
              <a:rPr lang="en-US" dirty="0"/>
              <a:t>=1-4y+4y</a:t>
            </a:r>
            <a:r>
              <a:rPr lang="en-US" baseline="30000" dirty="0"/>
              <a:t>2</a:t>
            </a:r>
            <a:endParaRPr lang="ru-RU" dirty="0"/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(x+1)(x</a:t>
            </a:r>
            <a:r>
              <a:rPr lang="en-US" baseline="30000" dirty="0"/>
              <a:t>2</a:t>
            </a:r>
            <a:r>
              <a:rPr lang="en-US" dirty="0"/>
              <a:t>-x+1)=x</a:t>
            </a:r>
            <a:r>
              <a:rPr lang="en-US" baseline="30000" dirty="0"/>
              <a:t>3</a:t>
            </a:r>
            <a:r>
              <a:rPr lang="en-US" dirty="0"/>
              <a:t>-1</a:t>
            </a:r>
            <a:endParaRPr lang="ru-RU" dirty="0"/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100-4x</a:t>
            </a:r>
            <a:r>
              <a:rPr lang="en-US" baseline="30000" dirty="0"/>
              <a:t>4</a:t>
            </a:r>
            <a:r>
              <a:rPr lang="en-US" dirty="0"/>
              <a:t>=(10-2x)(10+2x)</a:t>
            </a:r>
            <a:endParaRPr lang="ru-RU" dirty="0"/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8+y</a:t>
            </a:r>
            <a:r>
              <a:rPr lang="en-US" baseline="30000" dirty="0"/>
              <a:t>3</a:t>
            </a:r>
            <a:r>
              <a:rPr lang="en-US" dirty="0"/>
              <a:t>=(2+y)(4+2y+y</a:t>
            </a:r>
            <a:r>
              <a:rPr lang="en-US" baseline="30000" dirty="0"/>
              <a:t>2</a:t>
            </a:r>
            <a:r>
              <a:rPr lang="en-US" dirty="0"/>
              <a:t>)</a:t>
            </a: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960737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63688" y="6291262"/>
            <a:ext cx="5486400" cy="56673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Храм греческой богини Артемиды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6" name="Рисунок 5" descr="ElTemplodeArtemisaenefeso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188640"/>
            <a:ext cx="9036496" cy="5868652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="" xmlns:p14="http://schemas.microsoft.com/office/powerpoint/2010/main" val="41866301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0"/>
            <a:ext cx="8172400" cy="605614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2051720" y="6237312"/>
            <a:ext cx="5486400" cy="804862"/>
          </a:xfrm>
        </p:spPr>
        <p:txBody>
          <a:bodyPr/>
          <a:lstStyle/>
          <a:p>
            <a:r>
              <a:rPr lang="ru-RU" dirty="0" smtClean="0"/>
              <a:t>Висячие сады Семирамиды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2595097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type="body" sz="half" idx="2"/>
          </p:nvPr>
        </p:nvSpPr>
        <p:spPr>
          <a:xfrm>
            <a:off x="3347864" y="6348066"/>
            <a:ext cx="1771600" cy="509934"/>
          </a:xfrm>
        </p:spPr>
        <p:txBody>
          <a:bodyPr>
            <a:normAutofit/>
          </a:bodyPr>
          <a:lstStyle/>
          <a:p>
            <a:r>
              <a:rPr lang="ru-RU" sz="1800" dirty="0" smtClean="0"/>
              <a:t>Храм Зевсу</a:t>
            </a:r>
            <a:endParaRPr lang="ru-RU" sz="1800" dirty="0"/>
          </a:p>
        </p:txBody>
      </p:sp>
      <p:pic>
        <p:nvPicPr>
          <p:cNvPr id="8" name="Рисунок 7" descr="img237478_2-5_Hram_Zevsa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5500" r="5500"/>
          <a:stretch>
            <a:fillRect/>
          </a:stretch>
        </p:blipFill>
        <p:spPr>
          <a:xfrm>
            <a:off x="251520" y="116632"/>
            <a:ext cx="8424936" cy="605759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  <p:extLst>
      <p:ext uri="{BB962C8B-B14F-4D97-AF65-F5344CB8AC3E}">
        <p14:creationId xmlns="" xmlns:p14="http://schemas.microsoft.com/office/powerpoint/2010/main" val="30440873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_rels/theme10.xml.rels><?xml version="1.0" encoding="UTF-8" standalone="yes"?>
<Relationships xmlns="http://schemas.openxmlformats.org/package/2006/relationships"><Relationship Id="rId1" Type="http://schemas.openxmlformats.org/officeDocument/2006/relationships/image" Target="../media/image8.jpeg"/></Relationships>
</file>

<file path=ppt/theme/_rels/theme11.xml.rels><?xml version="1.0" encoding="UTF-8" standalone="yes"?>
<Relationships xmlns="http://schemas.openxmlformats.org/package/2006/relationships"><Relationship Id="rId1" Type="http://schemas.openxmlformats.org/officeDocument/2006/relationships/image" Target="../media/image9.jpeg"/></Relationships>
</file>

<file path=ppt/theme/_rels/theme12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_rels/them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eg"/></Relationships>
</file>

<file path=ppt/theme/_rels/theme5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jpeg"/></Relationships>
</file>

<file path=ppt/theme/_rels/theme6.xml.rels><?xml version="1.0" encoding="UTF-8" standalone="yes"?>
<Relationships xmlns="http://schemas.openxmlformats.org/package/2006/relationships"><Relationship Id="rId1" Type="http://schemas.openxmlformats.org/officeDocument/2006/relationships/image" Target="../media/image5.jpeg"/></Relationships>
</file>

<file path=ppt/theme/_rels/theme7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8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jpeg"/></Relationships>
</file>

<file path=ppt/theme/_rels/theme9.xml.rels><?xml version="1.0" encoding="UTF-8" standalone="yes"?>
<Relationships xmlns="http://schemas.openxmlformats.org/package/2006/relationships"><Relationship Id="rId1" Type="http://schemas.openxmlformats.org/officeDocument/2006/relationships/image" Target="../media/image7.jpeg"/></Relationships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0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1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12.xml><?xml version="1.0" encoding="utf-8"?>
<a:theme xmlns:a="http://schemas.openxmlformats.org/drawingml/2006/main" name="1_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1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Литейная">
  <a:themeElements>
    <a:clrScheme name="Литейная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Литейная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Литейная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Справедливость">
  <a:themeElements>
    <a:clrScheme name="Справедливость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1_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Метро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Метро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Метро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Яркая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234</TotalTime>
  <Words>351</Words>
  <Application>Microsoft Office PowerPoint</Application>
  <PresentationFormat>Экран (4:3)</PresentationFormat>
  <Paragraphs>128</Paragraphs>
  <Slides>25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12</vt:i4>
      </vt:variant>
      <vt:variant>
        <vt:lpstr>Заголовки слайдов</vt:lpstr>
      </vt:variant>
      <vt:variant>
        <vt:i4>25</vt:i4>
      </vt:variant>
    </vt:vector>
  </HeadingPairs>
  <TitlesOfParts>
    <vt:vector size="37" baseType="lpstr">
      <vt:lpstr>Тема Office</vt:lpstr>
      <vt:lpstr>Городская</vt:lpstr>
      <vt:lpstr>Эркер</vt:lpstr>
      <vt:lpstr>Литейная</vt:lpstr>
      <vt:lpstr>Поток</vt:lpstr>
      <vt:lpstr>Справедливость</vt:lpstr>
      <vt:lpstr>1_Городская</vt:lpstr>
      <vt:lpstr>Метро</vt:lpstr>
      <vt:lpstr>Яркая</vt:lpstr>
      <vt:lpstr>Изящная</vt:lpstr>
      <vt:lpstr>Апекс</vt:lpstr>
      <vt:lpstr>1_Поток</vt:lpstr>
      <vt:lpstr>7</vt:lpstr>
      <vt:lpstr>Слайд 2</vt:lpstr>
      <vt:lpstr> </vt:lpstr>
      <vt:lpstr>Слайд 4</vt:lpstr>
      <vt:lpstr>Диофант</vt:lpstr>
      <vt:lpstr> </vt:lpstr>
      <vt:lpstr>Храм греческой богини Артемиды </vt:lpstr>
      <vt:lpstr> </vt:lpstr>
      <vt:lpstr> </vt:lpstr>
      <vt:lpstr> </vt:lpstr>
      <vt:lpstr> </vt:lpstr>
      <vt:lpstr> </vt:lpstr>
      <vt:lpstr> </vt:lpstr>
      <vt:lpstr>Озеро ошибок</vt:lpstr>
      <vt:lpstr>  Остановка ботаника</vt:lpstr>
      <vt:lpstr>На какой части тела человека находится 7 отверстий? И какие?</vt:lpstr>
      <vt:lpstr>Назовите 7 выступающих частей тела человека.</vt:lpstr>
      <vt:lpstr>У кого: жирафа или свиньи больше шейный позвонков? И на сколько?</vt:lpstr>
      <vt:lpstr>Сколько камер имеет сердце птицы?</vt:lpstr>
      <vt:lpstr>Сколько пальцев на верхней конечности птицы?</vt:lpstr>
      <vt:lpstr>Кто такой археоптерикс?</vt:lpstr>
      <vt:lpstr>Белобокая птица?</vt:lpstr>
      <vt:lpstr>Поляна соответствий</vt:lpstr>
      <vt:lpstr>Подведение итогов</vt:lpstr>
      <vt:lpstr>Спасибо всем!</vt:lpstr>
    </vt:vector>
  </TitlesOfParts>
  <Company>HP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7</dc:title>
  <dc:creator>админ1785</dc:creator>
  <cp:keywords>квн</cp:keywords>
  <cp:lastModifiedBy>Semilibra</cp:lastModifiedBy>
  <cp:revision>24</cp:revision>
  <dcterms:created xsi:type="dcterms:W3CDTF">2012-03-27T09:48:19Z</dcterms:created>
  <dcterms:modified xsi:type="dcterms:W3CDTF">2015-01-11T12:38:04Z</dcterms:modified>
</cp:coreProperties>
</file>