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3" r:id="rId3"/>
    <p:sldId id="271" r:id="rId4"/>
    <p:sldId id="277" r:id="rId5"/>
    <p:sldId id="283" r:id="rId6"/>
    <p:sldId id="278" r:id="rId7"/>
    <p:sldId id="279" r:id="rId8"/>
    <p:sldId id="280" r:id="rId9"/>
    <p:sldId id="287" r:id="rId10"/>
    <p:sldId id="281" r:id="rId11"/>
    <p:sldId id="282" r:id="rId12"/>
    <p:sldId id="286" r:id="rId13"/>
    <p:sldId id="285" r:id="rId14"/>
    <p:sldId id="289" r:id="rId15"/>
    <p:sldId id="284" r:id="rId16"/>
    <p:sldId id="288" r:id="rId17"/>
    <p:sldId id="290" r:id="rId18"/>
    <p:sldId id="291" r:id="rId19"/>
    <p:sldId id="264" r:id="rId20"/>
    <p:sldId id="274" r:id="rId21"/>
    <p:sldId id="266" r:id="rId22"/>
    <p:sldId id="276" r:id="rId23"/>
    <p:sldId id="26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D490-2E30-4292-959C-2C1639F0D50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938D-F883-490C-809E-38A00D48A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D490-2E30-4292-959C-2C1639F0D50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938D-F883-490C-809E-38A00D48A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D490-2E30-4292-959C-2C1639F0D50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938D-F883-490C-809E-38A00D48A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D490-2E30-4292-959C-2C1639F0D50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938D-F883-490C-809E-38A00D48A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D490-2E30-4292-959C-2C1639F0D50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938D-F883-490C-809E-38A00D48A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D490-2E30-4292-959C-2C1639F0D50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938D-F883-490C-809E-38A00D48A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D490-2E30-4292-959C-2C1639F0D50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938D-F883-490C-809E-38A00D48A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D490-2E30-4292-959C-2C1639F0D50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938D-F883-490C-809E-38A00D48A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D490-2E30-4292-959C-2C1639F0D50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938D-F883-490C-809E-38A00D48A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D490-2E30-4292-959C-2C1639F0D50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938D-F883-490C-809E-38A00D48A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D490-2E30-4292-959C-2C1639F0D50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E938D-F883-490C-809E-38A00D48A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FD490-2E30-4292-959C-2C1639F0D50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E938D-F883-490C-809E-38A00D48AF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E:\&#1064;&#1082;&#1086;&#1083;&#1072;\&#1053;&#1072;&#1095;&#1072;&#1083;&#1100;&#1085;&#1072;&#1103;%20&#1096;&#1082;&#1086;&#1083;&#1072;\2014-2015\&#1042;&#1086;&#1089;&#1087;&#1080;&#1090;&#1072;&#1090;&#1077;&#1083;&#1100;&#1085;&#1072;&#1103;%20&#1088;&#1072;&#1073;&#1086;&#1090;&#1072;\&#1052;&#1091;&#1079;&#1099;&#1082;&#1072;\&#1059;&#1095;&#1072;&#1090;%20&#1074;%20&#1096;&#1082;&#1086;&#1083;&#1077;%20-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E:\&#1064;&#1082;&#1086;&#1083;&#1072;\&#1053;&#1072;&#1095;&#1072;&#1083;&#1100;&#1085;&#1072;&#1103;%20&#1096;&#1082;&#1086;&#1083;&#1072;\2014-2015\&#1042;&#1086;&#1089;&#1087;&#1080;&#1090;&#1072;&#1090;&#1077;&#1083;&#1100;&#1085;&#1072;&#1103;%20&#1088;&#1072;&#1073;&#1086;&#1090;&#1072;\&#1050;&#1083;&#1072;&#1089;&#1089;&#1085;&#1099;&#1081;%20&#1095;&#1072;&#1089;\&#1088;&#1077;&#1092;&#1077;&#1088;&#1077;&#1084;&#1076;&#1091;&#1084;\&#1043;&#1080;&#1084;&#1085;-&#1050;&#1088;&#1099;&#1084;&#1072;.mp3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9.xml"/><Relationship Id="rId1" Type="http://schemas.openxmlformats.org/officeDocument/2006/relationships/audio" Target="file:///E:\&#1064;&#1082;&#1086;&#1083;&#1072;\&#1053;&#1072;&#1095;&#1072;&#1083;&#1100;&#1085;&#1072;&#1103;%20&#1096;&#1082;&#1086;&#1083;&#1072;\2014-2015\&#1042;&#1086;&#1089;&#1087;&#1080;&#1090;&#1072;&#1090;&#1077;&#1083;&#1100;&#1085;&#1072;&#1103;%20&#1088;&#1072;&#1073;&#1086;&#1090;&#1072;\&#1052;&#1091;&#1079;&#1099;&#1082;&#1072;\&#1059;&#1095;&#1072;&#1090;%20&#1074;%20&#1096;&#1082;&#1086;&#1083;&#1077;%20-.mp3" TargetMode="Externa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9.xml"/><Relationship Id="rId1" Type="http://schemas.openxmlformats.org/officeDocument/2006/relationships/video" Target="file:///E:\&#1064;&#1082;&#1086;&#1083;&#1072;\&#1053;&#1072;&#1095;&#1072;&#1083;&#1100;&#1085;&#1072;&#1103;%20&#1096;&#1082;&#1086;&#1083;&#1072;\2014-2015\&#1042;&#1086;&#1089;&#1087;&#1080;&#1090;&#1072;&#1090;&#1077;&#1083;&#1100;&#1085;&#1072;&#1103;%20&#1088;&#1072;&#1073;&#1086;&#1090;&#1072;\&#1050;&#1083;&#1072;&#1089;&#1089;&#1085;&#1099;&#1081;%20&#1095;&#1072;&#1089;\&#1088;&#1077;&#1092;&#1077;&#1088;&#1077;&#1084;&#1076;&#1091;&#1084;\&#8220;&#1050;&#1088;&#1099;&#1084;.%20Crimea.%20&#1052;&#1086;&#1081;%20&#1050;&#1088;&#1072;&#1081;&#8220;.mp4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Школа\Начальная школа\2014-2015\Воспитательная работа\Классный час\реферемдум\23623_240-1920x1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24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02" y="928670"/>
            <a:ext cx="8643998" cy="3067068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latin typeface="Georgia" pitchFamily="18" charset="0"/>
              </a:rPr>
              <a:t>«Любил я странствовать по Крыму…»</a:t>
            </a:r>
            <a:r>
              <a:rPr lang="ru-RU" sz="8800" dirty="0" smtClean="0">
                <a:latin typeface="Georgia" pitchFamily="18" charset="0"/>
              </a:rPr>
              <a:t/>
            </a:r>
            <a:br>
              <a:rPr lang="ru-RU" sz="8800" dirty="0" smtClean="0">
                <a:latin typeface="Georgia" pitchFamily="18" charset="0"/>
              </a:rPr>
            </a:br>
            <a:r>
              <a:rPr lang="ru-RU" sz="2800" dirty="0" smtClean="0">
                <a:latin typeface="Georgia" pitchFamily="18" charset="0"/>
              </a:rPr>
              <a:t>                                                                </a:t>
            </a:r>
            <a:r>
              <a:rPr lang="ru-RU" sz="2800" i="1" dirty="0" smtClean="0">
                <a:latin typeface="Georgia" pitchFamily="18" charset="0"/>
              </a:rPr>
              <a:t>В. Набоков</a:t>
            </a:r>
            <a:endParaRPr lang="ru-RU" sz="2800" i="1" dirty="0"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85984" y="5000636"/>
            <a:ext cx="5486400" cy="80486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Monotype Corsiva" pitchFamily="66" charset="0"/>
              </a:rPr>
              <a:t>Кравчук Виктория Александровна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Учитель начальных классов </a:t>
            </a:r>
          </a:p>
          <a:p>
            <a:pPr algn="ctr"/>
            <a:r>
              <a:rPr lang="ru-RU" sz="2400" b="1" dirty="0" smtClean="0">
                <a:latin typeface="Monotype Corsiva" pitchFamily="66" charset="0"/>
              </a:rPr>
              <a:t>МБОУ «Кольцовской средней школы»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6" name="Учат в школе 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00034" y="5500702"/>
            <a:ext cx="1071570" cy="1071570"/>
          </a:xfrm>
          <a:prstGeom prst="rect">
            <a:avLst/>
          </a:prstGeom>
        </p:spPr>
      </p:pic>
    </p:spTree>
  </p:cSld>
  <p:clrMapOvr>
    <a:masterClrMapping/>
  </p:clrMapOvr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0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3" dur="1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C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1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C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1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1">
                <p:cTn id="37" repeatCount="3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Школа\Начальная школа\2014-2015\Воспитательная работа\Классный час\реферемдум\23623_240-192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" y="0"/>
            <a:ext cx="9144024" cy="6858001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00100" y="1500174"/>
            <a:ext cx="778674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900" algn="l"/>
                <a:tab pos="630238" algn="l"/>
              </a:tabLst>
            </a:pPr>
            <a:r>
              <a:rPr kumimoji="0" lang="ru-RU" sz="7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Символика Республики Крым</a:t>
            </a:r>
            <a:endParaRPr kumimoji="0" lang="ru-RU" sz="7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Школа\Начальная школа\2014-2015\Воспитательная работа\Классный час\реферемдум\23623_240-192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" y="0"/>
            <a:ext cx="9144024" cy="6858001"/>
          </a:xfrm>
          <a:prstGeom prst="rect">
            <a:avLst/>
          </a:prstGeom>
          <a:noFill/>
        </p:spPr>
      </p:pic>
      <p:pic>
        <p:nvPicPr>
          <p:cNvPr id="6" name="Picture 2" descr="E:\Школа\Начальная школа\2014-2015\Воспитательная работа\Классный час\реферемдум\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714356"/>
            <a:ext cx="5982933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Школа\Начальная школа\2014-2015\Воспитательная работа\Классный час\реферемдум\23623_240-1920x1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4" y="0"/>
            <a:ext cx="9144024" cy="6858001"/>
          </a:xfrm>
          <a:prstGeom prst="rect">
            <a:avLst/>
          </a:prstGeom>
          <a:noFill/>
        </p:spPr>
      </p:pic>
      <p:pic>
        <p:nvPicPr>
          <p:cNvPr id="31746" name="Picture 2" descr="E:\Школа\Начальная школа\2014-2015\Воспитательная работа\Классный час\реферемдум\imgprevie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357166"/>
            <a:ext cx="3451532" cy="2322229"/>
          </a:xfrm>
          <a:prstGeom prst="rect">
            <a:avLst/>
          </a:prstGeom>
          <a:noFill/>
        </p:spPr>
      </p:pic>
      <p:pic>
        <p:nvPicPr>
          <p:cNvPr id="7" name="Picture 3" descr="E:\Школа\Начальная школа\2014-2015\Воспитательная работа\Классный час\реферемдум\172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2857496"/>
            <a:ext cx="2873838" cy="3075406"/>
          </a:xfrm>
          <a:prstGeom prst="rect">
            <a:avLst/>
          </a:prstGeom>
          <a:noFill/>
        </p:spPr>
      </p:pic>
      <p:pic>
        <p:nvPicPr>
          <p:cNvPr id="8" name="Гимн-Крым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6072198" y="1000108"/>
            <a:ext cx="661990" cy="661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38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Школа\Начальная школа\2014-2015\Воспитательная работа\Классный час\реферемдум\23623_240-192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" y="0"/>
            <a:ext cx="9144024" cy="685800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14316" y="1714488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latin typeface="Georgia" pitchFamily="18" charset="0"/>
              </a:rPr>
              <a:t>Города Крыма</a:t>
            </a:r>
            <a:endParaRPr lang="ru-RU" sz="72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Школа\Начальная школа\2014-2015\Воспитательная работа\Классный час\реферемдум\23623_240-192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" y="0"/>
            <a:ext cx="9144024" cy="6858001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5500702"/>
            <a:ext cx="5494356" cy="566738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Georgia" pitchFamily="18" charset="0"/>
              </a:rPr>
              <a:t>Симферополь</a:t>
            </a:r>
            <a:endParaRPr lang="ru-RU" sz="4400" dirty="0">
              <a:latin typeface="Georgia" pitchFamily="18" charset="0"/>
            </a:endParaRPr>
          </a:p>
        </p:txBody>
      </p:sp>
      <p:pic>
        <p:nvPicPr>
          <p:cNvPr id="32770" name="Picture 2" descr="E:\Школа\Начальная школа\2014-2015\Воспитательная работа\Классный час\реферемдум\1352147764_simferopol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4267200" cy="2847976"/>
          </a:xfrm>
          <a:prstGeom prst="rect">
            <a:avLst/>
          </a:prstGeom>
          <a:noFill/>
        </p:spPr>
      </p:pic>
      <p:pic>
        <p:nvPicPr>
          <p:cNvPr id="32771" name="Picture 3" descr="E:\Школа\Начальная школа\2014-2015\Воспитательная работа\Классный час\реферемдум\Vokza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2000240"/>
            <a:ext cx="4010025" cy="3333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Школа\Начальная школа\2014-2015\Воспитательная работа\Классный час\реферемдум\23623_240-192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" y="0"/>
            <a:ext cx="9144024" cy="6858001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500042"/>
            <a:ext cx="5486400" cy="566738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Georgia" pitchFamily="18" charset="0"/>
              </a:rPr>
              <a:t>Севастополь</a:t>
            </a:r>
            <a:endParaRPr lang="ru-RU" sz="4400" dirty="0">
              <a:latin typeface="Georgia" pitchFamily="18" charset="0"/>
            </a:endParaRPr>
          </a:p>
        </p:txBody>
      </p:sp>
      <p:pic>
        <p:nvPicPr>
          <p:cNvPr id="33794" name="Picture 2" descr="E:\Школа\Начальная школа\2014-2015\Воспитательная работа\Классный час\реферемдум\Sevastopo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285992"/>
            <a:ext cx="4500564" cy="4314836"/>
          </a:xfrm>
          <a:prstGeom prst="rect">
            <a:avLst/>
          </a:prstGeom>
          <a:noFill/>
        </p:spPr>
      </p:pic>
      <p:pic>
        <p:nvPicPr>
          <p:cNvPr id="33795" name="Picture 3" descr="E:\Школа\Начальная школа\2014-2015\Воспитательная работа\Классный час\реферемдум\130206-150753-582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19" y="1214422"/>
            <a:ext cx="3607265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Школа\Начальная школа\2014-2015\Воспитательная работа\Классный час\реферемдум\23623_240-192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" y="0"/>
            <a:ext cx="9144024" cy="6858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728" y="5643578"/>
            <a:ext cx="177965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Georgia" pitchFamily="18" charset="0"/>
              </a:rPr>
              <a:t>Ялта</a:t>
            </a:r>
            <a:endParaRPr lang="ru-RU" sz="4800" b="1" dirty="0">
              <a:latin typeface="Georgia" pitchFamily="18" charset="0"/>
            </a:endParaRPr>
          </a:p>
        </p:txBody>
      </p:sp>
      <p:pic>
        <p:nvPicPr>
          <p:cNvPr id="34819" name="Picture 3" descr="E:\Школа\Начальная школа\2014-2015\Воспитательная работа\Классный час\реферемдум\8637249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23649" y="3143248"/>
            <a:ext cx="4920351" cy="3468695"/>
          </a:xfrm>
          <a:prstGeom prst="rect">
            <a:avLst/>
          </a:prstGeom>
          <a:noFill/>
        </p:spPr>
      </p:pic>
      <p:pic>
        <p:nvPicPr>
          <p:cNvPr id="34818" name="Picture 2" descr="E:\Школа\Начальная школа\2014-2015\Воспитательная работа\Классный час\реферемдум\yalta-cafe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85728"/>
            <a:ext cx="4572032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Школа\Начальная школа\2014-2015\Воспитательная работа\Классный час\реферемдум\23623_240-192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" y="0"/>
            <a:ext cx="9144024" cy="6858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14480" y="285728"/>
            <a:ext cx="377539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Georgia" pitchFamily="18" charset="0"/>
              </a:rPr>
              <a:t>Евпатория</a:t>
            </a:r>
            <a:endParaRPr lang="ru-RU" sz="4800" b="1" dirty="0">
              <a:latin typeface="Georgia" pitchFamily="18" charset="0"/>
            </a:endParaRPr>
          </a:p>
        </p:txBody>
      </p:sp>
      <p:pic>
        <p:nvPicPr>
          <p:cNvPr id="35843" name="Picture 3" descr="E:\Школа\Начальная школа\2014-2015\Воспитательная работа\Классный час\реферемдум\evpatoriya-gorod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000372"/>
            <a:ext cx="4881548" cy="3661161"/>
          </a:xfrm>
          <a:prstGeom prst="rect">
            <a:avLst/>
          </a:prstGeom>
          <a:noFill/>
        </p:spPr>
      </p:pic>
      <p:pic>
        <p:nvPicPr>
          <p:cNvPr id="35842" name="Picture 2" descr="E:\Школа\Начальная школа\2014-2015\Воспитательная работа\Классный час\реферемдум\евпатор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050" y="1142984"/>
            <a:ext cx="4538138" cy="34052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Школа\Начальная школа\2014-2015\Воспитательная работа\Классный час\реферемдум\23623_240-192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" y="0"/>
            <a:ext cx="9144024" cy="6858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14480" y="285728"/>
            <a:ext cx="18277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atin typeface="Georgia" pitchFamily="18" charset="0"/>
              </a:rPr>
              <a:t>Саки</a:t>
            </a:r>
            <a:endParaRPr lang="ru-RU" sz="4800" b="1" dirty="0">
              <a:latin typeface="Georgia" pitchFamily="18" charset="0"/>
            </a:endParaRPr>
          </a:p>
        </p:txBody>
      </p:sp>
      <p:pic>
        <p:nvPicPr>
          <p:cNvPr id="36867" name="Picture 3" descr="E:\Школа\Начальная школа\2014-2015\Воспитательная работа\Классный час\реферемдум\saky-2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786058"/>
            <a:ext cx="5357818" cy="3838146"/>
          </a:xfrm>
          <a:prstGeom prst="rect">
            <a:avLst/>
          </a:prstGeom>
          <a:noFill/>
        </p:spPr>
      </p:pic>
      <p:pic>
        <p:nvPicPr>
          <p:cNvPr id="36866" name="Picture 2" descr="E:\Школа\Начальная школа\2014-2015\Воспитательная работа\Классный час\реферемдум\imgpreview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000108"/>
            <a:ext cx="3714776" cy="27820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E:\Школа\Начальная школа\2014-2015\Воспитательная работа\Классный час\реферемдум\23623_240-192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4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00166" y="3571876"/>
            <a:ext cx="735811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Крым – родина наша!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Помните это!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Души не жалейте ради нее!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Пусть над зеленым островом нашим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Мирное, доброе солнце встает!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E:\Школа\Начальная школа\2014-2015\Воспитательная работа\россия и крым\0_9c83e_518a65a4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571480"/>
            <a:ext cx="3071834" cy="2303876"/>
          </a:xfrm>
          <a:prstGeom prst="rect">
            <a:avLst/>
          </a:prstGeom>
          <a:ln w="2286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5" name="Picture 3" descr="E:\Школа\Начальная школа\2014-2015\Воспитательная работа\россия и крым\2f0bd_700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642918"/>
            <a:ext cx="3071834" cy="2303876"/>
          </a:xfrm>
          <a:prstGeom prst="rect">
            <a:avLst/>
          </a:prstGeom>
          <a:ln w="2286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E:\Школа\Начальная школа\2014-2015\Воспитательная работа\Классный час\реферемдум\23623_240-192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4" cy="6858001"/>
          </a:xfrm>
          <a:prstGeom prst="rect">
            <a:avLst/>
          </a:prstGeom>
          <a:noFill/>
        </p:spPr>
      </p:pic>
      <p:pic>
        <p:nvPicPr>
          <p:cNvPr id="7169" name="Picture 1" descr="E:\Школа\Начальная школа\2014-2015\Воспитательная работа\россия и крым\1395211299_ctvbwab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2340" y="1142984"/>
            <a:ext cx="6240056" cy="4500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714348" y="285728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Моя малая Родина - Крым</a:t>
            </a:r>
            <a:endParaRPr lang="ru-RU" sz="3600" b="1" dirty="0">
              <a:latin typeface="Georgia" pitchFamily="18" charset="0"/>
            </a:endParaRP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E:\Школа\Начальная школа\2014-2015\Воспитательная работа\Классный час\реферемдум\23623_240-192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4" cy="685800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14348" y="285728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atin typeface="Georgia" pitchFamily="18" charset="0"/>
              </a:rPr>
              <a:t>16 марта – день Референдума</a:t>
            </a:r>
            <a:endParaRPr lang="ru-RU" sz="3600" b="1" dirty="0">
              <a:latin typeface="Georgia" pitchFamily="18" charset="0"/>
            </a:endParaRPr>
          </a:p>
        </p:txBody>
      </p:sp>
      <p:pic>
        <p:nvPicPr>
          <p:cNvPr id="3074" name="Picture 2" descr="E:\Школа\Начальная школа\2014-2015\Воспитательная работа\Классный час\реферемдум\2014_03_12_0401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928670"/>
            <a:ext cx="5286412" cy="2989580"/>
          </a:xfrm>
          <a:prstGeom prst="rect">
            <a:avLst/>
          </a:prstGeom>
          <a:noFill/>
        </p:spPr>
      </p:pic>
      <p:pic>
        <p:nvPicPr>
          <p:cNvPr id="3075" name="Picture 3" descr="E:\Школа\Начальная школа\2014-2015\Воспитательная работа\Классный час\реферемдум\2014-11-02_10_sim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143380"/>
            <a:ext cx="4328262" cy="2452682"/>
          </a:xfrm>
          <a:prstGeom prst="rect">
            <a:avLst/>
          </a:prstGeom>
          <a:noFill/>
        </p:spPr>
      </p:pic>
      <p:pic>
        <p:nvPicPr>
          <p:cNvPr id="3076" name="Picture 4" descr="E:\Школа\Начальная школа\2014-2015\Воспитательная работа\Классный час\реферемдум\1395041596_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4143380"/>
            <a:ext cx="3808194" cy="2428892"/>
          </a:xfrm>
          <a:prstGeom prst="rect">
            <a:avLst/>
          </a:prstGeom>
          <a:noFill/>
        </p:spPr>
      </p:pic>
    </p:spTree>
  </p:cSld>
  <p:clrMapOvr>
    <a:masterClrMapping/>
  </p:clrMapOvr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Школа\Начальная школа\2014-2015\Воспитательная работа\Классный час\реферемдум\23623_240-1920x1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24" cy="6858001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857224" y="1428737"/>
            <a:ext cx="7429552" cy="440120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гостях хорошо, а … лучше.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Всякому мила … сторона.</a:t>
            </a:r>
          </a:p>
        </p:txBody>
      </p:sp>
      <p:pic>
        <p:nvPicPr>
          <p:cNvPr id="5122" name="Picture 2" descr="E:\Школа\Начальная школа\2014-2015\Воспитательная работа\россия и крым\028824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2714620"/>
            <a:ext cx="2857501" cy="2057400"/>
          </a:xfrm>
          <a:prstGeom prst="rect">
            <a:avLst/>
          </a:prstGeom>
          <a:ln w="2286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123" name="Picture 3" descr="E:\Школа\Начальная школа\2014-2015\Воспитательная работа\россия и крым\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6314" y="2714620"/>
            <a:ext cx="3234815" cy="2066471"/>
          </a:xfrm>
          <a:prstGeom prst="rect">
            <a:avLst/>
          </a:prstGeom>
          <a:ln w="2286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Учат в школе -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714348" y="107154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5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tmFilter="0,0; .5, 1; 1, 1"/>
                                        <p:tgtEl>
                                          <p:spTgt spid="51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Школа\Начальная школа\2014-2015\Воспитательная работа\Классный час\реферемдум\23623_240-192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4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643998" cy="542928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4500" i="1" dirty="0" smtClean="0">
                <a:latin typeface="Georgia" pitchFamily="18" charset="0"/>
              </a:rPr>
              <a:t>Россия – Родина святая,</a:t>
            </a:r>
            <a:r>
              <a:rPr lang="ru-RU" sz="4500" dirty="0" smtClean="0">
                <a:latin typeface="Georgia" pitchFamily="18" charset="0"/>
              </a:rPr>
              <a:t/>
            </a:r>
            <a:br>
              <a:rPr lang="ru-RU" sz="4500" dirty="0" smtClean="0">
                <a:latin typeface="Georgia" pitchFamily="18" charset="0"/>
              </a:rPr>
            </a:br>
            <a:r>
              <a:rPr lang="ru-RU" sz="4500" i="1" dirty="0" smtClean="0">
                <a:latin typeface="Georgia" pitchFamily="18" charset="0"/>
              </a:rPr>
              <a:t>Люблю тебя я всей душой.</a:t>
            </a:r>
            <a:r>
              <a:rPr lang="ru-RU" sz="4500" dirty="0" smtClean="0">
                <a:latin typeface="Georgia" pitchFamily="18" charset="0"/>
              </a:rPr>
              <a:t/>
            </a:r>
            <a:br>
              <a:rPr lang="ru-RU" sz="4500" dirty="0" smtClean="0">
                <a:latin typeface="Georgia" pitchFamily="18" charset="0"/>
              </a:rPr>
            </a:br>
            <a:r>
              <a:rPr lang="ru-RU" sz="4500" i="1" dirty="0" smtClean="0">
                <a:latin typeface="Georgia" pitchFamily="18" charset="0"/>
              </a:rPr>
              <a:t>Россия – ты обитель рая,</a:t>
            </a:r>
            <a:r>
              <a:rPr lang="ru-RU" sz="4500" dirty="0" smtClean="0">
                <a:latin typeface="Georgia" pitchFamily="18" charset="0"/>
              </a:rPr>
              <a:t/>
            </a:r>
            <a:br>
              <a:rPr lang="ru-RU" sz="4500" dirty="0" smtClean="0">
                <a:latin typeface="Georgia" pitchFamily="18" charset="0"/>
              </a:rPr>
            </a:br>
            <a:r>
              <a:rPr lang="ru-RU" sz="4500" i="1" dirty="0" smtClean="0">
                <a:latin typeface="Georgia" pitchFamily="18" charset="0"/>
              </a:rPr>
              <a:t>Горжусь великою страной!</a:t>
            </a:r>
            <a:r>
              <a:rPr lang="ru-RU" sz="4500" dirty="0" smtClean="0">
                <a:latin typeface="Georgia" pitchFamily="18" charset="0"/>
              </a:rPr>
              <a:t/>
            </a:r>
            <a:br>
              <a:rPr lang="ru-RU" sz="4500" dirty="0" smtClean="0">
                <a:latin typeface="Georgia" pitchFamily="18" charset="0"/>
              </a:rPr>
            </a:br>
            <a:endParaRPr lang="ru-RU" sz="4500" dirty="0">
              <a:latin typeface="Georgia" pitchFamily="18" charset="0"/>
            </a:endParaRP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E:\Школа\Начальная школа\2014-2015\Воспитательная работа\Классный час\реферемдум\23623_240-192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4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1214422"/>
            <a:ext cx="792961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Своя земля и в горести… 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Береги землю родимую, как … любимую.</a:t>
            </a:r>
          </a:p>
        </p:txBody>
      </p:sp>
      <p:pic>
        <p:nvPicPr>
          <p:cNvPr id="4098" name="Picture 2" descr="E:\Школа\Начальная школа\2014-2015\Воспитательная работа\россия и крым\1328624500_deti_shkolniki_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187078"/>
            <a:ext cx="7143800" cy="2884996"/>
          </a:xfrm>
          <a:prstGeom prst="rect">
            <a:avLst/>
          </a:prstGeom>
          <a:ln w="228600" cap="sq" cmpd="thickThin">
            <a:solidFill>
              <a:srgbClr val="FF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097" name="Picture 1" descr="E:\Школа\Начальная школа\2014-2015\Воспитательная работа\россия и крым\1096911-thumb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2357430"/>
            <a:ext cx="1524000" cy="2466975"/>
          </a:xfrm>
          <a:prstGeom prst="rect">
            <a:avLst/>
          </a:prstGeom>
          <a:noFill/>
        </p:spPr>
      </p:pic>
    </p:spTree>
  </p:cSld>
  <p:clrMapOvr>
    <a:masterClrMapping/>
  </p:clrMapOvr>
  <p:transition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Школа\Начальная школа\2014-2015\Воспитательная работа\Классный час\реферемдум\23623_240-192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4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28868"/>
            <a:ext cx="8929718" cy="3000396"/>
          </a:xfrm>
        </p:spPr>
        <p:txBody>
          <a:bodyPr>
            <a:noAutofit/>
          </a:bodyPr>
          <a:lstStyle/>
          <a:p>
            <a:pPr algn="ctr">
              <a:lnSpc>
                <a:spcPct val="200000"/>
              </a:lnSpc>
            </a:pP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Крым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– как и солнце, один в этом мире,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Крым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– это степи в шуршащем ковыле,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Крым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– это пики вершин в поднебесье,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Крым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– это море поющее песни.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Школа\Начальная школа\2014-2015\Воспитательная работа\Классный час\реферемдум\23623_240-192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" y="0"/>
            <a:ext cx="9144024" cy="6858001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Школа\Начальная школа\2014-2015\Воспитательная работа\Классный час\реферемдум\67366856.jpg"/>
          <p:cNvPicPr>
            <a:picLocks noChangeAspect="1" noChangeArrowheads="1"/>
          </p:cNvPicPr>
          <p:nvPr/>
        </p:nvPicPr>
        <p:blipFill>
          <a:blip r:embed="rId3"/>
          <a:srcRect b="3109"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Школа\Начальная школа\2014-2015\Воспитательная работа\Классный час\реферемдум\23623_240-192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" y="0"/>
            <a:ext cx="9144024" cy="6858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2214554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latin typeface="Georgia" pitchFamily="18" charset="0"/>
              </a:rPr>
              <a:t>Природа </a:t>
            </a:r>
            <a:r>
              <a:rPr lang="ru-RU" sz="7200" b="1" dirty="0" smtClean="0">
                <a:latin typeface="Georgia" pitchFamily="18" charset="0"/>
              </a:rPr>
              <a:t>Крыма </a:t>
            </a:r>
            <a:endParaRPr lang="ru-RU" sz="7200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Школа\Начальная школа\2014-2015\Воспитательная работа\Классный час\реферемдум\23623_240-192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" y="0"/>
            <a:ext cx="9144024" cy="6858001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Школа\Начальная школа\2014-2015\Воспитательная работа\Классный час\реферемдум\kart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8643998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Школа\Начальная школа\2014-2015\Воспитательная работа\Классный час\реферемдум\23623_240-192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" y="0"/>
            <a:ext cx="9144024" cy="6858001"/>
          </a:xfrm>
          <a:prstGeom prst="rect">
            <a:avLst/>
          </a:prstGeom>
          <a:noFill/>
        </p:spPr>
      </p:pic>
      <p:pic>
        <p:nvPicPr>
          <p:cNvPr id="7170" name="Picture 2" descr="E:\Школа\Начальная школа\2014-2015\Воспитательная работа\Классный час\реферемдум\F-MesFjoGK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3189758"/>
            <a:ext cx="5500692" cy="3642842"/>
          </a:xfrm>
          <a:prstGeom prst="rect">
            <a:avLst/>
          </a:prstGeom>
          <a:noFill/>
        </p:spPr>
      </p:pic>
      <p:pic>
        <p:nvPicPr>
          <p:cNvPr id="7169" name="Picture 1" descr="E:\Школа\Начальная школа\2014-2015\Воспитательная работа\Классный час\реферемдум\8637249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14290"/>
            <a:ext cx="4965412" cy="35004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Школа\Начальная школа\2014-2015\Воспитательная работа\Классный час\реферемдум\23623_240-1920x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" y="0"/>
            <a:ext cx="9144024" cy="6858001"/>
          </a:xfrm>
          <a:prstGeom prst="rect">
            <a:avLst/>
          </a:prstGeom>
          <a:noFill/>
        </p:spPr>
      </p:pic>
      <p:pic>
        <p:nvPicPr>
          <p:cNvPr id="6146" name="Picture 2" descr="E:\Школа\Начальная школа\2014-2015\Воспитательная работа\Классный час\реферемдум\1355567844_oboi_s_prekrasnymi_ugolkami_prirody_395_303_bender777pos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1984" y="3214686"/>
            <a:ext cx="5563888" cy="3471866"/>
          </a:xfrm>
          <a:prstGeom prst="rect">
            <a:avLst/>
          </a:prstGeom>
          <a:noFill/>
        </p:spPr>
      </p:pic>
      <p:pic>
        <p:nvPicPr>
          <p:cNvPr id="6145" name="Picture 1" descr="E:\Школа\Начальная школа\2014-2015\Воспитательная работа\Классный час\реферемдум\65510_6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1" y="214290"/>
            <a:ext cx="4572031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E:\Школа\Начальная школа\2014-2015\Воспитательная работа\Классный час\реферемдум\23623_240-1920x1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24" cy="6858001"/>
          </a:xfrm>
          <a:prstGeom prst="rect">
            <a:avLst/>
          </a:prstGeom>
          <a:noFill/>
        </p:spPr>
      </p:pic>
      <p:pic>
        <p:nvPicPr>
          <p:cNvPr id="8" name="“Крым. Crimea. Мой Край“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214290"/>
            <a:ext cx="8501122" cy="637584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349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97</Words>
  <Application>Microsoft Office PowerPoint</Application>
  <PresentationFormat>Экран (4:3)</PresentationFormat>
  <Paragraphs>34</Paragraphs>
  <Slides>23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«Любил я странствовать по Крыму…»                                                                 В. Набоков</vt:lpstr>
      <vt:lpstr>Слайд 2</vt:lpstr>
      <vt:lpstr>Крым – как и солнце, один в этом мире,   Крым – это степи в шуршащем ковыле,   Крым – это пики вершин в поднебесье,   Крым – это море поющее песни.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Симферополь</vt:lpstr>
      <vt:lpstr>Севастополь</vt:lpstr>
      <vt:lpstr>Слайд 16</vt:lpstr>
      <vt:lpstr>Слайд 17</vt:lpstr>
      <vt:lpstr>Слайд 18</vt:lpstr>
      <vt:lpstr>Слайд 19</vt:lpstr>
      <vt:lpstr>Слайд 20</vt:lpstr>
      <vt:lpstr>Слайд 21</vt:lpstr>
      <vt:lpstr>Россия – Родина святая, Люблю тебя я всей душой. Россия – ты обитель рая, Горжусь великою страной! </vt:lpstr>
      <vt:lpstr>Слайд 23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Вика</dc:creator>
  <cp:lastModifiedBy>Вика</cp:lastModifiedBy>
  <cp:revision>28</cp:revision>
  <dcterms:created xsi:type="dcterms:W3CDTF">2015-03-15T08:15:47Z</dcterms:created>
  <dcterms:modified xsi:type="dcterms:W3CDTF">2015-03-15T18:19:25Z</dcterms:modified>
</cp:coreProperties>
</file>