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9"/>
  </p:notesMasterIdLst>
  <p:sldIdLst>
    <p:sldId id="357" r:id="rId2"/>
    <p:sldId id="358" r:id="rId3"/>
    <p:sldId id="360" r:id="rId4"/>
    <p:sldId id="361" r:id="rId5"/>
    <p:sldId id="362" r:id="rId6"/>
    <p:sldId id="363" r:id="rId7"/>
    <p:sldId id="364" r:id="rId8"/>
    <p:sldId id="365" r:id="rId9"/>
    <p:sldId id="366" r:id="rId10"/>
    <p:sldId id="368" r:id="rId11"/>
    <p:sldId id="385" r:id="rId12"/>
    <p:sldId id="386" r:id="rId13"/>
    <p:sldId id="387" r:id="rId14"/>
    <p:sldId id="370" r:id="rId15"/>
    <p:sldId id="371" r:id="rId16"/>
    <p:sldId id="372" r:id="rId17"/>
    <p:sldId id="373" r:id="rId18"/>
    <p:sldId id="374" r:id="rId19"/>
    <p:sldId id="375" r:id="rId20"/>
    <p:sldId id="376" r:id="rId21"/>
    <p:sldId id="378" r:id="rId22"/>
    <p:sldId id="379" r:id="rId23"/>
    <p:sldId id="380" r:id="rId24"/>
    <p:sldId id="381" r:id="rId25"/>
    <p:sldId id="382" r:id="rId26"/>
    <p:sldId id="383" r:id="rId27"/>
    <p:sldId id="384" r:id="rId2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F0066"/>
    <a:srgbClr val="EBEAE9"/>
    <a:srgbClr val="CFCDCB"/>
    <a:srgbClr val="66006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58851C-42D5-44D6-B0C2-2BA583437088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</dgm:pt>
    <dgm:pt modelId="{C9C29488-278B-4659-B8F4-B3BA1D78F9D0}">
      <dgm:prSet custT="1"/>
      <dgm:spPr>
        <a:solidFill>
          <a:srgbClr val="FF7C8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Парламент 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0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Федеральное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ru-RU" sz="4000" b="1" i="0" u="none" strike="noStrike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Собрание </a:t>
          </a:r>
        </a:p>
      </dgm:t>
    </dgm:pt>
    <dgm:pt modelId="{A779F161-EC58-4C1F-B600-A09A4BE979E8}" type="parTrans" cxnId="{447FCC09-9939-4B21-AB64-2118DFD0D432}">
      <dgm:prSet/>
      <dgm:spPr/>
      <dgm:t>
        <a:bodyPr/>
        <a:lstStyle/>
        <a:p>
          <a:endParaRPr lang="ru-RU"/>
        </a:p>
      </dgm:t>
    </dgm:pt>
    <dgm:pt modelId="{CEA8C1E5-214E-41D4-89CD-394F738E5C0D}" type="sibTrans" cxnId="{447FCC09-9939-4B21-AB64-2118DFD0D432}">
      <dgm:prSet/>
      <dgm:spPr/>
      <dgm:t>
        <a:bodyPr/>
        <a:lstStyle/>
        <a:p>
          <a:endParaRPr lang="ru-RU"/>
        </a:p>
      </dgm:t>
    </dgm:pt>
    <dgm:pt modelId="{39FF8C8A-CC81-4D8D-AA26-1C1172CE4250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Совет Федерации</a:t>
          </a:r>
        </a:p>
      </dgm:t>
    </dgm:pt>
    <dgm:pt modelId="{FBAAA0B6-36DC-4FF2-8FEF-0171F4E8BCCA}" type="parTrans" cxnId="{62D719D5-7FDF-4DE5-8223-8FA9568CCBA2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4AD597F7-959D-4085-9977-6E80A35E65DF}" type="sibTrans" cxnId="{62D719D5-7FDF-4DE5-8223-8FA9568CCBA2}">
      <dgm:prSet/>
      <dgm:spPr/>
      <dgm:t>
        <a:bodyPr/>
        <a:lstStyle/>
        <a:p>
          <a:endParaRPr lang="ru-RU"/>
        </a:p>
      </dgm:t>
    </dgm:pt>
    <dgm:pt modelId="{9A3393CE-697E-44A2-BA57-3D83D824FCE3}">
      <dgm:prSet/>
      <dgm:spPr>
        <a:solidFill>
          <a:srgbClr val="C00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Государственная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дума</a:t>
          </a:r>
        </a:p>
      </dgm:t>
    </dgm:pt>
    <dgm:pt modelId="{D79C15AD-8AFC-45F0-A4C5-503532EAE712}" type="parTrans" cxnId="{88B53B22-46A8-4362-A4F4-A305CA3F6C8F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8B2D65F-75A3-4783-9E14-87307DDB278A}" type="sibTrans" cxnId="{88B53B22-46A8-4362-A4F4-A305CA3F6C8F}">
      <dgm:prSet/>
      <dgm:spPr/>
      <dgm:t>
        <a:bodyPr/>
        <a:lstStyle/>
        <a:p>
          <a:endParaRPr lang="ru-RU"/>
        </a:p>
      </dgm:t>
    </dgm:pt>
    <dgm:pt modelId="{651A3D6B-76FB-4BE1-BDDC-E95908A6FEAC}" type="pres">
      <dgm:prSet presAssocID="{B058851C-42D5-44D6-B0C2-2BA58343708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D46C201-6257-4F71-8ECE-01CAD0D1A8DA}" type="pres">
      <dgm:prSet presAssocID="{B058851C-42D5-44D6-B0C2-2BA583437088}" presName="hierFlow" presStyleCnt="0"/>
      <dgm:spPr/>
    </dgm:pt>
    <dgm:pt modelId="{C3FF2D01-90F6-481E-8D25-2D696632850D}" type="pres">
      <dgm:prSet presAssocID="{B058851C-42D5-44D6-B0C2-2BA58343708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F11238A5-3C43-4F08-BC13-01B645D174FB}" type="pres">
      <dgm:prSet presAssocID="{C9C29488-278B-4659-B8F4-B3BA1D78F9D0}" presName="Name14" presStyleCnt="0"/>
      <dgm:spPr/>
    </dgm:pt>
    <dgm:pt modelId="{3E54D3EE-18B7-4181-8C4A-51A2CA3DCAF4}" type="pres">
      <dgm:prSet presAssocID="{C9C29488-278B-4659-B8F4-B3BA1D78F9D0}" presName="level1Shape" presStyleLbl="node0" presStyleIdx="0" presStyleCnt="1" custScaleX="19236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EEADCF-CF95-470C-A2BD-27320FD978C5}" type="pres">
      <dgm:prSet presAssocID="{C9C29488-278B-4659-B8F4-B3BA1D78F9D0}" presName="hierChild2" presStyleCnt="0"/>
      <dgm:spPr/>
    </dgm:pt>
    <dgm:pt modelId="{AE3374BB-448B-416B-80B5-C76CFB67356F}" type="pres">
      <dgm:prSet presAssocID="{FBAAA0B6-36DC-4FF2-8FEF-0171F4E8BCCA}" presName="Name19" presStyleLbl="parChTrans1D2" presStyleIdx="0" presStyleCnt="2"/>
      <dgm:spPr/>
      <dgm:t>
        <a:bodyPr/>
        <a:lstStyle/>
        <a:p>
          <a:endParaRPr lang="ru-RU"/>
        </a:p>
      </dgm:t>
    </dgm:pt>
    <dgm:pt modelId="{C614DF05-D4A9-463C-B9CD-A28EF391EFD8}" type="pres">
      <dgm:prSet presAssocID="{39FF8C8A-CC81-4D8D-AA26-1C1172CE4250}" presName="Name21" presStyleCnt="0"/>
      <dgm:spPr/>
    </dgm:pt>
    <dgm:pt modelId="{C7672D1D-7CFC-4A62-B9EE-974852CF1F50}" type="pres">
      <dgm:prSet presAssocID="{39FF8C8A-CC81-4D8D-AA26-1C1172CE4250}" presName="level2Shape" presStyleLbl="node2" presStyleIdx="0" presStyleCnt="2"/>
      <dgm:spPr/>
      <dgm:t>
        <a:bodyPr/>
        <a:lstStyle/>
        <a:p>
          <a:endParaRPr lang="ru-RU"/>
        </a:p>
      </dgm:t>
    </dgm:pt>
    <dgm:pt modelId="{AFA410E4-2D39-48C6-ABA6-969CE40F6407}" type="pres">
      <dgm:prSet presAssocID="{39FF8C8A-CC81-4D8D-AA26-1C1172CE4250}" presName="hierChild3" presStyleCnt="0"/>
      <dgm:spPr/>
    </dgm:pt>
    <dgm:pt modelId="{DF801190-DCC4-40FB-8E6A-FD2D1EEE3F91}" type="pres">
      <dgm:prSet presAssocID="{D79C15AD-8AFC-45F0-A4C5-503532EAE712}" presName="Name19" presStyleLbl="parChTrans1D2" presStyleIdx="1" presStyleCnt="2"/>
      <dgm:spPr/>
      <dgm:t>
        <a:bodyPr/>
        <a:lstStyle/>
        <a:p>
          <a:endParaRPr lang="ru-RU"/>
        </a:p>
      </dgm:t>
    </dgm:pt>
    <dgm:pt modelId="{0FF9C189-DE78-4174-BBF5-168DD83CA468}" type="pres">
      <dgm:prSet presAssocID="{9A3393CE-697E-44A2-BA57-3D83D824FCE3}" presName="Name21" presStyleCnt="0"/>
      <dgm:spPr/>
    </dgm:pt>
    <dgm:pt modelId="{DFAE3149-6341-4CCC-B717-D3147877C780}" type="pres">
      <dgm:prSet presAssocID="{9A3393CE-697E-44A2-BA57-3D83D824FCE3}" presName="level2Shape" presStyleLbl="node2" presStyleIdx="1" presStyleCnt="2"/>
      <dgm:spPr/>
      <dgm:t>
        <a:bodyPr/>
        <a:lstStyle/>
        <a:p>
          <a:endParaRPr lang="ru-RU"/>
        </a:p>
      </dgm:t>
    </dgm:pt>
    <dgm:pt modelId="{90024308-7A00-4E3E-BD79-BF16205211E8}" type="pres">
      <dgm:prSet presAssocID="{9A3393CE-697E-44A2-BA57-3D83D824FCE3}" presName="hierChild3" presStyleCnt="0"/>
      <dgm:spPr/>
    </dgm:pt>
    <dgm:pt modelId="{DE6F1C9F-363D-478E-ADD0-9272FC90FF69}" type="pres">
      <dgm:prSet presAssocID="{B058851C-42D5-44D6-B0C2-2BA583437088}" presName="bgShapesFlow" presStyleCnt="0"/>
      <dgm:spPr/>
    </dgm:pt>
  </dgm:ptLst>
  <dgm:cxnLst>
    <dgm:cxn modelId="{AAFFCCE8-DEA4-4FD3-BAF3-B95347913D15}" type="presOf" srcId="{D79C15AD-8AFC-45F0-A4C5-503532EAE712}" destId="{DF801190-DCC4-40FB-8E6A-FD2D1EEE3F91}" srcOrd="0" destOrd="0" presId="urn:microsoft.com/office/officeart/2005/8/layout/hierarchy6"/>
    <dgm:cxn modelId="{79D5D2C3-ED2F-4157-968B-20A1425BFEE3}" type="presOf" srcId="{B058851C-42D5-44D6-B0C2-2BA583437088}" destId="{651A3D6B-76FB-4BE1-BDDC-E95908A6FEAC}" srcOrd="0" destOrd="0" presId="urn:microsoft.com/office/officeart/2005/8/layout/hierarchy6"/>
    <dgm:cxn modelId="{F8A49A07-6DD8-49B6-A0F2-FB2124150297}" type="presOf" srcId="{FBAAA0B6-36DC-4FF2-8FEF-0171F4E8BCCA}" destId="{AE3374BB-448B-416B-80B5-C76CFB67356F}" srcOrd="0" destOrd="0" presId="urn:microsoft.com/office/officeart/2005/8/layout/hierarchy6"/>
    <dgm:cxn modelId="{B1439FB6-18B3-4DEB-B413-C2A373032A17}" type="presOf" srcId="{39FF8C8A-CC81-4D8D-AA26-1C1172CE4250}" destId="{C7672D1D-7CFC-4A62-B9EE-974852CF1F50}" srcOrd="0" destOrd="0" presId="urn:microsoft.com/office/officeart/2005/8/layout/hierarchy6"/>
    <dgm:cxn modelId="{62D719D5-7FDF-4DE5-8223-8FA9568CCBA2}" srcId="{C9C29488-278B-4659-B8F4-B3BA1D78F9D0}" destId="{39FF8C8A-CC81-4D8D-AA26-1C1172CE4250}" srcOrd="0" destOrd="0" parTransId="{FBAAA0B6-36DC-4FF2-8FEF-0171F4E8BCCA}" sibTransId="{4AD597F7-959D-4085-9977-6E80A35E65DF}"/>
    <dgm:cxn modelId="{F37983F2-DA7F-4B2C-9377-DDF2785CFC16}" type="presOf" srcId="{C9C29488-278B-4659-B8F4-B3BA1D78F9D0}" destId="{3E54D3EE-18B7-4181-8C4A-51A2CA3DCAF4}" srcOrd="0" destOrd="0" presId="urn:microsoft.com/office/officeart/2005/8/layout/hierarchy6"/>
    <dgm:cxn modelId="{88B53B22-46A8-4362-A4F4-A305CA3F6C8F}" srcId="{C9C29488-278B-4659-B8F4-B3BA1D78F9D0}" destId="{9A3393CE-697E-44A2-BA57-3D83D824FCE3}" srcOrd="1" destOrd="0" parTransId="{D79C15AD-8AFC-45F0-A4C5-503532EAE712}" sibTransId="{D8B2D65F-75A3-4783-9E14-87307DDB278A}"/>
    <dgm:cxn modelId="{E9D15D00-5F8C-42D9-AADE-EA804193E428}" type="presOf" srcId="{9A3393CE-697E-44A2-BA57-3D83D824FCE3}" destId="{DFAE3149-6341-4CCC-B717-D3147877C780}" srcOrd="0" destOrd="0" presId="urn:microsoft.com/office/officeart/2005/8/layout/hierarchy6"/>
    <dgm:cxn modelId="{447FCC09-9939-4B21-AB64-2118DFD0D432}" srcId="{B058851C-42D5-44D6-B0C2-2BA583437088}" destId="{C9C29488-278B-4659-B8F4-B3BA1D78F9D0}" srcOrd="0" destOrd="0" parTransId="{A779F161-EC58-4C1F-B600-A09A4BE979E8}" sibTransId="{CEA8C1E5-214E-41D4-89CD-394F738E5C0D}"/>
    <dgm:cxn modelId="{0B57E8D1-C23F-45F9-A9C4-B4BD6600C107}" type="presParOf" srcId="{651A3D6B-76FB-4BE1-BDDC-E95908A6FEAC}" destId="{DD46C201-6257-4F71-8ECE-01CAD0D1A8DA}" srcOrd="0" destOrd="0" presId="urn:microsoft.com/office/officeart/2005/8/layout/hierarchy6"/>
    <dgm:cxn modelId="{15DB7516-2BC1-480A-BF28-4EE356C02D5F}" type="presParOf" srcId="{DD46C201-6257-4F71-8ECE-01CAD0D1A8DA}" destId="{C3FF2D01-90F6-481E-8D25-2D696632850D}" srcOrd="0" destOrd="0" presId="urn:microsoft.com/office/officeart/2005/8/layout/hierarchy6"/>
    <dgm:cxn modelId="{B353B5BD-D444-4130-AA25-F53FD8DFC8D9}" type="presParOf" srcId="{C3FF2D01-90F6-481E-8D25-2D696632850D}" destId="{F11238A5-3C43-4F08-BC13-01B645D174FB}" srcOrd="0" destOrd="0" presId="urn:microsoft.com/office/officeart/2005/8/layout/hierarchy6"/>
    <dgm:cxn modelId="{8899C6F2-821D-4ED8-ABFA-BB9F6BFE941D}" type="presParOf" srcId="{F11238A5-3C43-4F08-BC13-01B645D174FB}" destId="{3E54D3EE-18B7-4181-8C4A-51A2CA3DCAF4}" srcOrd="0" destOrd="0" presId="urn:microsoft.com/office/officeart/2005/8/layout/hierarchy6"/>
    <dgm:cxn modelId="{059AA3E8-33BB-4242-B85C-98C616936EA6}" type="presParOf" srcId="{F11238A5-3C43-4F08-BC13-01B645D174FB}" destId="{9EEEADCF-CF95-470C-A2BD-27320FD978C5}" srcOrd="1" destOrd="0" presId="urn:microsoft.com/office/officeart/2005/8/layout/hierarchy6"/>
    <dgm:cxn modelId="{B0A531F8-51FA-4558-A096-C995D5961763}" type="presParOf" srcId="{9EEEADCF-CF95-470C-A2BD-27320FD978C5}" destId="{AE3374BB-448B-416B-80B5-C76CFB67356F}" srcOrd="0" destOrd="0" presId="urn:microsoft.com/office/officeart/2005/8/layout/hierarchy6"/>
    <dgm:cxn modelId="{7D206598-9267-4DEB-9AD3-F8DB6CB2E3DC}" type="presParOf" srcId="{9EEEADCF-CF95-470C-A2BD-27320FD978C5}" destId="{C614DF05-D4A9-463C-B9CD-A28EF391EFD8}" srcOrd="1" destOrd="0" presId="urn:microsoft.com/office/officeart/2005/8/layout/hierarchy6"/>
    <dgm:cxn modelId="{E48DD662-C46A-4361-9235-4C13886DC80F}" type="presParOf" srcId="{C614DF05-D4A9-463C-B9CD-A28EF391EFD8}" destId="{C7672D1D-7CFC-4A62-B9EE-974852CF1F50}" srcOrd="0" destOrd="0" presId="urn:microsoft.com/office/officeart/2005/8/layout/hierarchy6"/>
    <dgm:cxn modelId="{9D574133-1516-4299-9860-887FAB5D62F1}" type="presParOf" srcId="{C614DF05-D4A9-463C-B9CD-A28EF391EFD8}" destId="{AFA410E4-2D39-48C6-ABA6-969CE40F6407}" srcOrd="1" destOrd="0" presId="urn:microsoft.com/office/officeart/2005/8/layout/hierarchy6"/>
    <dgm:cxn modelId="{12BF977B-E529-4151-94E9-DD2FBA7F2E3E}" type="presParOf" srcId="{9EEEADCF-CF95-470C-A2BD-27320FD978C5}" destId="{DF801190-DCC4-40FB-8E6A-FD2D1EEE3F91}" srcOrd="2" destOrd="0" presId="urn:microsoft.com/office/officeart/2005/8/layout/hierarchy6"/>
    <dgm:cxn modelId="{F8579282-B652-4DCE-9BD2-AD29DD478E8B}" type="presParOf" srcId="{9EEEADCF-CF95-470C-A2BD-27320FD978C5}" destId="{0FF9C189-DE78-4174-BBF5-168DD83CA468}" srcOrd="3" destOrd="0" presId="urn:microsoft.com/office/officeart/2005/8/layout/hierarchy6"/>
    <dgm:cxn modelId="{5E1F27F7-17E0-45D2-AACA-AD3FFCF733F9}" type="presParOf" srcId="{0FF9C189-DE78-4174-BBF5-168DD83CA468}" destId="{DFAE3149-6341-4CCC-B717-D3147877C780}" srcOrd="0" destOrd="0" presId="urn:microsoft.com/office/officeart/2005/8/layout/hierarchy6"/>
    <dgm:cxn modelId="{F6123AA0-40D1-412E-A353-B9347999B761}" type="presParOf" srcId="{0FF9C189-DE78-4174-BBF5-168DD83CA468}" destId="{90024308-7A00-4E3E-BD79-BF16205211E8}" srcOrd="1" destOrd="0" presId="urn:microsoft.com/office/officeart/2005/8/layout/hierarchy6"/>
    <dgm:cxn modelId="{4BF580DB-8626-486E-9B17-5E7D011B0819}" type="presParOf" srcId="{651A3D6B-76FB-4BE1-BDDC-E95908A6FEAC}" destId="{DE6F1C9F-363D-478E-ADD0-9272FC90FF69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058851C-42D5-44D6-B0C2-2BA583437088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</dgm:pt>
    <dgm:pt modelId="{C9C29488-278B-4659-B8F4-B3BA1D78F9D0}">
      <dgm:prSet custT="1"/>
      <dgm:spPr>
        <a:solidFill>
          <a:srgbClr val="C00000"/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Государственная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дума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400" b="1" i="1" u="none" strike="noStrike" cap="none" normalizeH="0" baseline="0" dirty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endParaRPr>
        </a:p>
      </dgm:t>
    </dgm:pt>
    <dgm:pt modelId="{A779F161-EC58-4C1F-B600-A09A4BE979E8}" type="parTrans" cxnId="{447FCC09-9939-4B21-AB64-2118DFD0D432}">
      <dgm:prSet/>
      <dgm:spPr/>
      <dgm:t>
        <a:bodyPr/>
        <a:lstStyle/>
        <a:p>
          <a:endParaRPr lang="ru-RU"/>
        </a:p>
      </dgm:t>
    </dgm:pt>
    <dgm:pt modelId="{CEA8C1E5-214E-41D4-89CD-394F738E5C0D}" type="sibTrans" cxnId="{447FCC09-9939-4B21-AB64-2118DFD0D432}">
      <dgm:prSet/>
      <dgm:spPr/>
      <dgm:t>
        <a:bodyPr/>
        <a:lstStyle/>
        <a:p>
          <a:endParaRPr lang="ru-RU"/>
        </a:p>
      </dgm:t>
    </dgm:pt>
    <dgm:pt modelId="{39FF8C8A-CC81-4D8D-AA26-1C1172CE4250}">
      <dgm:prSet/>
      <dgm:spPr>
        <a:solidFill>
          <a:schemeClr val="bg1">
            <a:lumMod val="75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Верхняя палата</a:t>
          </a:r>
        </a:p>
      </dgm:t>
    </dgm:pt>
    <dgm:pt modelId="{FBAAA0B6-36DC-4FF2-8FEF-0171F4E8BCCA}" type="parTrans" cxnId="{62D719D5-7FDF-4DE5-8223-8FA9568CCBA2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4AD597F7-959D-4085-9977-6E80A35E65DF}" type="sibTrans" cxnId="{62D719D5-7FDF-4DE5-8223-8FA9568CCBA2}">
      <dgm:prSet/>
      <dgm:spPr/>
      <dgm:t>
        <a:bodyPr/>
        <a:lstStyle/>
        <a:p>
          <a:endParaRPr lang="ru-RU"/>
        </a:p>
      </dgm:t>
    </dgm:pt>
    <dgm:pt modelId="{9A3393CE-697E-44A2-BA57-3D83D824FCE3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Нижняя палата</a:t>
          </a:r>
        </a:p>
      </dgm:t>
    </dgm:pt>
    <dgm:pt modelId="{D79C15AD-8AFC-45F0-A4C5-503532EAE712}" type="parTrans" cxnId="{88B53B22-46A8-4362-A4F4-A305CA3F6C8F}">
      <dgm:prSet/>
      <dgm:spPr>
        <a:ln>
          <a:solidFill>
            <a:schemeClr val="tx1"/>
          </a:solidFill>
        </a:ln>
      </dgm:spPr>
      <dgm:t>
        <a:bodyPr/>
        <a:lstStyle/>
        <a:p>
          <a:endParaRPr lang="ru-RU"/>
        </a:p>
      </dgm:t>
    </dgm:pt>
    <dgm:pt modelId="{D8B2D65F-75A3-4783-9E14-87307DDB278A}" type="sibTrans" cxnId="{88B53B22-46A8-4362-A4F4-A305CA3F6C8F}">
      <dgm:prSet/>
      <dgm:spPr/>
      <dgm:t>
        <a:bodyPr/>
        <a:lstStyle/>
        <a:p>
          <a:endParaRPr lang="ru-RU"/>
        </a:p>
      </dgm:t>
    </dgm:pt>
    <dgm:pt modelId="{9CEB3D84-1626-409B-B829-8551A3CC7215}" type="pres">
      <dgm:prSet presAssocID="{B058851C-42D5-44D6-B0C2-2BA58343708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9A167859-FF02-4E1E-A999-C950C2DED060}" type="pres">
      <dgm:prSet presAssocID="{B058851C-42D5-44D6-B0C2-2BA583437088}" presName="hierFlow" presStyleCnt="0"/>
      <dgm:spPr/>
    </dgm:pt>
    <dgm:pt modelId="{AF51F4F2-7B41-41F0-8C84-16FCE4BF83B1}" type="pres">
      <dgm:prSet presAssocID="{B058851C-42D5-44D6-B0C2-2BA58343708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73FE2CB-1487-4FF0-B5CA-A7AA88284C31}" type="pres">
      <dgm:prSet presAssocID="{C9C29488-278B-4659-B8F4-B3BA1D78F9D0}" presName="Name14" presStyleCnt="0"/>
      <dgm:spPr/>
    </dgm:pt>
    <dgm:pt modelId="{2EE7CFDC-9EA2-4777-BE24-BA953E0CD52F}" type="pres">
      <dgm:prSet presAssocID="{C9C29488-278B-4659-B8F4-B3BA1D78F9D0}" presName="level1Shape" presStyleLbl="node0" presStyleIdx="0" presStyleCnt="1" custScaleX="2238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E8818C-0453-42CB-8C2E-4256E53C981F}" type="pres">
      <dgm:prSet presAssocID="{C9C29488-278B-4659-B8F4-B3BA1D78F9D0}" presName="hierChild2" presStyleCnt="0"/>
      <dgm:spPr/>
    </dgm:pt>
    <dgm:pt modelId="{7532519C-39B7-4AE9-9EE9-21546FFAAE13}" type="pres">
      <dgm:prSet presAssocID="{FBAAA0B6-36DC-4FF2-8FEF-0171F4E8BCCA}" presName="Name19" presStyleLbl="parChTrans1D2" presStyleIdx="0" presStyleCnt="2"/>
      <dgm:spPr/>
      <dgm:t>
        <a:bodyPr/>
        <a:lstStyle/>
        <a:p>
          <a:endParaRPr lang="ru-RU"/>
        </a:p>
      </dgm:t>
    </dgm:pt>
    <dgm:pt modelId="{B1FC0911-F19B-47EF-A599-268086655C97}" type="pres">
      <dgm:prSet presAssocID="{39FF8C8A-CC81-4D8D-AA26-1C1172CE4250}" presName="Name21" presStyleCnt="0"/>
      <dgm:spPr/>
    </dgm:pt>
    <dgm:pt modelId="{F1AC6429-9250-4374-A642-D8539624C964}" type="pres">
      <dgm:prSet presAssocID="{39FF8C8A-CC81-4D8D-AA26-1C1172CE4250}" presName="level2Shape" presStyleLbl="node2" presStyleIdx="0" presStyleCnt="2"/>
      <dgm:spPr/>
      <dgm:t>
        <a:bodyPr/>
        <a:lstStyle/>
        <a:p>
          <a:endParaRPr lang="ru-RU"/>
        </a:p>
      </dgm:t>
    </dgm:pt>
    <dgm:pt modelId="{2F421ED8-83D0-4FA5-9743-0092FC5AEF46}" type="pres">
      <dgm:prSet presAssocID="{39FF8C8A-CC81-4D8D-AA26-1C1172CE4250}" presName="hierChild3" presStyleCnt="0"/>
      <dgm:spPr/>
    </dgm:pt>
    <dgm:pt modelId="{DB7F1BEA-06AB-4B11-B162-737851012B3D}" type="pres">
      <dgm:prSet presAssocID="{D79C15AD-8AFC-45F0-A4C5-503532EAE712}" presName="Name19" presStyleLbl="parChTrans1D2" presStyleIdx="1" presStyleCnt="2"/>
      <dgm:spPr/>
      <dgm:t>
        <a:bodyPr/>
        <a:lstStyle/>
        <a:p>
          <a:endParaRPr lang="ru-RU"/>
        </a:p>
      </dgm:t>
    </dgm:pt>
    <dgm:pt modelId="{30EBDA1B-8B78-435B-9FC2-51550D16D0B0}" type="pres">
      <dgm:prSet presAssocID="{9A3393CE-697E-44A2-BA57-3D83D824FCE3}" presName="Name21" presStyleCnt="0"/>
      <dgm:spPr/>
    </dgm:pt>
    <dgm:pt modelId="{FBE6BDA1-B031-410A-96FE-A1F3686D571B}" type="pres">
      <dgm:prSet presAssocID="{9A3393CE-697E-44A2-BA57-3D83D824FCE3}" presName="level2Shape" presStyleLbl="node2" presStyleIdx="1" presStyleCnt="2"/>
      <dgm:spPr/>
      <dgm:t>
        <a:bodyPr/>
        <a:lstStyle/>
        <a:p>
          <a:endParaRPr lang="ru-RU"/>
        </a:p>
      </dgm:t>
    </dgm:pt>
    <dgm:pt modelId="{8BC1D5FE-B398-438C-871A-F0729252C245}" type="pres">
      <dgm:prSet presAssocID="{9A3393CE-697E-44A2-BA57-3D83D824FCE3}" presName="hierChild3" presStyleCnt="0"/>
      <dgm:spPr/>
    </dgm:pt>
    <dgm:pt modelId="{038A5DB0-B111-466D-AFFF-FBA83C333C4F}" type="pres">
      <dgm:prSet presAssocID="{B058851C-42D5-44D6-B0C2-2BA583437088}" presName="bgShapesFlow" presStyleCnt="0"/>
      <dgm:spPr/>
    </dgm:pt>
  </dgm:ptLst>
  <dgm:cxnLst>
    <dgm:cxn modelId="{8E0A68EB-162E-48BA-90DA-CF406B9485DC}" type="presOf" srcId="{39FF8C8A-CC81-4D8D-AA26-1C1172CE4250}" destId="{F1AC6429-9250-4374-A642-D8539624C964}" srcOrd="0" destOrd="0" presId="urn:microsoft.com/office/officeart/2005/8/layout/hierarchy6"/>
    <dgm:cxn modelId="{FBF0CAA8-AB8C-4245-B85D-4226E00ED938}" type="presOf" srcId="{B058851C-42D5-44D6-B0C2-2BA583437088}" destId="{9CEB3D84-1626-409B-B829-8551A3CC7215}" srcOrd="0" destOrd="0" presId="urn:microsoft.com/office/officeart/2005/8/layout/hierarchy6"/>
    <dgm:cxn modelId="{E48A1A83-A95E-4F55-83C7-AD1D56DFBF65}" type="presOf" srcId="{D79C15AD-8AFC-45F0-A4C5-503532EAE712}" destId="{DB7F1BEA-06AB-4B11-B162-737851012B3D}" srcOrd="0" destOrd="0" presId="urn:microsoft.com/office/officeart/2005/8/layout/hierarchy6"/>
    <dgm:cxn modelId="{2B693228-8344-4027-B382-8964A7E027FE}" type="presOf" srcId="{FBAAA0B6-36DC-4FF2-8FEF-0171F4E8BCCA}" destId="{7532519C-39B7-4AE9-9EE9-21546FFAAE13}" srcOrd="0" destOrd="0" presId="urn:microsoft.com/office/officeart/2005/8/layout/hierarchy6"/>
    <dgm:cxn modelId="{62D719D5-7FDF-4DE5-8223-8FA9568CCBA2}" srcId="{C9C29488-278B-4659-B8F4-B3BA1D78F9D0}" destId="{39FF8C8A-CC81-4D8D-AA26-1C1172CE4250}" srcOrd="0" destOrd="0" parTransId="{FBAAA0B6-36DC-4FF2-8FEF-0171F4E8BCCA}" sibTransId="{4AD597F7-959D-4085-9977-6E80A35E65DF}"/>
    <dgm:cxn modelId="{88B53B22-46A8-4362-A4F4-A305CA3F6C8F}" srcId="{C9C29488-278B-4659-B8F4-B3BA1D78F9D0}" destId="{9A3393CE-697E-44A2-BA57-3D83D824FCE3}" srcOrd="1" destOrd="0" parTransId="{D79C15AD-8AFC-45F0-A4C5-503532EAE712}" sibTransId="{D8B2D65F-75A3-4783-9E14-87307DDB278A}"/>
    <dgm:cxn modelId="{76985514-3E1E-4ABF-8BF4-0E2E051C1058}" type="presOf" srcId="{9A3393CE-697E-44A2-BA57-3D83D824FCE3}" destId="{FBE6BDA1-B031-410A-96FE-A1F3686D571B}" srcOrd="0" destOrd="0" presId="urn:microsoft.com/office/officeart/2005/8/layout/hierarchy6"/>
    <dgm:cxn modelId="{11A2FBF3-E662-4B93-B509-5A2FFDBDB583}" type="presOf" srcId="{C9C29488-278B-4659-B8F4-B3BA1D78F9D0}" destId="{2EE7CFDC-9EA2-4777-BE24-BA953E0CD52F}" srcOrd="0" destOrd="0" presId="urn:microsoft.com/office/officeart/2005/8/layout/hierarchy6"/>
    <dgm:cxn modelId="{447FCC09-9939-4B21-AB64-2118DFD0D432}" srcId="{B058851C-42D5-44D6-B0C2-2BA583437088}" destId="{C9C29488-278B-4659-B8F4-B3BA1D78F9D0}" srcOrd="0" destOrd="0" parTransId="{A779F161-EC58-4C1F-B600-A09A4BE979E8}" sibTransId="{CEA8C1E5-214E-41D4-89CD-394F738E5C0D}"/>
    <dgm:cxn modelId="{466F1F87-6F4C-4992-A519-85F3FA191C32}" type="presParOf" srcId="{9CEB3D84-1626-409B-B829-8551A3CC7215}" destId="{9A167859-FF02-4E1E-A999-C950C2DED060}" srcOrd="0" destOrd="0" presId="urn:microsoft.com/office/officeart/2005/8/layout/hierarchy6"/>
    <dgm:cxn modelId="{CFF0BDE2-87D6-4950-852E-F9656D2CA387}" type="presParOf" srcId="{9A167859-FF02-4E1E-A999-C950C2DED060}" destId="{AF51F4F2-7B41-41F0-8C84-16FCE4BF83B1}" srcOrd="0" destOrd="0" presId="urn:microsoft.com/office/officeart/2005/8/layout/hierarchy6"/>
    <dgm:cxn modelId="{81B2E9EE-0164-4830-8454-6CDA790FB06C}" type="presParOf" srcId="{AF51F4F2-7B41-41F0-8C84-16FCE4BF83B1}" destId="{D73FE2CB-1487-4FF0-B5CA-A7AA88284C31}" srcOrd="0" destOrd="0" presId="urn:microsoft.com/office/officeart/2005/8/layout/hierarchy6"/>
    <dgm:cxn modelId="{F6EC0853-B3CD-426E-A126-8C65191346EC}" type="presParOf" srcId="{D73FE2CB-1487-4FF0-B5CA-A7AA88284C31}" destId="{2EE7CFDC-9EA2-4777-BE24-BA953E0CD52F}" srcOrd="0" destOrd="0" presId="urn:microsoft.com/office/officeart/2005/8/layout/hierarchy6"/>
    <dgm:cxn modelId="{D5CB2C38-AD75-4BAD-B5F4-9B3BDE825D73}" type="presParOf" srcId="{D73FE2CB-1487-4FF0-B5CA-A7AA88284C31}" destId="{9EE8818C-0453-42CB-8C2E-4256E53C981F}" srcOrd="1" destOrd="0" presId="urn:microsoft.com/office/officeart/2005/8/layout/hierarchy6"/>
    <dgm:cxn modelId="{EB36AD80-4D71-4E63-BBE0-080FFAA790B3}" type="presParOf" srcId="{9EE8818C-0453-42CB-8C2E-4256E53C981F}" destId="{7532519C-39B7-4AE9-9EE9-21546FFAAE13}" srcOrd="0" destOrd="0" presId="urn:microsoft.com/office/officeart/2005/8/layout/hierarchy6"/>
    <dgm:cxn modelId="{12C98B44-D66A-4D1C-84F4-B26DC42C0F4C}" type="presParOf" srcId="{9EE8818C-0453-42CB-8C2E-4256E53C981F}" destId="{B1FC0911-F19B-47EF-A599-268086655C97}" srcOrd="1" destOrd="0" presId="urn:microsoft.com/office/officeart/2005/8/layout/hierarchy6"/>
    <dgm:cxn modelId="{DB045BCE-884E-46C0-BC7B-673368D8F037}" type="presParOf" srcId="{B1FC0911-F19B-47EF-A599-268086655C97}" destId="{F1AC6429-9250-4374-A642-D8539624C964}" srcOrd="0" destOrd="0" presId="urn:microsoft.com/office/officeart/2005/8/layout/hierarchy6"/>
    <dgm:cxn modelId="{8D1D84E3-FDE7-4337-B522-3895CB84661B}" type="presParOf" srcId="{B1FC0911-F19B-47EF-A599-268086655C97}" destId="{2F421ED8-83D0-4FA5-9743-0092FC5AEF46}" srcOrd="1" destOrd="0" presId="urn:microsoft.com/office/officeart/2005/8/layout/hierarchy6"/>
    <dgm:cxn modelId="{093BFFE1-4461-41AB-AAF4-EDB39086C0FC}" type="presParOf" srcId="{9EE8818C-0453-42CB-8C2E-4256E53C981F}" destId="{DB7F1BEA-06AB-4B11-B162-737851012B3D}" srcOrd="2" destOrd="0" presId="urn:microsoft.com/office/officeart/2005/8/layout/hierarchy6"/>
    <dgm:cxn modelId="{E44F0695-CC18-4E42-8E2B-B45B98AC02C0}" type="presParOf" srcId="{9EE8818C-0453-42CB-8C2E-4256E53C981F}" destId="{30EBDA1B-8B78-435B-9FC2-51550D16D0B0}" srcOrd="3" destOrd="0" presId="urn:microsoft.com/office/officeart/2005/8/layout/hierarchy6"/>
    <dgm:cxn modelId="{B34F96E8-2AB8-4C9B-9565-89411535DAD7}" type="presParOf" srcId="{30EBDA1B-8B78-435B-9FC2-51550D16D0B0}" destId="{FBE6BDA1-B031-410A-96FE-A1F3686D571B}" srcOrd="0" destOrd="0" presId="urn:microsoft.com/office/officeart/2005/8/layout/hierarchy6"/>
    <dgm:cxn modelId="{58A7FADB-8BA0-4C38-B09A-0C4761881342}" type="presParOf" srcId="{30EBDA1B-8B78-435B-9FC2-51550D16D0B0}" destId="{8BC1D5FE-B398-438C-871A-F0729252C245}" srcOrd="1" destOrd="0" presId="urn:microsoft.com/office/officeart/2005/8/layout/hierarchy6"/>
    <dgm:cxn modelId="{C3570C2C-040C-42D7-A1C1-4A8851E4B428}" type="presParOf" srcId="{9CEB3D84-1626-409B-B829-8551A3CC7215}" destId="{038A5DB0-B111-466D-AFFF-FBA83C333C4F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29D3F39-788F-43FF-9623-AD2171A0ECD8}" type="doc">
      <dgm:prSet loTypeId="urn:microsoft.com/office/officeart/2005/8/layout/hierarchy6" loCatId="hierarchy" qsTypeId="urn:microsoft.com/office/officeart/2005/8/quickstyle/simple1" qsCatId="simple" csTypeId="urn:microsoft.com/office/officeart/2005/8/colors/accent1_2" csCatId="accent1" phldr="1"/>
      <dgm:spPr/>
    </dgm:pt>
    <dgm:pt modelId="{09845F99-727B-4CAF-9EDD-7BE27333D286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Федеральный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6C6B95A8-34C2-41BD-9228-FBCD9C3AC1D0}" type="parTrans" cxnId="{D964DCF0-2DAD-47ED-9FB4-45FCDB261091}">
      <dgm:prSet/>
      <dgm:spPr/>
      <dgm:t>
        <a:bodyPr/>
        <a:lstStyle/>
        <a:p>
          <a:endParaRPr lang="ru-RU"/>
        </a:p>
      </dgm:t>
    </dgm:pt>
    <dgm:pt modelId="{FB0E07EC-5B99-4BA5-86F6-A3A7925DFB9E}" type="sibTrans" cxnId="{D964DCF0-2DAD-47ED-9FB4-45FCDB261091}">
      <dgm:prSet/>
      <dgm:spPr/>
      <dgm:t>
        <a:bodyPr/>
        <a:lstStyle/>
        <a:p>
          <a:endParaRPr lang="ru-RU"/>
        </a:p>
      </dgm:t>
    </dgm:pt>
    <dgm:pt modelId="{EB29FEAE-F802-44ED-9175-7FB84370F61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Конституционный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3E6971B7-F976-4C8E-BF00-B1474E46993F}" type="parTrans" cxnId="{F7D6C2F6-1FC4-4710-8D83-686A8F57A9BA}">
      <dgm:prSet/>
      <dgm:spPr>
        <a:solidFill>
          <a:srgbClr val="0070C0"/>
        </a:solidFill>
      </dgm:spPr>
      <dgm:t>
        <a:bodyPr/>
        <a:lstStyle/>
        <a:p>
          <a:endParaRPr lang="ru-RU"/>
        </a:p>
      </dgm:t>
    </dgm:pt>
    <dgm:pt modelId="{AEE6209D-1266-4EA4-AA10-82BEAF8D4556}" type="sibTrans" cxnId="{F7D6C2F6-1FC4-4710-8D83-686A8F57A9BA}">
      <dgm:prSet/>
      <dgm:spPr/>
      <dgm:t>
        <a:bodyPr/>
        <a:lstStyle/>
        <a:p>
          <a:endParaRPr lang="ru-RU"/>
        </a:p>
      </dgm:t>
    </dgm:pt>
    <dgm:pt modelId="{3B8C1EBB-E836-4D80-9174-732B44361D88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Верховный 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F8FC0A20-FE0D-4168-BF53-B0260FD2F7AC}" type="parTrans" cxnId="{CCB466EF-4657-40EB-A7AB-05F2EE8027C4}">
      <dgm:prSet/>
      <dgm:spPr/>
      <dgm:t>
        <a:bodyPr/>
        <a:lstStyle/>
        <a:p>
          <a:endParaRPr lang="ru-RU"/>
        </a:p>
      </dgm:t>
    </dgm:pt>
    <dgm:pt modelId="{74F4E27C-1EC9-4B05-A4DD-A865FBF661D4}" type="sibTrans" cxnId="{CCB466EF-4657-40EB-A7AB-05F2EE8027C4}">
      <dgm:prSet/>
      <dgm:spPr/>
      <dgm:t>
        <a:bodyPr/>
        <a:lstStyle/>
        <a:p>
          <a:endParaRPr lang="ru-RU"/>
        </a:p>
      </dgm:t>
    </dgm:pt>
    <dgm:pt modelId="{B0EB7E58-E6F2-46A8-9A59-FB91D1F33E7D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Высший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Арбитражный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gm:t>
    </dgm:pt>
    <dgm:pt modelId="{C6CD89F0-9758-4F69-BF3C-34D14A8E50FE}" type="parTrans" cxnId="{6E5D1221-48DD-43CC-8701-2FF8F175E28C}">
      <dgm:prSet/>
      <dgm:spPr/>
      <dgm:t>
        <a:bodyPr/>
        <a:lstStyle/>
        <a:p>
          <a:endParaRPr lang="ru-RU"/>
        </a:p>
      </dgm:t>
    </dgm:pt>
    <dgm:pt modelId="{D3511197-797F-4512-989E-B8F41382AA49}" type="sibTrans" cxnId="{6E5D1221-48DD-43CC-8701-2FF8F175E28C}">
      <dgm:prSet/>
      <dgm:spPr/>
      <dgm:t>
        <a:bodyPr/>
        <a:lstStyle/>
        <a:p>
          <a:endParaRPr lang="ru-RU"/>
        </a:p>
      </dgm:t>
    </dgm:pt>
    <dgm:pt modelId="{9C30C8C9-55F1-4B0A-B0BE-AA08B15320B0}" type="pres">
      <dgm:prSet presAssocID="{229D3F39-788F-43FF-9623-AD2171A0ECD8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737B2C99-1F0F-479A-85F2-F033EE3246C4}" type="pres">
      <dgm:prSet presAssocID="{229D3F39-788F-43FF-9623-AD2171A0ECD8}" presName="hierFlow" presStyleCnt="0"/>
      <dgm:spPr/>
    </dgm:pt>
    <dgm:pt modelId="{A2FB8DCF-FC2A-47AE-8BCB-F41461563F8C}" type="pres">
      <dgm:prSet presAssocID="{229D3F39-788F-43FF-9623-AD2171A0ECD8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907D54E7-D911-4018-94C3-A9B706F2124A}" type="pres">
      <dgm:prSet presAssocID="{09845F99-727B-4CAF-9EDD-7BE27333D286}" presName="Name14" presStyleCnt="0"/>
      <dgm:spPr/>
    </dgm:pt>
    <dgm:pt modelId="{8D25181D-6E64-4C63-BE0A-11E4FD4EC760}" type="pres">
      <dgm:prSet presAssocID="{09845F99-727B-4CAF-9EDD-7BE27333D286}" presName="level1Shap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37F15FE-B30E-4787-91BB-9DFC6FA70D92}" type="pres">
      <dgm:prSet presAssocID="{09845F99-727B-4CAF-9EDD-7BE27333D286}" presName="hierChild2" presStyleCnt="0"/>
      <dgm:spPr/>
    </dgm:pt>
    <dgm:pt modelId="{0062D758-1124-423E-A3A0-EEFDD6FDA26C}" type="pres">
      <dgm:prSet presAssocID="{3E6971B7-F976-4C8E-BF00-B1474E46993F}" presName="Name19" presStyleLbl="parChTrans1D2" presStyleIdx="0" presStyleCnt="3"/>
      <dgm:spPr/>
      <dgm:t>
        <a:bodyPr/>
        <a:lstStyle/>
        <a:p>
          <a:endParaRPr lang="ru-RU"/>
        </a:p>
      </dgm:t>
    </dgm:pt>
    <dgm:pt modelId="{D153D626-B9F1-4721-8B49-3254DDFC2DB2}" type="pres">
      <dgm:prSet presAssocID="{EB29FEAE-F802-44ED-9175-7FB84370F61C}" presName="Name21" presStyleCnt="0"/>
      <dgm:spPr/>
    </dgm:pt>
    <dgm:pt modelId="{0D69DF84-C3E2-4B35-B003-824B710B8297}" type="pres">
      <dgm:prSet presAssocID="{EB29FEAE-F802-44ED-9175-7FB84370F61C}" presName="level2Shape" presStyleLbl="node2" presStyleIdx="0" presStyleCnt="3"/>
      <dgm:spPr/>
      <dgm:t>
        <a:bodyPr/>
        <a:lstStyle/>
        <a:p>
          <a:endParaRPr lang="ru-RU"/>
        </a:p>
      </dgm:t>
    </dgm:pt>
    <dgm:pt modelId="{F5FC00E5-9E6E-4369-8582-BD617E348FE2}" type="pres">
      <dgm:prSet presAssocID="{EB29FEAE-F802-44ED-9175-7FB84370F61C}" presName="hierChild3" presStyleCnt="0"/>
      <dgm:spPr/>
    </dgm:pt>
    <dgm:pt modelId="{778E4CB2-6B63-44F5-A674-400CA1FAE791}" type="pres">
      <dgm:prSet presAssocID="{F8FC0A20-FE0D-4168-BF53-B0260FD2F7AC}" presName="Name19" presStyleLbl="parChTrans1D2" presStyleIdx="1" presStyleCnt="3"/>
      <dgm:spPr/>
      <dgm:t>
        <a:bodyPr/>
        <a:lstStyle/>
        <a:p>
          <a:endParaRPr lang="ru-RU"/>
        </a:p>
      </dgm:t>
    </dgm:pt>
    <dgm:pt modelId="{3695B5C4-F428-4FDD-9560-4EE7AB8EB8A5}" type="pres">
      <dgm:prSet presAssocID="{3B8C1EBB-E836-4D80-9174-732B44361D88}" presName="Name21" presStyleCnt="0"/>
      <dgm:spPr/>
    </dgm:pt>
    <dgm:pt modelId="{F28DC716-4204-41B4-AB05-D0921E65C1A2}" type="pres">
      <dgm:prSet presAssocID="{3B8C1EBB-E836-4D80-9174-732B44361D88}" presName="level2Shape" presStyleLbl="node2" presStyleIdx="1" presStyleCnt="3"/>
      <dgm:spPr/>
      <dgm:t>
        <a:bodyPr/>
        <a:lstStyle/>
        <a:p>
          <a:endParaRPr lang="ru-RU"/>
        </a:p>
      </dgm:t>
    </dgm:pt>
    <dgm:pt modelId="{DAD8D808-5C0A-4CDF-A551-BE5FFA650182}" type="pres">
      <dgm:prSet presAssocID="{3B8C1EBB-E836-4D80-9174-732B44361D88}" presName="hierChild3" presStyleCnt="0"/>
      <dgm:spPr/>
    </dgm:pt>
    <dgm:pt modelId="{5A4891A8-5856-473D-A61D-A1C63AB46BCD}" type="pres">
      <dgm:prSet presAssocID="{C6CD89F0-9758-4F69-BF3C-34D14A8E50FE}" presName="Name19" presStyleLbl="parChTrans1D2" presStyleIdx="2" presStyleCnt="3"/>
      <dgm:spPr/>
      <dgm:t>
        <a:bodyPr/>
        <a:lstStyle/>
        <a:p>
          <a:endParaRPr lang="ru-RU"/>
        </a:p>
      </dgm:t>
    </dgm:pt>
    <dgm:pt modelId="{8D8A154F-BD09-407E-8CF7-B6F22EA46437}" type="pres">
      <dgm:prSet presAssocID="{B0EB7E58-E6F2-46A8-9A59-FB91D1F33E7D}" presName="Name21" presStyleCnt="0"/>
      <dgm:spPr/>
    </dgm:pt>
    <dgm:pt modelId="{6505DD28-2564-4A5D-A37B-D1FD46ECB25D}" type="pres">
      <dgm:prSet presAssocID="{B0EB7E58-E6F2-46A8-9A59-FB91D1F33E7D}" presName="level2Shape" presStyleLbl="node2" presStyleIdx="2" presStyleCnt="3"/>
      <dgm:spPr/>
      <dgm:t>
        <a:bodyPr/>
        <a:lstStyle/>
        <a:p>
          <a:endParaRPr lang="ru-RU"/>
        </a:p>
      </dgm:t>
    </dgm:pt>
    <dgm:pt modelId="{810C3577-30B1-4578-8F47-AC94381B5303}" type="pres">
      <dgm:prSet presAssocID="{B0EB7E58-E6F2-46A8-9A59-FB91D1F33E7D}" presName="hierChild3" presStyleCnt="0"/>
      <dgm:spPr/>
    </dgm:pt>
    <dgm:pt modelId="{5DAEAF6B-E287-43A8-8D9C-55EF8A9D62C3}" type="pres">
      <dgm:prSet presAssocID="{229D3F39-788F-43FF-9623-AD2171A0ECD8}" presName="bgShapesFlow" presStyleCnt="0"/>
      <dgm:spPr/>
    </dgm:pt>
  </dgm:ptLst>
  <dgm:cxnLst>
    <dgm:cxn modelId="{07C566F7-5744-4135-BB15-56BFAC11D14F}" type="presOf" srcId="{C6CD89F0-9758-4F69-BF3C-34D14A8E50FE}" destId="{5A4891A8-5856-473D-A61D-A1C63AB46BCD}" srcOrd="0" destOrd="0" presId="urn:microsoft.com/office/officeart/2005/8/layout/hierarchy6"/>
    <dgm:cxn modelId="{6E5D1221-48DD-43CC-8701-2FF8F175E28C}" srcId="{09845F99-727B-4CAF-9EDD-7BE27333D286}" destId="{B0EB7E58-E6F2-46A8-9A59-FB91D1F33E7D}" srcOrd="2" destOrd="0" parTransId="{C6CD89F0-9758-4F69-BF3C-34D14A8E50FE}" sibTransId="{D3511197-797F-4512-989E-B8F41382AA49}"/>
    <dgm:cxn modelId="{E743DD31-E625-493F-AA5D-E6F78A75A268}" type="presOf" srcId="{3B8C1EBB-E836-4D80-9174-732B44361D88}" destId="{F28DC716-4204-41B4-AB05-D0921E65C1A2}" srcOrd="0" destOrd="0" presId="urn:microsoft.com/office/officeart/2005/8/layout/hierarchy6"/>
    <dgm:cxn modelId="{63B39882-3BA3-46BF-AA22-014A55203281}" type="presOf" srcId="{09845F99-727B-4CAF-9EDD-7BE27333D286}" destId="{8D25181D-6E64-4C63-BE0A-11E4FD4EC760}" srcOrd="0" destOrd="0" presId="urn:microsoft.com/office/officeart/2005/8/layout/hierarchy6"/>
    <dgm:cxn modelId="{D3C5F975-DBE1-4EE3-8577-A38F7455141C}" type="presOf" srcId="{3E6971B7-F976-4C8E-BF00-B1474E46993F}" destId="{0062D758-1124-423E-A3A0-EEFDD6FDA26C}" srcOrd="0" destOrd="0" presId="urn:microsoft.com/office/officeart/2005/8/layout/hierarchy6"/>
    <dgm:cxn modelId="{D964DCF0-2DAD-47ED-9FB4-45FCDB261091}" srcId="{229D3F39-788F-43FF-9623-AD2171A0ECD8}" destId="{09845F99-727B-4CAF-9EDD-7BE27333D286}" srcOrd="0" destOrd="0" parTransId="{6C6B95A8-34C2-41BD-9228-FBCD9C3AC1D0}" sibTransId="{FB0E07EC-5B99-4BA5-86F6-A3A7925DFB9E}"/>
    <dgm:cxn modelId="{2EDE4FFF-FCD8-4E26-8293-07604ED5D6F4}" type="presOf" srcId="{229D3F39-788F-43FF-9623-AD2171A0ECD8}" destId="{9C30C8C9-55F1-4B0A-B0BE-AA08B15320B0}" srcOrd="0" destOrd="0" presId="urn:microsoft.com/office/officeart/2005/8/layout/hierarchy6"/>
    <dgm:cxn modelId="{C5F4A17A-4123-49AC-863D-14C4A55F4CE6}" type="presOf" srcId="{F8FC0A20-FE0D-4168-BF53-B0260FD2F7AC}" destId="{778E4CB2-6B63-44F5-A674-400CA1FAE791}" srcOrd="0" destOrd="0" presId="urn:microsoft.com/office/officeart/2005/8/layout/hierarchy6"/>
    <dgm:cxn modelId="{4326B9AD-BF72-49EB-9C84-F277F3C4DF9C}" type="presOf" srcId="{EB29FEAE-F802-44ED-9175-7FB84370F61C}" destId="{0D69DF84-C3E2-4B35-B003-824B710B8297}" srcOrd="0" destOrd="0" presId="urn:microsoft.com/office/officeart/2005/8/layout/hierarchy6"/>
    <dgm:cxn modelId="{CCB466EF-4657-40EB-A7AB-05F2EE8027C4}" srcId="{09845F99-727B-4CAF-9EDD-7BE27333D286}" destId="{3B8C1EBB-E836-4D80-9174-732B44361D88}" srcOrd="1" destOrd="0" parTransId="{F8FC0A20-FE0D-4168-BF53-B0260FD2F7AC}" sibTransId="{74F4E27C-1EC9-4B05-A4DD-A865FBF661D4}"/>
    <dgm:cxn modelId="{F7D6C2F6-1FC4-4710-8D83-686A8F57A9BA}" srcId="{09845F99-727B-4CAF-9EDD-7BE27333D286}" destId="{EB29FEAE-F802-44ED-9175-7FB84370F61C}" srcOrd="0" destOrd="0" parTransId="{3E6971B7-F976-4C8E-BF00-B1474E46993F}" sibTransId="{AEE6209D-1266-4EA4-AA10-82BEAF8D4556}"/>
    <dgm:cxn modelId="{6902A7F8-3A0E-4C43-B02A-75064BF800C0}" type="presOf" srcId="{B0EB7E58-E6F2-46A8-9A59-FB91D1F33E7D}" destId="{6505DD28-2564-4A5D-A37B-D1FD46ECB25D}" srcOrd="0" destOrd="0" presId="urn:microsoft.com/office/officeart/2005/8/layout/hierarchy6"/>
    <dgm:cxn modelId="{054149D9-2F95-4780-ABF9-273B20617FB9}" type="presParOf" srcId="{9C30C8C9-55F1-4B0A-B0BE-AA08B15320B0}" destId="{737B2C99-1F0F-479A-85F2-F033EE3246C4}" srcOrd="0" destOrd="0" presId="urn:microsoft.com/office/officeart/2005/8/layout/hierarchy6"/>
    <dgm:cxn modelId="{351A25B6-02B6-4EAB-80DB-251077F10402}" type="presParOf" srcId="{737B2C99-1F0F-479A-85F2-F033EE3246C4}" destId="{A2FB8DCF-FC2A-47AE-8BCB-F41461563F8C}" srcOrd="0" destOrd="0" presId="urn:microsoft.com/office/officeart/2005/8/layout/hierarchy6"/>
    <dgm:cxn modelId="{0829AA6A-1BE7-417D-9CAC-7A7CCF69824A}" type="presParOf" srcId="{A2FB8DCF-FC2A-47AE-8BCB-F41461563F8C}" destId="{907D54E7-D911-4018-94C3-A9B706F2124A}" srcOrd="0" destOrd="0" presId="urn:microsoft.com/office/officeart/2005/8/layout/hierarchy6"/>
    <dgm:cxn modelId="{FF28B2AC-72B3-40CB-B498-0CA11216F56B}" type="presParOf" srcId="{907D54E7-D911-4018-94C3-A9B706F2124A}" destId="{8D25181D-6E64-4C63-BE0A-11E4FD4EC760}" srcOrd="0" destOrd="0" presId="urn:microsoft.com/office/officeart/2005/8/layout/hierarchy6"/>
    <dgm:cxn modelId="{86B8364D-CF23-492A-83FA-B1EB59D93A25}" type="presParOf" srcId="{907D54E7-D911-4018-94C3-A9B706F2124A}" destId="{437F15FE-B30E-4787-91BB-9DFC6FA70D92}" srcOrd="1" destOrd="0" presId="urn:microsoft.com/office/officeart/2005/8/layout/hierarchy6"/>
    <dgm:cxn modelId="{BD96DCC9-0265-4385-A632-A5C742A115A5}" type="presParOf" srcId="{437F15FE-B30E-4787-91BB-9DFC6FA70D92}" destId="{0062D758-1124-423E-A3A0-EEFDD6FDA26C}" srcOrd="0" destOrd="0" presId="urn:microsoft.com/office/officeart/2005/8/layout/hierarchy6"/>
    <dgm:cxn modelId="{23A9F455-5113-4C40-9AA5-2880C11704E3}" type="presParOf" srcId="{437F15FE-B30E-4787-91BB-9DFC6FA70D92}" destId="{D153D626-B9F1-4721-8B49-3254DDFC2DB2}" srcOrd="1" destOrd="0" presId="urn:microsoft.com/office/officeart/2005/8/layout/hierarchy6"/>
    <dgm:cxn modelId="{E49B62CA-444F-48D6-AB8C-826BDB22E95D}" type="presParOf" srcId="{D153D626-B9F1-4721-8B49-3254DDFC2DB2}" destId="{0D69DF84-C3E2-4B35-B003-824B710B8297}" srcOrd="0" destOrd="0" presId="urn:microsoft.com/office/officeart/2005/8/layout/hierarchy6"/>
    <dgm:cxn modelId="{14267E41-5FEA-4106-A4DF-64676E33A29B}" type="presParOf" srcId="{D153D626-B9F1-4721-8B49-3254DDFC2DB2}" destId="{F5FC00E5-9E6E-4369-8582-BD617E348FE2}" srcOrd="1" destOrd="0" presId="urn:microsoft.com/office/officeart/2005/8/layout/hierarchy6"/>
    <dgm:cxn modelId="{9A840AF4-A580-493E-83EA-3B8C8497E418}" type="presParOf" srcId="{437F15FE-B30E-4787-91BB-9DFC6FA70D92}" destId="{778E4CB2-6B63-44F5-A674-400CA1FAE791}" srcOrd="2" destOrd="0" presId="urn:microsoft.com/office/officeart/2005/8/layout/hierarchy6"/>
    <dgm:cxn modelId="{8F26FB4E-BDE7-4FB4-9CDA-5F2C7ECD4CC4}" type="presParOf" srcId="{437F15FE-B30E-4787-91BB-9DFC6FA70D92}" destId="{3695B5C4-F428-4FDD-9560-4EE7AB8EB8A5}" srcOrd="3" destOrd="0" presId="urn:microsoft.com/office/officeart/2005/8/layout/hierarchy6"/>
    <dgm:cxn modelId="{BA32B5A8-180A-4E74-AB28-19DAA24C8EEE}" type="presParOf" srcId="{3695B5C4-F428-4FDD-9560-4EE7AB8EB8A5}" destId="{F28DC716-4204-41B4-AB05-D0921E65C1A2}" srcOrd="0" destOrd="0" presId="urn:microsoft.com/office/officeart/2005/8/layout/hierarchy6"/>
    <dgm:cxn modelId="{3AF087FB-4BE4-4850-8E19-361FD9DC0E02}" type="presParOf" srcId="{3695B5C4-F428-4FDD-9560-4EE7AB8EB8A5}" destId="{DAD8D808-5C0A-4CDF-A551-BE5FFA650182}" srcOrd="1" destOrd="0" presId="urn:microsoft.com/office/officeart/2005/8/layout/hierarchy6"/>
    <dgm:cxn modelId="{D5D854B7-EF2C-4544-B097-74135583049A}" type="presParOf" srcId="{437F15FE-B30E-4787-91BB-9DFC6FA70D92}" destId="{5A4891A8-5856-473D-A61D-A1C63AB46BCD}" srcOrd="4" destOrd="0" presId="urn:microsoft.com/office/officeart/2005/8/layout/hierarchy6"/>
    <dgm:cxn modelId="{33D0B872-D111-4B44-9A1D-8641D1242B04}" type="presParOf" srcId="{437F15FE-B30E-4787-91BB-9DFC6FA70D92}" destId="{8D8A154F-BD09-407E-8CF7-B6F22EA46437}" srcOrd="5" destOrd="0" presId="urn:microsoft.com/office/officeart/2005/8/layout/hierarchy6"/>
    <dgm:cxn modelId="{857118E2-F70E-44DD-85D8-458691012887}" type="presParOf" srcId="{8D8A154F-BD09-407E-8CF7-B6F22EA46437}" destId="{6505DD28-2564-4A5D-A37B-D1FD46ECB25D}" srcOrd="0" destOrd="0" presId="urn:microsoft.com/office/officeart/2005/8/layout/hierarchy6"/>
    <dgm:cxn modelId="{6D466431-DB7B-44CE-89F0-61C25EC70486}" type="presParOf" srcId="{8D8A154F-BD09-407E-8CF7-B6F22EA46437}" destId="{810C3577-30B1-4578-8F47-AC94381B5303}" srcOrd="1" destOrd="0" presId="urn:microsoft.com/office/officeart/2005/8/layout/hierarchy6"/>
    <dgm:cxn modelId="{6E73F3DB-C577-4701-BB8E-B9A7BD03C6F3}" type="presParOf" srcId="{9C30C8C9-55F1-4B0A-B0BE-AA08B15320B0}" destId="{5DAEAF6B-E287-43A8-8D9C-55EF8A9D62C3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54D3EE-18B7-4181-8C4A-51A2CA3DCAF4}">
      <dsp:nvSpPr>
        <dsp:cNvPr id="0" name=""/>
        <dsp:cNvSpPr/>
      </dsp:nvSpPr>
      <dsp:spPr>
        <a:xfrm>
          <a:off x="1553022" y="509"/>
          <a:ext cx="6037955" cy="2092523"/>
        </a:xfrm>
        <a:prstGeom prst="roundRect">
          <a:avLst>
            <a:gd name="adj" fmla="val 10000"/>
          </a:avLst>
        </a:prstGeom>
        <a:solidFill>
          <a:srgbClr val="FF7C8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ru-RU" sz="4000" b="1" i="0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Парламент -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000" b="1" i="0" u="none" strike="noStrike" kern="1200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Федеральное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  <a:defRPr/>
          </a:pPr>
          <a:r>
            <a:rPr kumimoji="0" lang="ru-RU" sz="4000" b="1" i="0" u="none" strike="noStrike" kern="1200" cap="none" normalizeH="0" baseline="0" dirty="0" smtClean="0">
              <a:ln>
                <a:noFill/>
              </a:ln>
              <a:solidFill>
                <a:srgbClr val="000066"/>
              </a:solidFill>
              <a:effectLst/>
              <a:latin typeface="Arial" charset="0"/>
              <a:cs typeface="Arial" charset="0"/>
            </a:rPr>
            <a:t>Собрание </a:t>
          </a:r>
        </a:p>
      </dsp:txBody>
      <dsp:txXfrm>
        <a:off x="1614310" y="61797"/>
        <a:ext cx="5915379" cy="1969947"/>
      </dsp:txXfrm>
    </dsp:sp>
    <dsp:sp modelId="{AE3374BB-448B-416B-80B5-C76CFB67356F}">
      <dsp:nvSpPr>
        <dsp:cNvPr id="0" name=""/>
        <dsp:cNvSpPr/>
      </dsp:nvSpPr>
      <dsp:spPr>
        <a:xfrm>
          <a:off x="2531789" y="2093033"/>
          <a:ext cx="2040210" cy="837009"/>
        </a:xfrm>
        <a:custGeom>
          <a:avLst/>
          <a:gdLst/>
          <a:ahLst/>
          <a:cxnLst/>
          <a:rect l="0" t="0" r="0" b="0"/>
          <a:pathLst>
            <a:path>
              <a:moveTo>
                <a:pt x="2040210" y="0"/>
              </a:moveTo>
              <a:lnTo>
                <a:pt x="2040210" y="418504"/>
              </a:lnTo>
              <a:lnTo>
                <a:pt x="0" y="418504"/>
              </a:lnTo>
              <a:lnTo>
                <a:pt x="0" y="837009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7672D1D-7CFC-4A62-B9EE-974852CF1F50}">
      <dsp:nvSpPr>
        <dsp:cNvPr id="0" name=""/>
        <dsp:cNvSpPr/>
      </dsp:nvSpPr>
      <dsp:spPr>
        <a:xfrm>
          <a:off x="962397" y="2930042"/>
          <a:ext cx="3138785" cy="2092523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Совет Федерации</a:t>
          </a:r>
        </a:p>
      </dsp:txBody>
      <dsp:txXfrm>
        <a:off x="1023685" y="2991330"/>
        <a:ext cx="3016209" cy="1969947"/>
      </dsp:txXfrm>
    </dsp:sp>
    <dsp:sp modelId="{DF801190-DCC4-40FB-8E6A-FD2D1EEE3F91}">
      <dsp:nvSpPr>
        <dsp:cNvPr id="0" name=""/>
        <dsp:cNvSpPr/>
      </dsp:nvSpPr>
      <dsp:spPr>
        <a:xfrm>
          <a:off x="4572000" y="2093033"/>
          <a:ext cx="2040210" cy="837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504"/>
              </a:lnTo>
              <a:lnTo>
                <a:pt x="2040210" y="418504"/>
              </a:lnTo>
              <a:lnTo>
                <a:pt x="2040210" y="837009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AE3149-6341-4CCC-B717-D3147877C780}">
      <dsp:nvSpPr>
        <dsp:cNvPr id="0" name=""/>
        <dsp:cNvSpPr/>
      </dsp:nvSpPr>
      <dsp:spPr>
        <a:xfrm>
          <a:off x="5042817" y="2930042"/>
          <a:ext cx="3138785" cy="2092523"/>
        </a:xfrm>
        <a:prstGeom prst="roundRect">
          <a:avLst>
            <a:gd name="adj" fmla="val 10000"/>
          </a:avLst>
        </a:prstGeom>
        <a:solidFill>
          <a:srgbClr val="C0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Государственная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24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дума</a:t>
          </a:r>
        </a:p>
      </dsp:txBody>
      <dsp:txXfrm>
        <a:off x="5104105" y="2991330"/>
        <a:ext cx="3016209" cy="19699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EE7CFDC-9EA2-4777-BE24-BA953E0CD52F}">
      <dsp:nvSpPr>
        <dsp:cNvPr id="0" name=""/>
        <dsp:cNvSpPr/>
      </dsp:nvSpPr>
      <dsp:spPr>
        <a:xfrm>
          <a:off x="1059542" y="509"/>
          <a:ext cx="7024915" cy="2092523"/>
        </a:xfrm>
        <a:prstGeom prst="roundRect">
          <a:avLst>
            <a:gd name="adj" fmla="val 10000"/>
          </a:avLst>
        </a:prstGeom>
        <a:solidFill>
          <a:srgbClr val="C00000"/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4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Государственная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54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дума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endParaRPr kumimoji="0" lang="ru-RU" sz="2400" b="1" i="1" u="none" strike="noStrike" kern="1200" cap="none" normalizeH="0" baseline="0" dirty="0" smtClean="0">
            <a:ln>
              <a:noFill/>
            </a:ln>
            <a:solidFill>
              <a:srgbClr val="000066"/>
            </a:solidFill>
            <a:effectLst/>
            <a:latin typeface="Arial" charset="0"/>
            <a:cs typeface="Arial" charset="0"/>
          </a:endParaRPr>
        </a:p>
      </dsp:txBody>
      <dsp:txXfrm>
        <a:off x="1120830" y="61797"/>
        <a:ext cx="6902339" cy="1969947"/>
      </dsp:txXfrm>
    </dsp:sp>
    <dsp:sp modelId="{7532519C-39B7-4AE9-9EE9-21546FFAAE13}">
      <dsp:nvSpPr>
        <dsp:cNvPr id="0" name=""/>
        <dsp:cNvSpPr/>
      </dsp:nvSpPr>
      <dsp:spPr>
        <a:xfrm>
          <a:off x="2531789" y="2093033"/>
          <a:ext cx="2040210" cy="837009"/>
        </a:xfrm>
        <a:custGeom>
          <a:avLst/>
          <a:gdLst/>
          <a:ahLst/>
          <a:cxnLst/>
          <a:rect l="0" t="0" r="0" b="0"/>
          <a:pathLst>
            <a:path>
              <a:moveTo>
                <a:pt x="2040210" y="0"/>
              </a:moveTo>
              <a:lnTo>
                <a:pt x="2040210" y="418504"/>
              </a:lnTo>
              <a:lnTo>
                <a:pt x="0" y="418504"/>
              </a:lnTo>
              <a:lnTo>
                <a:pt x="0" y="837009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1AC6429-9250-4374-A642-D8539624C964}">
      <dsp:nvSpPr>
        <dsp:cNvPr id="0" name=""/>
        <dsp:cNvSpPr/>
      </dsp:nvSpPr>
      <dsp:spPr>
        <a:xfrm>
          <a:off x="962397" y="2930042"/>
          <a:ext cx="3138785" cy="2092523"/>
        </a:xfrm>
        <a:prstGeom prst="roundRect">
          <a:avLst>
            <a:gd name="adj" fmla="val 10000"/>
          </a:avLst>
        </a:prstGeom>
        <a:solidFill>
          <a:schemeClr val="bg1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9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Верхняя палата</a:t>
          </a:r>
        </a:p>
      </dsp:txBody>
      <dsp:txXfrm>
        <a:off x="1023685" y="2991330"/>
        <a:ext cx="3016209" cy="1969947"/>
      </dsp:txXfrm>
    </dsp:sp>
    <dsp:sp modelId="{DB7F1BEA-06AB-4B11-B162-737851012B3D}">
      <dsp:nvSpPr>
        <dsp:cNvPr id="0" name=""/>
        <dsp:cNvSpPr/>
      </dsp:nvSpPr>
      <dsp:spPr>
        <a:xfrm>
          <a:off x="4572000" y="2093033"/>
          <a:ext cx="2040210" cy="8370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18504"/>
              </a:lnTo>
              <a:lnTo>
                <a:pt x="2040210" y="418504"/>
              </a:lnTo>
              <a:lnTo>
                <a:pt x="2040210" y="837009"/>
              </a:lnTo>
            </a:path>
          </a:pathLst>
        </a:custGeom>
        <a:noFill/>
        <a:ln w="381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E6BDA1-B031-410A-96FE-A1F3686D571B}">
      <dsp:nvSpPr>
        <dsp:cNvPr id="0" name=""/>
        <dsp:cNvSpPr/>
      </dsp:nvSpPr>
      <dsp:spPr>
        <a:xfrm>
          <a:off x="5042817" y="2930042"/>
          <a:ext cx="3138785" cy="2092523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49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Нижняя палата</a:t>
          </a:r>
        </a:p>
      </dsp:txBody>
      <dsp:txXfrm>
        <a:off x="5104105" y="2991330"/>
        <a:ext cx="3016209" cy="196994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25181D-6E64-4C63-BE0A-11E4FD4EC760}">
      <dsp:nvSpPr>
        <dsp:cNvPr id="0" name=""/>
        <dsp:cNvSpPr/>
      </dsp:nvSpPr>
      <dsp:spPr>
        <a:xfrm>
          <a:off x="3041845" y="518266"/>
          <a:ext cx="2334821" cy="1556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Федеральный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3087435" y="563856"/>
        <a:ext cx="2243641" cy="1465367"/>
      </dsp:txXfrm>
    </dsp:sp>
    <dsp:sp modelId="{0062D758-1124-423E-A3A0-EEFDD6FDA26C}">
      <dsp:nvSpPr>
        <dsp:cNvPr id="0" name=""/>
        <dsp:cNvSpPr/>
      </dsp:nvSpPr>
      <dsp:spPr>
        <a:xfrm>
          <a:off x="1173987" y="2074814"/>
          <a:ext cx="3035268" cy="622619"/>
        </a:xfrm>
        <a:custGeom>
          <a:avLst/>
          <a:gdLst/>
          <a:ahLst/>
          <a:cxnLst/>
          <a:rect l="0" t="0" r="0" b="0"/>
          <a:pathLst>
            <a:path>
              <a:moveTo>
                <a:pt x="3035268" y="0"/>
              </a:moveTo>
              <a:lnTo>
                <a:pt x="3035268" y="311309"/>
              </a:lnTo>
              <a:lnTo>
                <a:pt x="0" y="311309"/>
              </a:lnTo>
              <a:lnTo>
                <a:pt x="0" y="622619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69DF84-C3E2-4B35-B003-824B710B8297}">
      <dsp:nvSpPr>
        <dsp:cNvPr id="0" name=""/>
        <dsp:cNvSpPr/>
      </dsp:nvSpPr>
      <dsp:spPr>
        <a:xfrm>
          <a:off x="6576" y="2697433"/>
          <a:ext cx="2334821" cy="1556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Конституционный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52166" y="2743023"/>
        <a:ext cx="2243641" cy="1465367"/>
      </dsp:txXfrm>
    </dsp:sp>
    <dsp:sp modelId="{778E4CB2-6B63-44F5-A674-400CA1FAE791}">
      <dsp:nvSpPr>
        <dsp:cNvPr id="0" name=""/>
        <dsp:cNvSpPr/>
      </dsp:nvSpPr>
      <dsp:spPr>
        <a:xfrm>
          <a:off x="4163536" y="2074814"/>
          <a:ext cx="91440" cy="622619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622619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8DC716-4204-41B4-AB05-D0921E65C1A2}">
      <dsp:nvSpPr>
        <dsp:cNvPr id="0" name=""/>
        <dsp:cNvSpPr/>
      </dsp:nvSpPr>
      <dsp:spPr>
        <a:xfrm>
          <a:off x="3041845" y="2697433"/>
          <a:ext cx="2334821" cy="1556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Верховный 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3087435" y="2743023"/>
        <a:ext cx="2243641" cy="1465367"/>
      </dsp:txXfrm>
    </dsp:sp>
    <dsp:sp modelId="{5A4891A8-5856-473D-A61D-A1C63AB46BCD}">
      <dsp:nvSpPr>
        <dsp:cNvPr id="0" name=""/>
        <dsp:cNvSpPr/>
      </dsp:nvSpPr>
      <dsp:spPr>
        <a:xfrm>
          <a:off x="4209256" y="2074814"/>
          <a:ext cx="3035268" cy="62261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11309"/>
              </a:lnTo>
              <a:lnTo>
                <a:pt x="3035268" y="311309"/>
              </a:lnTo>
              <a:lnTo>
                <a:pt x="3035268" y="622619"/>
              </a:lnTo>
            </a:path>
          </a:pathLst>
        </a:custGeom>
        <a:noFill/>
        <a:ln w="381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505DD28-2564-4A5D-A37B-D1FD46ECB25D}">
      <dsp:nvSpPr>
        <dsp:cNvPr id="0" name=""/>
        <dsp:cNvSpPr/>
      </dsp:nvSpPr>
      <dsp:spPr>
        <a:xfrm>
          <a:off x="6077113" y="2697433"/>
          <a:ext cx="2334821" cy="155654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Высший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Арбитражный 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Суд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Российской</a:t>
          </a:r>
        </a:p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ru-RU" sz="1600" b="1" i="1" u="none" strike="noStrike" kern="1200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rPr>
            <a:t>Федерации</a:t>
          </a:r>
        </a:p>
      </dsp:txBody>
      <dsp:txXfrm>
        <a:off x="6122703" y="2743023"/>
        <a:ext cx="2243641" cy="14653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62D7319D-CC54-465F-A89A-DC7D41E95721}" type="datetimeFigureOut">
              <a:rPr lang="ru-RU"/>
              <a:pPr>
                <a:defRPr/>
              </a:pPr>
              <a:t>03.09.2015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261B618C-6728-4072-BA15-CACFD8A9A6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5644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C8DFBE8-AC26-4319-8B9A-A48A48FD412B}" type="slidenum">
              <a:rPr lang="ru-RU" altLang="ru-RU" smtClean="0"/>
              <a:pPr/>
              <a:t>13</a:t>
            </a:fld>
            <a:endParaRPr lang="ru-RU" altLang="ru-RU" smtClean="0"/>
          </a:p>
        </p:txBody>
      </p:sp>
    </p:spTree>
    <p:extLst>
      <p:ext uri="{BB962C8B-B14F-4D97-AF65-F5344CB8AC3E}">
        <p14:creationId xmlns:p14="http://schemas.microsoft.com/office/powerpoint/2010/main" val="36718604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/>
          <a:lstStyle>
            <a:lvl1pPr marL="0" algn="r">
              <a:defRPr sz="480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0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EE4C6C6D-38C8-4BDD-ACC1-8ABA2132FE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11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0380551"/>
      </p:ext>
    </p:extLst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DD9F59-EA3A-4416-9400-E679D61D06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050019"/>
      </p:ext>
    </p:extLst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BB7EF-F413-48E5-9063-4F724218EB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750062"/>
      </p:ext>
    </p:extLst>
  </p:cSld>
  <p:clrMapOvr>
    <a:masterClrMapping/>
  </p:clrMapOvr>
  <p:transition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AD1B0C-9DAD-42BF-BF5B-D57EFF11DF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1236999"/>
      </p:ext>
    </p:extLst>
  </p:cSld>
  <p:clrMapOvr>
    <a:masterClrMapping/>
  </p:clrMapOvr>
  <p:transition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336EC5-59DE-4FD3-8816-CB282518B4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17064"/>
      </p:ext>
    </p:extLst>
  </p:cSld>
  <p:clrMapOvr>
    <a:masterClrMapping/>
  </p:clrMapOvr>
  <p:transition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01688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992688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992688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EC7278-1DC4-4FAD-9308-716DD8F5E6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33458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1688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801688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CB5A47-38DA-47B3-ADF9-CAA814FD5E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4673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3F19CB8-5A79-484A-B1C9-4326CD4C4C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5816475"/>
      </p:ext>
    </p:extLst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25" y="3267075"/>
            <a:ext cx="74072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49E1ABDB-9891-49EF-8041-3683262DE8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3672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9EB81C3-5645-4C2B-91B3-6487279C5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7490618"/>
      </p:ext>
    </p:extLst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17538" y="2165350"/>
            <a:ext cx="3748087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2165350"/>
            <a:ext cx="3749675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640763" y="6515100"/>
            <a:ext cx="465137" cy="27305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BE25589-900A-4B7A-9D50-FD1F62D35B4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687668"/>
      </p:ext>
    </p:extLst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88963" y="1423988"/>
            <a:ext cx="8001000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8ED0C6D-59F5-4858-ABA1-A942524B3F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6595990"/>
      </p:ext>
    </p:extLst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1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5B3DF-2AB8-41F7-BED1-164495921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0547107"/>
      </p:ext>
    </p:extLst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057775" y="1057275"/>
            <a:ext cx="3748088" cy="9525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8"/>
          <p:cNvSpPr>
            <a:spLocks noGrp="1"/>
          </p:cNvSpPr>
          <p:nvPr>
            <p:ph type="dt" sz="half" idx="10"/>
          </p:nvPr>
        </p:nvSpPr>
        <p:spPr>
          <a:xfrm>
            <a:off x="5562600" y="6513513"/>
            <a:ext cx="3001963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9"/>
          <p:cNvSpPr>
            <a:spLocks noGrp="1"/>
          </p:cNvSpPr>
          <p:nvPr>
            <p:ph type="sldNum" sz="quarter" idx="11"/>
          </p:nvPr>
        </p:nvSpPr>
        <p:spPr>
          <a:xfrm>
            <a:off x="8639175" y="6513513"/>
            <a:ext cx="463550" cy="274637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2D82085D-F09B-4E21-8DBE-2B964160A3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Нижний колонтитул 10"/>
          <p:cNvSpPr>
            <a:spLocks noGrp="1"/>
          </p:cNvSpPr>
          <p:nvPr>
            <p:ph type="ftr" sz="quarter" idx="12"/>
          </p:nvPr>
        </p:nvSpPr>
        <p:spPr>
          <a:xfrm>
            <a:off x="1600200" y="6513513"/>
            <a:ext cx="3906838" cy="274637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8159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/>
          <a:lstStyle>
            <a:lvl1pPr marL="0" algn="r">
              <a:buNone/>
              <a:defRPr sz="20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5" name="Дата 7"/>
          <p:cNvSpPr>
            <a:spLocks noGrp="1"/>
          </p:cNvSpPr>
          <p:nvPr>
            <p:ph type="dt" sz="half" idx="10"/>
          </p:nvPr>
        </p:nvSpPr>
        <p:spPr>
          <a:xfrm>
            <a:off x="5562600" y="6508750"/>
            <a:ext cx="3001963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8"/>
          <p:cNvSpPr>
            <a:spLocks noGrp="1"/>
          </p:cNvSpPr>
          <p:nvPr>
            <p:ph type="sldNum" sz="quarter" idx="11"/>
          </p:nvPr>
        </p:nvSpPr>
        <p:spPr>
          <a:xfrm>
            <a:off x="8639175" y="6508750"/>
            <a:ext cx="463550" cy="274638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F14BBD8D-4862-4E8A-A30D-93BDD3AA12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Нижний колонтитул 9"/>
          <p:cNvSpPr>
            <a:spLocks noGrp="1"/>
          </p:cNvSpPr>
          <p:nvPr>
            <p:ph type="ftr" sz="quarter" idx="12"/>
          </p:nvPr>
        </p:nvSpPr>
        <p:spPr>
          <a:xfrm>
            <a:off x="1600200" y="6508750"/>
            <a:ext cx="3906838" cy="274638"/>
          </a:xfrm>
        </p:spPr>
        <p:txBody>
          <a:bodyPr vert="horz" rtlCol="0"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9268752"/>
      </p:ext>
    </p:extLst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hangingPunct="1">
              <a:defRPr/>
            </a:pPr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1638" cy="274638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1963" cy="274638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  <a:latin typeface="Arial" charset="0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39175" y="6515100"/>
            <a:ext cx="463550" cy="27305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  <a:latin typeface="Arial" charset="0"/>
              </a:defRPr>
            </a:lvl1pPr>
            <a:extLst/>
          </a:lstStyle>
          <a:p>
            <a:pPr>
              <a:defRPr/>
            </a:pPr>
            <a:fld id="{A87D2E48-0D98-4E76-AC88-4C9A5828E0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54000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462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5" r:id="rId1"/>
    <p:sldLayoutId id="2147483946" r:id="rId2"/>
    <p:sldLayoutId id="2147483947" r:id="rId3"/>
    <p:sldLayoutId id="2147483948" r:id="rId4"/>
    <p:sldLayoutId id="2147483949" r:id="rId5"/>
    <p:sldLayoutId id="2147483950" r:id="rId6"/>
    <p:sldLayoutId id="2147483942" r:id="rId7"/>
    <p:sldLayoutId id="2147483951" r:id="rId8"/>
    <p:sldLayoutId id="2147483952" r:id="rId9"/>
    <p:sldLayoutId id="2147483943" r:id="rId10"/>
    <p:sldLayoutId id="2147483944" r:id="rId11"/>
    <p:sldLayoutId id="2147483953" r:id="rId12"/>
    <p:sldLayoutId id="2147483954" r:id="rId13"/>
    <p:sldLayoutId id="2147483955" r:id="rId14"/>
    <p:sldLayoutId id="2147483956" r:id="rId15"/>
  </p:sldLayoutIdLst>
  <p:transition>
    <p:newsflash/>
  </p:transition>
  <p:timing>
    <p:tnLst>
      <p:par>
        <p:cTn id="1" dur="indefinite" restart="never" nodeType="tmRoot"/>
      </p:par>
    </p:tnLst>
  </p:timing>
  <p:txStyles>
    <p:titleStyle>
      <a:lvl1pPr marL="53975" algn="r" rtl="0" eaLnBrk="0" fontAlgn="base" hangingPunct="0">
        <a:spcBef>
          <a:spcPct val="0"/>
        </a:spcBef>
        <a:spcAft>
          <a:spcPct val="0"/>
        </a:spcAft>
        <a:defRPr sz="4600" kern="1200">
          <a:solidFill>
            <a:srgbClr val="E7EACB"/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lvl2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2pPr>
      <a:lvl3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3pPr>
      <a:lvl4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4pPr>
      <a:lvl5pPr marL="53975" algn="r" rtl="0" eaLnBrk="0" fontAlgn="base" hangingPunct="0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5pPr>
      <a:lvl6pPr marL="5111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6pPr>
      <a:lvl7pPr marL="9683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7pPr>
      <a:lvl8pPr marL="14255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8pPr>
      <a:lvl9pPr marL="1882775" algn="r" rtl="0" fontAlgn="base">
        <a:spcBef>
          <a:spcPct val="0"/>
        </a:spcBef>
        <a:spcAft>
          <a:spcPct val="0"/>
        </a:spcAft>
        <a:defRPr sz="4600">
          <a:solidFill>
            <a:srgbClr val="E7EACB"/>
          </a:solidFill>
          <a:latin typeface="Cambria" panose="02040503050406030204" pitchFamily="18" charset="0"/>
        </a:defRPr>
      </a:lvl9pPr>
      <a:extLst/>
    </p:titleStyle>
    <p:bodyStyle>
      <a:lvl1pPr marL="292100" indent="-292100" algn="l" rtl="0" eaLnBrk="0" fontAlgn="base" hangingPunct="0">
        <a:spcBef>
          <a:spcPct val="0"/>
        </a:spcBef>
        <a:spcAft>
          <a:spcPct val="0"/>
        </a:spcAft>
        <a:buClr>
          <a:schemeClr val="accent1"/>
        </a:buClr>
        <a:buSzPct val="70000"/>
        <a:buFont typeface="Wingdings 2" panose="05020102010507070707" pitchFamily="18" charset="2"/>
        <a:buChar char="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28600" algn="l" rtl="0" eaLnBrk="0" fontAlgn="base" hangingPunct="0">
        <a:spcBef>
          <a:spcPts val="400"/>
        </a:spcBef>
        <a:spcAft>
          <a:spcPct val="0"/>
        </a:spcAft>
        <a:buClr>
          <a:schemeClr val="accent2"/>
        </a:buClr>
        <a:buSzPct val="9000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190500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anose="05020102010507070707" pitchFamily="18" charset="2"/>
        <a:buChar char="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anose="05020102010507070707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7450" indent="-182563" algn="l" rtl="0" eaLnBrk="0" fontAlgn="base" hangingPunct="0">
        <a:spcBef>
          <a:spcPts val="400"/>
        </a:spcBef>
        <a:spcAft>
          <a:spcPct val="0"/>
        </a:spcAft>
        <a:buClr>
          <a:srgbClr val="A8CDD7"/>
        </a:buClr>
        <a:buSzPct val="100000"/>
        <a:buFont typeface="Wingdings 2" panose="05020102010507070707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5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27.jpeg"/><Relationship Id="rId4" Type="http://schemas.openxmlformats.org/officeDocument/2006/relationships/hyperlink" Target="http://www.sndko.ru/attaches/23/003_b.jpg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743200"/>
            <a:ext cx="9144000" cy="3810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600" b="1" dirty="0" smtClean="0">
                <a:solidFill>
                  <a:srgbClr val="92D050"/>
                </a:solidFill>
              </a:rPr>
              <a:t>Конституция</a:t>
            </a:r>
            <a:br>
              <a:rPr lang="ru-RU" sz="6600" b="1" dirty="0" smtClean="0">
                <a:solidFill>
                  <a:srgbClr val="92D050"/>
                </a:solidFill>
              </a:rPr>
            </a:br>
            <a:r>
              <a:rPr lang="ru-RU" sz="6600" b="1" dirty="0" smtClean="0">
                <a:solidFill>
                  <a:srgbClr val="92D050"/>
                </a:solidFill>
              </a:rPr>
              <a:t> России – </a:t>
            </a:r>
            <a:br>
              <a:rPr lang="ru-RU" sz="6600" b="1" dirty="0" smtClean="0">
                <a:solidFill>
                  <a:srgbClr val="92D050"/>
                </a:solidFill>
              </a:rPr>
            </a:br>
            <a:r>
              <a:rPr lang="ru-RU" sz="6600" b="1" dirty="0" smtClean="0">
                <a:solidFill>
                  <a:srgbClr val="92D050"/>
                </a:solidFill>
              </a:rPr>
              <a:t>история </a:t>
            </a:r>
            <a:br>
              <a:rPr lang="ru-RU" sz="6600" b="1" dirty="0" smtClean="0">
                <a:solidFill>
                  <a:srgbClr val="92D050"/>
                </a:solidFill>
              </a:rPr>
            </a:br>
            <a:r>
              <a:rPr lang="ru-RU" sz="6600" b="1" dirty="0" smtClean="0">
                <a:solidFill>
                  <a:srgbClr val="92D050"/>
                </a:solidFill>
              </a:rPr>
              <a:t>и современность</a:t>
            </a:r>
          </a:p>
        </p:txBody>
      </p:sp>
      <p:pic>
        <p:nvPicPr>
          <p:cNvPr id="15363" name="Picture 5" descr="F:\РОССИЙСКАЯ СИМВОЛИКА\0_836c9_40dcd045_X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0"/>
            <a:ext cx="76200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Структура Конституции:</a:t>
            </a:r>
            <a:endParaRPr lang="ru-RU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24579" name="Содержимое 2"/>
          <p:cNvSpPr>
            <a:spLocks noGrp="1"/>
          </p:cNvSpPr>
          <p:nvPr>
            <p:ph idx="1"/>
          </p:nvPr>
        </p:nvSpPr>
        <p:spPr>
          <a:xfrm>
            <a:off x="179388" y="1397000"/>
            <a:ext cx="8785225" cy="5272088"/>
          </a:xfrm>
        </p:spPr>
        <p:txBody>
          <a:bodyPr/>
          <a:lstStyle/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Преамбула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первый Глава 1. Основы конституционного строя Глава 2. Права и свободы человека и гражданина 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3. Федеративное устройство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4. Президент Российской Федерации 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5. Федеральное Собрание 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6. Правительство Российской Федерации 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7. Судебная власть и прокуратура 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8. Местное самоуправление 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Глава 9. Конституционные поправки и пересмотр Конституции</a:t>
            </a:r>
          </a:p>
          <a:p>
            <a:pPr eaLnBrk="1" hangingPunct="1"/>
            <a:r>
              <a:rPr lang="ru-RU" altLang="ru-RU" sz="25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Раздел второй. Заключительные и переходные положения</a:t>
            </a:r>
          </a:p>
          <a:p>
            <a:pPr eaLnBrk="1" hangingPunct="1"/>
            <a:endParaRPr lang="ru-RU" altLang="ru-RU" sz="250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Rectangle 3"/>
          <p:cNvSpPr>
            <a:spLocks noGrp="1" noChangeArrowheads="1"/>
          </p:cNvSpPr>
          <p:nvPr>
            <p:ph idx="1"/>
          </p:nvPr>
        </p:nvSpPr>
        <p:spPr>
          <a:xfrm>
            <a:off x="323850" y="765175"/>
            <a:ext cx="8640763" cy="57594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altLang="ru-RU" sz="2800" dirty="0" smtClean="0">
                <a:solidFill>
                  <a:schemeClr val="bg1"/>
                </a:solidFill>
              </a:rPr>
              <a:t> </a:t>
            </a:r>
            <a:r>
              <a:rPr lang="ru-RU" altLang="ru-RU" sz="2800" b="1" dirty="0" smtClean="0">
                <a:solidFill>
                  <a:schemeClr val="bg1"/>
                </a:solidFill>
              </a:rPr>
              <a:t>	                           </a:t>
            </a:r>
            <a:r>
              <a:rPr lang="ru-RU" altLang="ru-RU" sz="4400" b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Конституция РФ: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altLang="ru-RU" b="1" dirty="0" smtClean="0">
              <a:solidFill>
                <a:srgbClr val="92D050"/>
              </a:solidFill>
              <a:latin typeface="Bookman Old Style" panose="02050604050505020204" pitchFamily="18" charset="0"/>
            </a:endParaRP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определяет основы конституционного строя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определяет государственное устройство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регулирует образование представительных, исполнительных, судебных органов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устанавливает избирательную систему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фиксирует права, свободы и обязанности граждан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устанавливает символы государства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определяет компетенцию высших государственных органов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Char char="Ø"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определяет основы правосудия.      </a:t>
            </a: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ru-RU" altLang="ru-RU" sz="2800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         	</a:t>
            </a:r>
            <a:endParaRPr lang="en-US" altLang="ru-RU" sz="2800" dirty="0" smtClean="0">
              <a:solidFill>
                <a:schemeClr val="tx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  <a:p>
            <a:pPr eaLnBrk="1" hangingPunct="1">
              <a:lnSpc>
                <a:spcPct val="80000"/>
              </a:lnSpc>
              <a:buFont typeface="Wingdings 2" panose="05020102010507070707" pitchFamily="18" charset="2"/>
              <a:buNone/>
              <a:defRPr/>
            </a:pPr>
            <a:r>
              <a:rPr lang="ru-RU" altLang="ru-RU" sz="2400" dirty="0" smtClean="0">
                <a:solidFill>
                  <a:schemeClr val="tx1">
                    <a:lumMod val="85000"/>
                  </a:schemeClr>
                </a:solidFill>
                <a:latin typeface="Bookman Old Style" panose="02050604050505020204" pitchFamily="18" charset="0"/>
              </a:rPr>
              <a:t>Нормы конституции обладают </a:t>
            </a:r>
            <a:r>
              <a:rPr lang="ru-RU" altLang="ru-RU" sz="2400" b="1" dirty="0" smtClean="0">
                <a:solidFill>
                  <a:srgbClr val="92D050"/>
                </a:solidFill>
                <a:latin typeface="Bookman Old Style" panose="02050604050505020204" pitchFamily="18" charset="0"/>
              </a:rPr>
              <a:t>прямым действием</a:t>
            </a:r>
            <a:r>
              <a:rPr lang="ru-RU" altLang="ru-RU" sz="2400" dirty="0" smtClean="0">
                <a:solidFill>
                  <a:schemeClr val="tx1">
                    <a:lumMod val="85000"/>
                  </a:schemeClr>
                </a:solidFill>
                <a:latin typeface="Bookman Old Style" panose="02050604050505020204" pitchFamily="18" charset="0"/>
              </a:rPr>
              <a:t>,</a:t>
            </a:r>
            <a:r>
              <a:rPr lang="ru-RU" altLang="ru-RU" sz="2400" b="1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 </a:t>
            </a:r>
            <a:r>
              <a:rPr lang="ru-RU" altLang="ru-RU" sz="2400" dirty="0" smtClean="0">
                <a:solidFill>
                  <a:schemeClr val="tx1">
                    <a:lumMod val="85000"/>
                  </a:schemeClr>
                </a:solidFill>
                <a:latin typeface="Bookman Old Style" panose="02050604050505020204" pitchFamily="18" charset="0"/>
              </a:rPr>
              <a:t>если в самой норме не оговорено, что для ее действия требуется федеральный закон.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Содержимое 1"/>
          <p:cNvSpPr>
            <a:spLocks noGrp="1"/>
          </p:cNvSpPr>
          <p:nvPr>
            <p:ph idx="1"/>
          </p:nvPr>
        </p:nvSpPr>
        <p:spPr>
          <a:xfrm>
            <a:off x="428625" y="357188"/>
            <a:ext cx="8229600" cy="5519737"/>
          </a:xfrm>
        </p:spPr>
        <p:txBody>
          <a:bodyPr/>
          <a:lstStyle/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b="1" dirty="0" smtClean="0"/>
              <a:t>   </a:t>
            </a:r>
            <a:r>
              <a:rPr lang="ru-RU" altLang="ru-RU" b="1" dirty="0" smtClean="0">
                <a:solidFill>
                  <a:srgbClr val="92D050"/>
                </a:solidFill>
              </a:rPr>
              <a:t>Гражданин</a:t>
            </a:r>
            <a:r>
              <a:rPr lang="ru-RU" altLang="ru-RU" b="1" dirty="0" smtClean="0"/>
              <a:t> </a:t>
            </a:r>
            <a:r>
              <a:rPr lang="ru-RU" altLang="ru-RU" dirty="0" smtClean="0">
                <a:solidFill>
                  <a:schemeClr val="tx1">
                    <a:lumMod val="85000"/>
                  </a:schemeClr>
                </a:solidFill>
              </a:rPr>
              <a:t> — физическое лицо, принадлежащее на правовой основе к определенному государству. </a:t>
            </a:r>
            <a:endParaRPr lang="en-US" altLang="ru-RU" dirty="0" smtClean="0">
              <a:solidFill>
                <a:schemeClr val="tx1">
                  <a:lumMod val="85000"/>
                </a:schemeClr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en-US" altLang="ru-RU" b="1" dirty="0" smtClean="0">
              <a:solidFill>
                <a:schemeClr val="bg1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Правоспособный гражданин по отношению к остальным гражданам имеет права, свободы и обязанности. </a:t>
            </a: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2800" b="1" dirty="0" smtClean="0">
                <a:solidFill>
                  <a:schemeClr val="tx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своему правовому положению граждане конкретного государства отличаются от иностранных граждан и лиц без гражданства, находящихся на территории этого государства.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>
                <a:solidFill>
                  <a:srgbClr val="FF3300"/>
                </a:solidFill>
              </a:rPr>
              <a:t>Права </a:t>
            </a:r>
          </a:p>
          <a:p>
            <a:pPr algn="ctr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sp>
        <p:nvSpPr>
          <p:cNvPr id="43012" name="Содержимое 10"/>
          <p:cNvSpPr>
            <a:spLocks noGrp="1"/>
          </p:cNvSpPr>
          <p:nvPr>
            <p:ph sz="quarter" idx="2"/>
          </p:nvPr>
        </p:nvSpPr>
        <p:spPr>
          <a:xfrm>
            <a:off x="428625" y="2214563"/>
            <a:ext cx="4038600" cy="3913187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Личные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Гражданские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Политические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Социально-экономические</a:t>
            </a:r>
            <a:endParaRPr lang="en-US" altLang="ru-RU" sz="2400" dirty="0" smtClean="0">
              <a:solidFill>
                <a:schemeClr val="tx1">
                  <a:lumMod val="9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Культурные</a:t>
            </a:r>
          </a:p>
        </p:txBody>
      </p:sp>
      <p:sp>
        <p:nvSpPr>
          <p:cNvPr id="43013" name="Содержимое 12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</a:rPr>
              <a:t>Соблюдать законы государства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</a:rPr>
              <a:t>Платить налоги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</a:rPr>
              <a:t>Сохранять природу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</a:rPr>
              <a:t>Защищать Отечество</a:t>
            </a:r>
          </a:p>
          <a:p>
            <a:pPr eaLnBrk="1" hangingPunct="1">
              <a:defRPr/>
            </a:pPr>
            <a:r>
              <a:rPr lang="ru-RU" altLang="ru-RU" sz="2400" dirty="0" smtClean="0">
                <a:solidFill>
                  <a:schemeClr val="tx1">
                    <a:lumMod val="95000"/>
                  </a:schemeClr>
                </a:solidFill>
              </a:rPr>
              <a:t>Беречь памятники культуры</a:t>
            </a:r>
          </a:p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</a:endParaRPr>
          </a:p>
          <a:p>
            <a:pPr eaLnBrk="1" hangingPunct="1">
              <a:buFont typeface="Wingdings 2" panose="05020102010507070707" pitchFamily="18" charset="2"/>
              <a:buNone/>
              <a:defRPr/>
            </a:pPr>
            <a:endParaRPr lang="ru-RU" altLang="ru-RU" dirty="0" smtClean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ru-RU" altLang="ru-RU" dirty="0" smtClean="0">
              <a:solidFill>
                <a:schemeClr val="bg1"/>
              </a:solidFill>
            </a:endParaRPr>
          </a:p>
          <a:p>
            <a:pPr eaLnBrk="1" hangingPunct="1">
              <a:defRPr/>
            </a:pPr>
            <a:endParaRPr lang="ru-RU" altLang="ru-RU" dirty="0" smtClean="0"/>
          </a:p>
        </p:txBody>
      </p:sp>
      <p:grpSp>
        <p:nvGrpSpPr>
          <p:cNvPr id="27653" name="Текст 11"/>
          <p:cNvGrpSpPr>
            <a:grpSpLocks noGrp="1"/>
          </p:cNvGrpSpPr>
          <p:nvPr/>
        </p:nvGrpSpPr>
        <p:grpSpPr bwMode="auto">
          <a:xfrm>
            <a:off x="4643438" y="1395413"/>
            <a:ext cx="4049712" cy="923925"/>
            <a:chOff x="2925" y="879"/>
            <a:chExt cx="2551" cy="582"/>
          </a:xfrm>
        </p:grpSpPr>
        <p:pic>
          <p:nvPicPr>
            <p:cNvPr id="27655" name="Текст 11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6" y="879"/>
              <a:ext cx="2550" cy="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7656" name="Text Box 7"/>
            <p:cNvSpPr txBox="1">
              <a:spLocks noChangeArrowheads="1"/>
            </p:cNvSpPr>
            <p:nvPr/>
          </p:nvSpPr>
          <p:spPr bwMode="auto">
            <a:xfrm>
              <a:off x="2925" y="981"/>
              <a:ext cx="2545" cy="4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b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>
                <a:buClr>
                  <a:schemeClr val="accent2"/>
                </a:buClr>
                <a:buSzPct val="85000"/>
                <a:buFont typeface="Wingdings 2" panose="05020102010507070707" pitchFamily="18" charset="2"/>
                <a:buNone/>
              </a:pPr>
              <a:r>
                <a:rPr lang="ru-RU" altLang="ru-RU" sz="2600" b="1">
                  <a:solidFill>
                    <a:srgbClr val="FF3300"/>
                  </a:solidFill>
                  <a:latin typeface="Constantia" panose="02030602050306030303" pitchFamily="18" charset="0"/>
                </a:rPr>
                <a:t>Обязанности</a:t>
              </a:r>
            </a:p>
            <a:p>
              <a:pPr algn="ctr">
                <a:buClr>
                  <a:schemeClr val="accent2"/>
                </a:buClr>
                <a:buSzPct val="85000"/>
                <a:buFont typeface="Wingdings 2" panose="05020102010507070707" pitchFamily="18" charset="2"/>
                <a:buNone/>
              </a:pPr>
              <a:endParaRPr lang="ru-RU" altLang="ru-RU" sz="2600" b="1">
                <a:solidFill>
                  <a:schemeClr val="tx2"/>
                </a:solidFill>
                <a:latin typeface="Constantia" panose="02030602050306030303" pitchFamily="18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>
              <a:defRPr/>
            </a:pPr>
            <a:r>
              <a:rPr lang="ru-RU" b="1" dirty="0" smtClean="0">
                <a:solidFill>
                  <a:srgbClr val="92D050"/>
                </a:solidFill>
              </a:rPr>
              <a:t>Гражданин:</a:t>
            </a:r>
            <a:endParaRPr lang="ru-RU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20688"/>
            <a:ext cx="8770031" cy="4042342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92D050"/>
                </a:solidFill>
              </a:rPr>
              <a:t>Для реализации основных задач Конституции используется принцип разделения властей </a:t>
            </a:r>
            <a:endParaRPr lang="ru-RU" b="1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74638"/>
            <a:ext cx="8748713" cy="746125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92D050"/>
                </a:solidFill>
              </a:rPr>
              <a:t>Органы государственной власти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419225"/>
            <a:ext cx="8642350" cy="5438775"/>
          </a:xfrm>
        </p:spPr>
        <p:txBody>
          <a:bodyPr>
            <a:norm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4000" b="1" i="1" dirty="0">
                <a:solidFill>
                  <a:srgbClr val="FFC000"/>
                </a:solidFill>
              </a:rPr>
              <a:t>Президент;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4000" b="1" i="1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Законодательная власть– </a:t>
            </a:r>
            <a:endParaRPr lang="ru-RU" sz="4000" b="1" i="1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4000" b="1" i="1" dirty="0">
                <a:solidFill>
                  <a:srgbClr val="C00000"/>
                </a:solidFill>
              </a:rPr>
              <a:t>   </a:t>
            </a:r>
            <a:r>
              <a:rPr lang="ru-RU" sz="4000" b="1" i="1" dirty="0">
                <a:solidFill>
                  <a:srgbClr val="FFC000"/>
                </a:solidFill>
              </a:rPr>
              <a:t>Федеральное собрание;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4000" b="1" i="1" dirty="0">
                <a:solidFill>
                  <a:schemeClr val="accent4">
                    <a:lumMod val="75000"/>
                    <a:lumOff val="25000"/>
                  </a:schemeClr>
                </a:solidFill>
              </a:rPr>
              <a:t>Исполнительная власть –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/>
            </a:pPr>
            <a:r>
              <a:rPr lang="ru-RU" sz="4000" b="1" i="1" dirty="0">
                <a:solidFill>
                  <a:srgbClr val="C00000"/>
                </a:solidFill>
              </a:rPr>
              <a:t>   </a:t>
            </a:r>
            <a:r>
              <a:rPr lang="ru-RU" sz="4000" b="1" i="1" dirty="0" smtClean="0">
                <a:solidFill>
                  <a:srgbClr val="FFC000"/>
                </a:solidFill>
              </a:rPr>
              <a:t>Правительство;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4000" b="1" i="1" dirty="0" smtClean="0">
                <a:solidFill>
                  <a:schemeClr val="accent4">
                    <a:lumMod val="75000"/>
                    <a:lumOff val="25000"/>
                  </a:schemeClr>
                </a:solidFill>
              </a:rPr>
              <a:t>Судебная власть – </a:t>
            </a:r>
            <a:r>
              <a:rPr lang="ru-RU" sz="4000" b="1" i="1" dirty="0" smtClean="0">
                <a:solidFill>
                  <a:srgbClr val="FFC000"/>
                </a:solidFill>
                <a:latin typeface="Arial" charset="0"/>
                <a:cs typeface="Arial" charset="0"/>
              </a:rPr>
              <a:t>Федеральный Суд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endParaRPr lang="ru-RU" sz="4000" b="1" i="1" dirty="0">
              <a:solidFill>
                <a:schemeClr val="accent4">
                  <a:lumMod val="75000"/>
                  <a:lumOff val="2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Sergey\Desktop\___1_~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36712"/>
            <a:ext cx="1567543" cy="2322287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26633" name="Picture 9" descr="0004-003-Na-dannyj-moment-prezidentom-Rossijskoj-Federatsii-javljaetsja-Medvedev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79512" y="4673600"/>
            <a:ext cx="1687693" cy="2184400"/>
          </a:xfrm>
          <a:effectLst>
            <a:softEdge rad="127000"/>
          </a:effectLst>
          <a:extLst/>
        </p:spPr>
      </p:pic>
      <p:sp>
        <p:nvSpPr>
          <p:cNvPr id="2662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260648"/>
            <a:ext cx="8748464" cy="648072"/>
          </a:xfrm>
        </p:spPr>
        <p:txBody>
          <a:bodyPr>
            <a:normAutofit fontScale="90000"/>
          </a:bodyPr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92D050"/>
                </a:solidFill>
              </a:rPr>
              <a:t> </a:t>
            </a:r>
            <a:r>
              <a:rPr lang="ru-RU" sz="4000" b="1" i="1" dirty="0">
                <a:solidFill>
                  <a:srgbClr val="92D050"/>
                </a:solidFill>
              </a:rPr>
              <a:t>Президенты </a:t>
            </a:r>
            <a:r>
              <a:rPr lang="ru-RU" sz="4000" b="1" i="1" dirty="0" smtClean="0">
                <a:solidFill>
                  <a:srgbClr val="92D050"/>
                </a:solidFill>
              </a:rPr>
              <a:t>Российской Федерации</a:t>
            </a:r>
            <a:endParaRPr lang="ru-RU" sz="4000" b="1" i="1" dirty="0">
              <a:solidFill>
                <a:srgbClr val="92D050"/>
              </a:solidFill>
            </a:endParaRPr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843213" y="1204913"/>
            <a:ext cx="6300787" cy="5435600"/>
          </a:xfrm>
        </p:spPr>
        <p:txBody>
          <a:bodyPr/>
          <a:lstStyle/>
          <a:p>
            <a:pPr eaLnBrk="1" hangingPunct="1"/>
            <a:r>
              <a:rPr lang="ru-RU" altLang="ru-RU" sz="2800" b="1" i="1" smtClean="0"/>
              <a:t>Первый президент РФ – 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800" b="1" i="1" smtClean="0"/>
              <a:t>    </a:t>
            </a:r>
            <a:r>
              <a:rPr lang="ru-RU" altLang="ru-RU" sz="2800" b="1" i="1" smtClean="0">
                <a:solidFill>
                  <a:srgbClr val="92D050"/>
                </a:solidFill>
              </a:rPr>
              <a:t>Ельцин Борис Николаевич</a:t>
            </a:r>
          </a:p>
          <a:p>
            <a:pPr eaLnBrk="1" hangingPunct="1">
              <a:buFont typeface="Wingdings 2" panose="05020102010507070707" pitchFamily="18" charset="2"/>
              <a:buNone/>
            </a:pPr>
            <a:r>
              <a:rPr lang="ru-RU" altLang="ru-RU" sz="2800" b="1" i="1" smtClean="0"/>
              <a:t>    ( 1991 – 1999 гг.)</a:t>
            </a:r>
          </a:p>
          <a:p>
            <a:pPr eaLnBrk="1" hangingPunct="1">
              <a:buFont typeface="Wingdings 2" panose="05020102010507070707" pitchFamily="18" charset="2"/>
              <a:buNone/>
            </a:pPr>
            <a:endParaRPr lang="ru-RU" altLang="ru-RU" sz="2800" b="1" i="1" smtClean="0"/>
          </a:p>
          <a:p>
            <a:pPr eaLnBrk="1" hangingPunct="1"/>
            <a:r>
              <a:rPr lang="ru-RU" altLang="ru-RU" sz="2800" b="1" i="1" smtClean="0"/>
              <a:t>Второй президент РФ - </a:t>
            </a:r>
            <a:r>
              <a:rPr lang="ru-RU" altLang="ru-RU" sz="2800" b="1" i="1" smtClean="0">
                <a:solidFill>
                  <a:srgbClr val="92D050"/>
                </a:solidFill>
              </a:rPr>
              <a:t>Путин Владимир Владимирович </a:t>
            </a:r>
          </a:p>
          <a:p>
            <a:pPr eaLnBrk="1" hangingPunct="1">
              <a:buFontTx/>
              <a:buNone/>
            </a:pPr>
            <a:r>
              <a:rPr lang="ru-RU" altLang="ru-RU" sz="2800" b="1" i="1" smtClean="0"/>
              <a:t>    ( 2000 – 2008 гг.)</a:t>
            </a:r>
          </a:p>
          <a:p>
            <a:pPr eaLnBrk="1" hangingPunct="1">
              <a:buFontTx/>
              <a:buNone/>
            </a:pPr>
            <a:endParaRPr lang="ru-RU" altLang="ru-RU" sz="2800" b="1" i="1" smtClean="0"/>
          </a:p>
          <a:p>
            <a:pPr eaLnBrk="1" hangingPunct="1">
              <a:buFontTx/>
              <a:buNone/>
            </a:pPr>
            <a:endParaRPr lang="ru-RU" altLang="ru-RU" sz="2800" b="1" i="1" smtClean="0"/>
          </a:p>
          <a:p>
            <a:pPr eaLnBrk="1" hangingPunct="1"/>
            <a:r>
              <a:rPr lang="ru-RU" altLang="ru-RU" sz="2800" b="1" i="1" smtClean="0"/>
              <a:t>Третий президент РФ - </a:t>
            </a:r>
            <a:r>
              <a:rPr lang="ru-RU" altLang="ru-RU" sz="2800" b="1" i="1" smtClean="0">
                <a:solidFill>
                  <a:srgbClr val="92D050"/>
                </a:solidFill>
              </a:rPr>
              <a:t>Медведев Дмитрий Анатольевич </a:t>
            </a:r>
          </a:p>
          <a:p>
            <a:pPr eaLnBrk="1" hangingPunct="1">
              <a:buFontTx/>
              <a:buNone/>
            </a:pPr>
            <a:r>
              <a:rPr lang="ru-RU" altLang="ru-RU" sz="2800" b="1" i="1" smtClean="0"/>
              <a:t>    (2008 – 2012 гг.)</a:t>
            </a:r>
          </a:p>
          <a:p>
            <a:pPr eaLnBrk="1" hangingPunct="1"/>
            <a:endParaRPr lang="ru-RU" altLang="ru-RU" sz="2800" b="1" i="1" smtClean="0"/>
          </a:p>
        </p:txBody>
      </p:sp>
      <p:pic>
        <p:nvPicPr>
          <p:cNvPr id="26632" name="Picture 8" descr="0003-002-Vtoroj-prezident-RF-Putin-Vladimir-Vladimirovich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31640" y="2636912"/>
            <a:ext cx="1639077" cy="2350635"/>
          </a:xfrm>
          <a:effectLst>
            <a:softEdge rad="12700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4" name="Rectangle 4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706090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</a:t>
            </a:r>
            <a:r>
              <a:rPr lang="ru-RU" sz="3600" b="1" i="1" dirty="0">
                <a:solidFill>
                  <a:srgbClr val="92D050"/>
                </a:solidFill>
              </a:rPr>
              <a:t>Действующий президент РФ</a:t>
            </a:r>
          </a:p>
        </p:txBody>
      </p:sp>
      <p:sp>
        <p:nvSpPr>
          <p:cNvPr id="32771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3284538" y="946150"/>
            <a:ext cx="5395912" cy="56054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altLang="ru-RU" sz="2400" b="1" i="1" smtClean="0"/>
              <a:t>   Избран на пост всенародным голосованием в мае </a:t>
            </a:r>
          </a:p>
          <a:p>
            <a:pPr eaLnBrk="1" hangingPunct="1">
              <a:buFontTx/>
              <a:buNone/>
            </a:pPr>
            <a:r>
              <a:rPr lang="ru-RU" altLang="ru-RU" sz="2400" b="1" i="1" smtClean="0"/>
              <a:t>        2012 года.</a:t>
            </a:r>
          </a:p>
          <a:p>
            <a:pPr eaLnBrk="1" hangingPunct="1">
              <a:buFontTx/>
              <a:buNone/>
            </a:pPr>
            <a:r>
              <a:rPr lang="ru-RU" altLang="ru-RU" sz="2400" b="1" i="1" smtClean="0"/>
              <a:t>    </a:t>
            </a:r>
            <a:r>
              <a:rPr lang="ru-RU" altLang="ru-RU" sz="2400" b="1" i="1" smtClean="0">
                <a:solidFill>
                  <a:srgbClr val="92D050"/>
                </a:solidFill>
              </a:rPr>
              <a:t>Президент</a:t>
            </a:r>
            <a:r>
              <a:rPr lang="ru-RU" altLang="ru-RU" sz="2400" b="1" i="1" smtClean="0"/>
              <a:t> – глава государства;</a:t>
            </a:r>
          </a:p>
          <a:p>
            <a:pPr eaLnBrk="1" hangingPunct="1">
              <a:buFontTx/>
              <a:buNone/>
            </a:pPr>
            <a:r>
              <a:rPr lang="ru-RU" altLang="ru-RU" sz="2400" b="1" i="1" smtClean="0"/>
              <a:t>    В его руках находится особая власть </a:t>
            </a:r>
            <a:r>
              <a:rPr lang="ru-RU" altLang="ru-RU" sz="2400" b="1" i="1" smtClean="0">
                <a:solidFill>
                  <a:srgbClr val="92D050"/>
                </a:solidFill>
              </a:rPr>
              <a:t>– президентская;</a:t>
            </a:r>
          </a:p>
          <a:p>
            <a:pPr eaLnBrk="1" hangingPunct="1">
              <a:buFontTx/>
              <a:buNone/>
            </a:pPr>
            <a:r>
              <a:rPr lang="ru-RU" altLang="ru-RU" sz="2400" b="1" i="1" smtClean="0"/>
              <a:t>    </a:t>
            </a:r>
            <a:r>
              <a:rPr lang="ru-RU" altLang="ru-RU" sz="2400" b="1" i="1" u="sng" smtClean="0">
                <a:solidFill>
                  <a:srgbClr val="92D050"/>
                </a:solidFill>
              </a:rPr>
              <a:t>Его главные задачи</a:t>
            </a:r>
            <a:r>
              <a:rPr lang="ru-RU" altLang="ru-RU" sz="2400" b="1" i="1" smtClean="0">
                <a:solidFill>
                  <a:srgbClr val="92D050"/>
                </a:solidFill>
              </a:rPr>
              <a:t>: </a:t>
            </a:r>
            <a:r>
              <a:rPr lang="ru-RU" altLang="ru-RU" sz="2400" b="1" i="1" smtClean="0"/>
              <a:t>охранять конституционный строй России, поддерживать гражданский мир и национальное согласие.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971047"/>
            <a:ext cx="3151236" cy="4525963"/>
          </a:xfrm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188640"/>
            <a:ext cx="8229600" cy="2057400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2800" b="1" i="1" u="sng" dirty="0">
                <a:solidFill>
                  <a:srgbClr val="92D050"/>
                </a:solidFill>
              </a:rPr>
              <a:t>Федеральное собрание</a:t>
            </a:r>
            <a:r>
              <a:rPr lang="ru-RU" sz="2800" b="1" i="1" dirty="0">
                <a:solidFill>
                  <a:srgbClr val="92D050"/>
                </a:solidFill>
              </a:rPr>
              <a:t> – парламент </a:t>
            </a:r>
            <a:r>
              <a:rPr lang="ru-RU" sz="2800" b="1" i="1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Российской Федерации является представительным и законодательным органом (Статья 94 конституции РФ)</a:t>
            </a:r>
          </a:p>
        </p:txBody>
      </p:sp>
      <p:pic>
        <p:nvPicPr>
          <p:cNvPr id="45060" name="Picture 4" descr="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276872"/>
            <a:ext cx="7956376" cy="4422775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0" y="332656"/>
          <a:ext cx="9144000" cy="5023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7" name="Rectangle 5"/>
          <p:cNvSpPr>
            <a:spLocks noGrp="1" noChangeArrowheads="1"/>
          </p:cNvSpPr>
          <p:nvPr>
            <p:ph type="title"/>
          </p:nvPr>
        </p:nvSpPr>
        <p:spPr>
          <a:xfrm>
            <a:off x="238125" y="274638"/>
            <a:ext cx="8793163" cy="563562"/>
          </a:xfrm>
        </p:spPr>
        <p:txBody>
          <a:bodyPr>
            <a:normAutofit fontScale="90000"/>
          </a:bodyPr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000" b="1" i="1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   Что такое Конституция?</a:t>
            </a:r>
          </a:p>
        </p:txBody>
      </p:sp>
      <p:sp>
        <p:nvSpPr>
          <p:cNvPr id="16387" name="Rectangle 7"/>
          <p:cNvSpPr>
            <a:spLocks noGrp="1" noChangeArrowheads="1"/>
          </p:cNvSpPr>
          <p:nvPr>
            <p:ph sz="half" idx="2"/>
          </p:nvPr>
        </p:nvSpPr>
        <p:spPr>
          <a:xfrm>
            <a:off x="3924300" y="1069975"/>
            <a:ext cx="5040313" cy="4525963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400" dirty="0" smtClean="0"/>
              <a:t>Конституция – (лат. </a:t>
            </a:r>
            <a:r>
              <a:rPr lang="en-US" altLang="ru-RU" sz="2400" dirty="0" err="1" smtClean="0"/>
              <a:t>constitutio</a:t>
            </a:r>
            <a:r>
              <a:rPr lang="ru-RU" altLang="ru-RU" sz="2400" dirty="0" smtClean="0"/>
              <a:t>)</a:t>
            </a:r>
            <a:r>
              <a:rPr lang="en-US" altLang="ru-RU" sz="2400" dirty="0" smtClean="0"/>
              <a:t> – </a:t>
            </a:r>
            <a:r>
              <a:rPr lang="ru-RU" altLang="ru-RU" sz="2400" dirty="0" smtClean="0"/>
              <a:t>установление, устройство</a:t>
            </a:r>
          </a:p>
          <a:p>
            <a:pPr eaLnBrk="1" hangingPunct="1">
              <a:defRPr/>
            </a:pPr>
            <a:endParaRPr lang="ru-RU" altLang="ru-RU" sz="2400" dirty="0" smtClean="0"/>
          </a:p>
          <a:p>
            <a:pPr eaLnBrk="1" hangingPunct="1">
              <a:defRPr/>
            </a:pPr>
            <a:r>
              <a:rPr lang="ru-RU" altLang="ru-RU" sz="2400" dirty="0" smtClean="0"/>
              <a:t>Конституция – основной закон государства</a:t>
            </a:r>
          </a:p>
          <a:p>
            <a:pPr eaLnBrk="1" hangingPunct="1">
              <a:defRPr/>
            </a:pPr>
            <a:endParaRPr lang="ru-RU" altLang="ru-RU" sz="2400" dirty="0" smtClean="0"/>
          </a:p>
          <a:p>
            <a:pPr eaLnBrk="1" hangingPunct="1">
              <a:defRPr/>
            </a:pPr>
            <a:r>
              <a:rPr lang="ru-RU" altLang="ru-RU" sz="2400" dirty="0" smtClean="0"/>
              <a:t>Определяет: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- устройство государства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2400" dirty="0" smtClean="0"/>
              <a:t> - органы государственной власти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- права и обязанности граждан</a:t>
            </a:r>
          </a:p>
          <a:p>
            <a:pPr marL="0" indent="0" eaLnBrk="1" hangingPunct="1">
              <a:buFont typeface="Wingdings 2" panose="05020102010507070707" pitchFamily="18" charset="2"/>
              <a:buNone/>
              <a:defRPr/>
            </a:pPr>
            <a:r>
              <a:rPr lang="ru-RU" altLang="ru-RU" sz="2400" dirty="0"/>
              <a:t> </a:t>
            </a:r>
            <a:r>
              <a:rPr lang="ru-RU" altLang="ru-RU" sz="2400" dirty="0" smtClean="0"/>
              <a:t>- гимн, герб, флаг и столицу</a:t>
            </a:r>
          </a:p>
        </p:txBody>
      </p:sp>
      <p:pic>
        <p:nvPicPr>
          <p:cNvPr id="16388" name="Picture 4" descr="0006-004-Gosudarstvo-Rossij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708" y="1052736"/>
            <a:ext cx="3547437" cy="4968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0" y="332656"/>
          <a:ext cx="9144000" cy="50230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79388" y="404813"/>
            <a:ext cx="6483350" cy="6453187"/>
          </a:xfrm>
        </p:spPr>
        <p:txBody>
          <a:bodyPr/>
          <a:lstStyle/>
          <a:p>
            <a:pPr eaLnBrk="1" hangingPunct="1"/>
            <a:r>
              <a:rPr lang="ru-RU" altLang="ru-RU" b="1" i="1" smtClean="0"/>
              <a:t>Совет Федерации и Государственная Дума заседают раздельно;</a:t>
            </a:r>
          </a:p>
          <a:p>
            <a:pPr eaLnBrk="1" hangingPunct="1"/>
            <a:r>
              <a:rPr lang="ru-RU" altLang="ru-RU" b="1" i="1" smtClean="0"/>
              <a:t>Палаты могут собираться вместе для заслушивания посланий Президента Российской Федерации, посланий Конституционного суда, выступлений руководителей иностранных государств.</a:t>
            </a:r>
          </a:p>
        </p:txBody>
      </p:sp>
      <p:pic>
        <p:nvPicPr>
          <p:cNvPr id="36867" name="Picture 4" descr="1314761046_img_8524-800-53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4464050"/>
            <a:ext cx="239395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8" name="Picture 6" descr="0320132825102084674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2409825"/>
            <a:ext cx="2454275" cy="182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869" name="Picture 7" descr="Metro_Okhotny_ryad_0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763" y="200025"/>
            <a:ext cx="254635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01688" y="274638"/>
            <a:ext cx="8229600" cy="590550"/>
          </a:xfrm>
        </p:spPr>
        <p:txBody>
          <a:bodyPr>
            <a:noAutofit/>
          </a:bodyPr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400" b="1" dirty="0">
                <a:solidFill>
                  <a:srgbClr val="92D050"/>
                </a:solidFill>
              </a:rPr>
              <a:t>Правительство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8913" y="917575"/>
            <a:ext cx="6443662" cy="5208588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Разрабатывает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представляет Государственной Думе бюджет и обеспечивает его исполнение;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Обеспечивает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проведение в России единой финансовой, кредитной политики в области культуры, образования, здравоохранения и т.д.</a:t>
            </a:r>
          </a:p>
          <a:p>
            <a:pPr eaLnBrk="1" fontAlgn="auto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Wingdings 2"/>
              <a:buChar char=""/>
              <a:defRPr/>
            </a:pPr>
            <a:r>
              <a:rPr lang="ru-RU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Осуществляет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управление федеральной собственностью;</a:t>
            </a:r>
          </a:p>
        </p:txBody>
      </p:sp>
      <p:pic>
        <p:nvPicPr>
          <p:cNvPr id="37892" name="Picture 4" descr="41d2ed7ddffdc6f38ef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5084763"/>
            <a:ext cx="2198687" cy="1563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3" name="Picture 5" descr="0004-003-Na-dannyj-moment-prezidentom-Rossijskoj-Federatsii-javljaetsja-Medvedev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1484313"/>
            <a:ext cx="2098675" cy="267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53536"/>
            <a:ext cx="8229600" cy="1143000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b="1" i="1" dirty="0">
                <a:solidFill>
                  <a:srgbClr val="92D050"/>
                </a:solidFill>
              </a:rPr>
              <a:t>Правительство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</a:pPr>
            <a:r>
              <a:rPr lang="ru-RU" altLang="ru-RU" b="1" i="1" smtClean="0"/>
              <a:t>   Принимает меры по обеспечению обороны страны, государственной безопасности, реализации внешней политики Российской Федерации</a:t>
            </a:r>
          </a:p>
        </p:txBody>
      </p:sp>
      <p:pic>
        <p:nvPicPr>
          <p:cNvPr id="38916" name="Picture 4" descr="1_displ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3716338"/>
            <a:ext cx="4073525" cy="292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332656"/>
            <a:ext cx="8229600" cy="519112"/>
          </a:xfrm>
        </p:spPr>
        <p:txBody>
          <a:bodyPr>
            <a:noAutofit/>
          </a:bodyPr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800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         </a:t>
            </a:r>
            <a:r>
              <a:rPr lang="ru-RU" sz="4800" b="1" i="1" dirty="0">
                <a:solidFill>
                  <a:srgbClr val="92D050"/>
                </a:solidFill>
              </a:rPr>
              <a:t>Судебная</a:t>
            </a:r>
            <a:r>
              <a:rPr lang="ru-RU" sz="4800" b="1" i="1" dirty="0">
                <a:solidFill>
                  <a:srgbClr val="000066"/>
                </a:solidFill>
              </a:rPr>
              <a:t> </a:t>
            </a:r>
            <a:r>
              <a:rPr lang="ru-RU" sz="4800" b="1" i="1" dirty="0">
                <a:solidFill>
                  <a:srgbClr val="92D050"/>
                </a:solidFill>
              </a:rPr>
              <a:t>власть</a:t>
            </a:r>
          </a:p>
        </p:txBody>
      </p:sp>
      <p:graphicFrame>
        <p:nvGraphicFramePr>
          <p:cNvPr id="2" name="Схема 1"/>
          <p:cNvGraphicFramePr/>
          <p:nvPr/>
        </p:nvGraphicFramePr>
        <p:xfrm>
          <a:off x="392113" y="889000"/>
          <a:ext cx="8418512" cy="47722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2857" y="274638"/>
            <a:ext cx="8668431" cy="1143000"/>
          </a:xfrm>
        </p:spPr>
        <p:txBody>
          <a:bodyPr>
            <a:normAutofit fontScale="90000"/>
          </a:bodyPr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Парламент субъекта Федерации – </a:t>
            </a:r>
            <a:r>
              <a:rPr lang="ru-RU" sz="4000" b="1" dirty="0" smtClean="0">
                <a:solidFill>
                  <a:srgbClr val="92D050"/>
                </a:solidFill>
              </a:rPr>
              <a:t>Областная Дума</a:t>
            </a:r>
            <a:endParaRPr lang="ru-RU" sz="4000" b="1" dirty="0">
              <a:solidFill>
                <a:srgbClr val="92D050"/>
              </a:solidFill>
            </a:endParaRPr>
          </a:p>
        </p:txBody>
      </p:sp>
      <p:pic>
        <p:nvPicPr>
          <p:cNvPr id="10242" name="Picture 2" descr="C:\Users\Sergey\Desktop\log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151800"/>
            <a:ext cx="6297375" cy="16100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44" name="Picture 4" descr="http://www.sndko.ru/attaches/22/0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90077" y="5175703"/>
            <a:ext cx="2885622" cy="1442811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10246" name="Picture 6" descr="http://www.sndko.ru/attaches/23/003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869160"/>
            <a:ext cx="1771650" cy="1876425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0966" name="Прямоугольник 6"/>
          <p:cNvSpPr>
            <a:spLocks noChangeArrowheads="1"/>
          </p:cNvSpPr>
          <p:nvPr/>
        </p:nvSpPr>
        <p:spPr bwMode="auto">
          <a:xfrm>
            <a:off x="581025" y="1362075"/>
            <a:ext cx="828675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b="1" i="1"/>
              <a:t>В марте 1994 года было избрано Законодательное Собрание Кемеровской области, которое в 1998 году было переименовано в Совет народных депутатов Кемеровской области.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404664"/>
            <a:ext cx="6444208" cy="1512168"/>
          </a:xfrm>
        </p:spPr>
        <p:txBody>
          <a:bodyPr>
            <a:normAutofit fontScale="90000"/>
          </a:bodyPr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2400" dirty="0">
                <a:effectLst/>
              </a:rPr>
              <a:t>Председатель Совета народных депутатов Кемеровской области четвертого созыва </a:t>
            </a:r>
            <a:r>
              <a:rPr lang="ru-RU" sz="3200" b="1" dirty="0" err="1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Косяненко</a:t>
            </a:r>
            <a:r>
              <a:rPr lang="ru-RU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Евгений Викторович</a:t>
            </a:r>
            <a:endParaRPr lang="ru-RU" sz="2400" b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292" name="Picture 4" descr="http://www.sndko.ru/attaches/86/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644913"/>
            <a:ext cx="2170497" cy="1271912"/>
          </a:xfrm>
          <a:prstGeom prst="rect">
            <a:avLst/>
          </a:prstGeom>
          <a:noFill/>
          <a:effectLst>
            <a:softEdge rad="127000"/>
          </a:effectLst>
        </p:spPr>
      </p:pic>
      <p:pic>
        <p:nvPicPr>
          <p:cNvPr id="12294" name="Picture 6" descr="http://www.sndko.ru/attaches/574/spravedlivo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1927" y="5589240"/>
            <a:ext cx="1891473" cy="1141762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1989" name="Прямоугольник 7"/>
          <p:cNvSpPr>
            <a:spLocks noChangeArrowheads="1"/>
          </p:cNvSpPr>
          <p:nvPr/>
        </p:nvSpPr>
        <p:spPr bwMode="auto">
          <a:xfrm>
            <a:off x="2700338" y="2136775"/>
            <a:ext cx="6037262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Состав фракции «ЕДИНАЯ РОССИЯ»:</a:t>
            </a:r>
            <a:endParaRPr lang="ru-RU" altLang="ru-RU"/>
          </a:p>
          <a:p>
            <a:pPr eaLnBrk="1" hangingPunct="1"/>
            <a:r>
              <a:rPr lang="ru-RU" altLang="ru-RU" b="1"/>
              <a:t>          </a:t>
            </a:r>
            <a:r>
              <a:rPr lang="ru-RU" altLang="ru-RU"/>
              <a:t>44 депутата - члены Партии </a:t>
            </a:r>
            <a:r>
              <a:rPr lang="ru-RU" altLang="ru-RU" b="1"/>
              <a:t>«ЕДИНАЯ РОССИЯ»</a:t>
            </a:r>
            <a:r>
              <a:rPr lang="ru-RU" altLang="ru-RU"/>
              <a:t>; в том числе</a:t>
            </a:r>
          </a:p>
          <a:p>
            <a:pPr eaLnBrk="1" hangingPunct="1"/>
            <a:r>
              <a:rPr lang="ru-RU" altLang="ru-RU"/>
              <a:t>22 депутатов - избраны по единому избирательному округу в составе списка Партии;</a:t>
            </a:r>
          </a:p>
          <a:p>
            <a:pPr eaLnBrk="1" hangingPunct="1"/>
            <a:r>
              <a:rPr lang="ru-RU" altLang="ru-RU"/>
              <a:t>22 депутатов - избраны по одномандатным избирательным округам.</a:t>
            </a:r>
          </a:p>
        </p:txBody>
      </p:sp>
      <p:sp>
        <p:nvSpPr>
          <p:cNvPr id="41990" name="Прямоугольник 8"/>
          <p:cNvSpPr>
            <a:spLocks noChangeArrowheads="1"/>
          </p:cNvSpPr>
          <p:nvPr/>
        </p:nvSpPr>
        <p:spPr bwMode="auto">
          <a:xfrm>
            <a:off x="2955925" y="5589588"/>
            <a:ext cx="535622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Состав фракции партии «Справедливая Россия»</a:t>
            </a:r>
            <a:endParaRPr lang="ru-RU" altLang="ru-RU"/>
          </a:p>
          <a:p>
            <a:pPr eaLnBrk="1" hangingPunct="1"/>
            <a:r>
              <a:rPr lang="ru-RU" altLang="ru-RU"/>
              <a:t>1 депутат </a:t>
            </a:r>
          </a:p>
        </p:txBody>
      </p:sp>
      <p:pic>
        <p:nvPicPr>
          <p:cNvPr id="41991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60350"/>
            <a:ext cx="1727200" cy="2239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2" name="Прямоугольник 3"/>
          <p:cNvSpPr>
            <a:spLocks noChangeArrowheads="1"/>
          </p:cNvSpPr>
          <p:nvPr/>
        </p:nvSpPr>
        <p:spPr bwMode="auto">
          <a:xfrm>
            <a:off x="2843213" y="4389438"/>
            <a:ext cx="45720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b="1"/>
              <a:t>Состав фракции партии «ЛДПР»:</a:t>
            </a:r>
          </a:p>
          <a:p>
            <a:pPr eaLnBrk="1" hangingPunct="1"/>
            <a:r>
              <a:rPr lang="ru-RU" altLang="ru-RU"/>
              <a:t>1 депутат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5975" y="3833813"/>
            <a:ext cx="1462088" cy="17700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764704"/>
            <a:ext cx="8741002" cy="1799772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3600" b="1" dirty="0" smtClean="0">
                <a:solidFill>
                  <a:srgbClr val="92D050"/>
                </a:solidFill>
                <a:effectLst/>
              </a:rPr>
              <a:t>За 5 лет работы народные избранники приняли 754 закона, в том числе  - 235 социальных:</a:t>
            </a:r>
            <a:endParaRPr lang="ru-RU" sz="3600" b="1" dirty="0">
              <a:solidFill>
                <a:srgbClr val="92D050"/>
              </a:solidFill>
              <a:effectLst/>
            </a:endParaRPr>
          </a:p>
        </p:txBody>
      </p:sp>
      <p:sp>
        <p:nvSpPr>
          <p:cNvPr id="43011" name="Прямоугольник 3"/>
          <p:cNvSpPr>
            <a:spLocks noChangeArrowheads="1"/>
          </p:cNvSpPr>
          <p:nvPr/>
        </p:nvSpPr>
        <p:spPr bwMode="auto">
          <a:xfrm>
            <a:off x="446088" y="3141663"/>
            <a:ext cx="86979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3200" b="1" i="1">
                <a:solidFill>
                  <a:srgbClr val="FFC000"/>
                </a:solidFill>
              </a:rPr>
              <a:t> увеличена Кузбасская пенсия;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3200" b="1" i="1">
                <a:solidFill>
                  <a:srgbClr val="FFC000"/>
                </a:solidFill>
              </a:rPr>
              <a:t> расширен круг получателей ссуд на жильё;</a:t>
            </a:r>
          </a:p>
          <a:p>
            <a:pPr eaLnBrk="1" hangingPunct="1">
              <a:buFont typeface="Arial" panose="020B0604020202020204" pitchFamily="34" charset="0"/>
              <a:buChar char="•"/>
            </a:pPr>
            <a:r>
              <a:rPr lang="ru-RU" altLang="ru-RU" sz="3200" b="1" i="1">
                <a:solidFill>
                  <a:srgbClr val="FFC000"/>
                </a:solidFill>
              </a:rPr>
              <a:t> введены новые льготы для ветеранов, студентов, социально незащищённых слоёв.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274638"/>
            <a:ext cx="8707438" cy="1143000"/>
          </a:xfrm>
        </p:spPr>
        <p:txBody>
          <a:bodyPr/>
          <a:lstStyle/>
          <a:p>
            <a:pPr marL="54864" algn="ctr" eaLnBrk="1" fontAlgn="auto" hangingPunct="1">
              <a:spcAft>
                <a:spcPts val="0"/>
              </a:spcAft>
              <a:defRPr/>
            </a:pPr>
            <a:r>
              <a:rPr lang="ru-RU" sz="4000" b="1" i="1" dirty="0">
                <a:solidFill>
                  <a:srgbClr val="92D050"/>
                </a:solidFill>
              </a:rPr>
              <a:t>История конституции России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alt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1918 год – Конституция РСФСР</a:t>
            </a:r>
          </a:p>
          <a:p>
            <a:pPr eaLnBrk="1" hangingPunct="1">
              <a:defRPr/>
            </a:pPr>
            <a:r>
              <a:rPr lang="ru-RU" alt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1924 год – Конституция СССР</a:t>
            </a:r>
          </a:p>
          <a:p>
            <a:pPr eaLnBrk="1" hangingPunct="1">
              <a:defRPr/>
            </a:pPr>
            <a:r>
              <a:rPr lang="ru-RU" alt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1936 год – Конституция СССР</a:t>
            </a:r>
          </a:p>
          <a:p>
            <a:pPr eaLnBrk="1" hangingPunct="1">
              <a:defRPr/>
            </a:pPr>
            <a:r>
              <a:rPr lang="ru-RU" alt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1977 год – Конституция СССР</a:t>
            </a:r>
          </a:p>
          <a:p>
            <a:pPr eaLnBrk="1" hangingPunct="1">
              <a:defRPr/>
            </a:pPr>
            <a:r>
              <a:rPr lang="ru-RU" altLang="ru-RU" b="1" i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1993 год – Конституция Российской</a:t>
            </a:r>
          </a:p>
          <a:p>
            <a:pPr eaLnBrk="1" hangingPunct="1">
              <a:buFontTx/>
              <a:buNone/>
              <a:defRPr/>
            </a:pPr>
            <a:r>
              <a:rPr lang="ru-RU" altLang="ru-RU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</a:t>
            </a:r>
            <a:r>
              <a:rPr lang="ru-RU" altLang="ru-RU" b="1" i="1" u="sng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</a:t>
            </a:r>
          </a:p>
          <a:p>
            <a:pPr eaLnBrk="1" hangingPunct="1">
              <a:defRPr/>
            </a:pPr>
            <a:endParaRPr lang="ru-RU" altLang="ru-RU" b="1" i="1" dirty="0" smtClean="0">
              <a:solidFill>
                <a:srgbClr val="000066"/>
              </a:solidFill>
            </a:endParaRPr>
          </a:p>
          <a:p>
            <a:pPr eaLnBrk="1" hangingPunct="1">
              <a:defRPr/>
            </a:pPr>
            <a:endParaRPr lang="ru-RU" altLang="ru-RU" dirty="0" smtClean="0"/>
          </a:p>
        </p:txBody>
      </p:sp>
      <p:pic>
        <p:nvPicPr>
          <p:cNvPr id="18436" name="Picture 4" descr="c6e9b9b2195e8afadca4b172f1f2305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712" y="4564109"/>
            <a:ext cx="2478088" cy="18049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Конституция РСФСР 1918</a:t>
            </a:r>
          </a:p>
        </p:txBody>
      </p:sp>
      <p:sp>
        <p:nvSpPr>
          <p:cNvPr id="18435" name="Текст 3"/>
          <p:cNvSpPr>
            <a:spLocks noGrp="1"/>
          </p:cNvSpPr>
          <p:nvPr>
            <p:ph type="body" sz="half" idx="1"/>
          </p:nvPr>
        </p:nvSpPr>
        <p:spPr>
          <a:xfrm>
            <a:off x="250825" y="1700213"/>
            <a:ext cx="5545138" cy="4525962"/>
          </a:xfrm>
        </p:spPr>
        <p:txBody>
          <a:bodyPr/>
          <a:lstStyle/>
          <a:p>
            <a:r>
              <a:rPr lang="ru-RU" altLang="ru-RU" sz="2800" smtClean="0"/>
              <a:t>Содержала 6 разделов, 17 статей. </a:t>
            </a:r>
          </a:p>
          <a:p>
            <a:r>
              <a:rPr lang="ru-RU" altLang="ru-RU" sz="2800" smtClean="0"/>
              <a:t>Она закрепляла диктатуру пролетариата.</a:t>
            </a:r>
          </a:p>
          <a:p>
            <a:r>
              <a:rPr lang="ru-RU" altLang="ru-RU" sz="2800" smtClean="0"/>
              <a:t>Была самой идеологизированной из всех советских конституций.</a:t>
            </a:r>
          </a:p>
          <a:p>
            <a:r>
              <a:rPr lang="ru-RU" altLang="ru-RU" sz="2800" smtClean="0"/>
              <a:t>Утратила силу в 1924 году с принятием новой конституции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463408"/>
            <a:ext cx="3461342" cy="50513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507288" cy="726728"/>
          </a:xfrm>
        </p:spPr>
        <p:txBody>
          <a:bodyPr/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Конституция СССР 1924 года</a:t>
            </a:r>
            <a:endParaRPr lang="ru-RU" sz="4000" b="1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pic>
        <p:nvPicPr>
          <p:cNvPr id="19459" name="Объект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193675"/>
            <a:ext cx="1584325" cy="1574800"/>
          </a:xfrm>
        </p:spPr>
      </p:pic>
      <p:sp>
        <p:nvSpPr>
          <p:cNvPr id="19460" name="Прямоугольник 5"/>
          <p:cNvSpPr>
            <a:spLocks noChangeArrowheads="1"/>
          </p:cNvSpPr>
          <p:nvPr/>
        </p:nvSpPr>
        <p:spPr bwMode="auto">
          <a:xfrm>
            <a:off x="250825" y="1673225"/>
            <a:ext cx="5834063" cy="489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 typeface="Wingdings" panose="05000000000000000000" pitchFamily="2" charset="2"/>
              <a:buChar char="Ø"/>
            </a:pPr>
            <a:r>
              <a:rPr lang="ru-RU" altLang="ru-RU" sz="2400"/>
              <a:t>первый основной закон Союза Советских Социалистических Республик; был утверждён Вторым съездом Советов СССР в январе 1924 года.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/>
              <a:t>Государственное устройство на базе советской власти и диктатуры пролетариата отражало многонациональный характер Советского Союза.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altLang="ru-RU" sz="2400"/>
              <a:t>Принятие Конституции способствовало признанию СССР иностранными державами</a:t>
            </a:r>
          </a:p>
        </p:txBody>
      </p:sp>
      <p:pic>
        <p:nvPicPr>
          <p:cNvPr id="19461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1989138"/>
            <a:ext cx="3206750" cy="891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Конституция СССР 1936 года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7" t="4851" r="2498" b="3800"/>
          <a:stretch/>
        </p:blipFill>
        <p:spPr>
          <a:xfrm>
            <a:off x="6084168" y="2243480"/>
            <a:ext cx="2736304" cy="41764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0484" name="Объект 3"/>
          <p:cNvSpPr>
            <a:spLocks noGrp="1"/>
          </p:cNvSpPr>
          <p:nvPr>
            <p:ph idx="1"/>
          </p:nvPr>
        </p:nvSpPr>
        <p:spPr>
          <a:xfrm>
            <a:off x="457200" y="1646238"/>
            <a:ext cx="5627688" cy="4525962"/>
          </a:xfrm>
        </p:spPr>
        <p:txBody>
          <a:bodyPr/>
          <a:lstStyle/>
          <a:p>
            <a:r>
              <a:rPr lang="ru-RU" altLang="ru-RU" sz="2800" smtClean="0"/>
              <a:t>«Сталинская конституция» — основной закон СССР, принятый VIII Всесоюзным чрезвычайным съездом Советов 5 декабря 1936 года и действовавший до 1977 года.</a:t>
            </a:r>
          </a:p>
          <a:p>
            <a:r>
              <a:rPr lang="ru-RU" altLang="ru-RU" sz="2800" smtClean="0"/>
              <a:t>Носила более демократический характер (в сравнении с конституцией 1924 г.)</a:t>
            </a:r>
          </a:p>
          <a:p>
            <a:r>
              <a:rPr lang="ru-RU" altLang="ru-RU" sz="2800" smtClean="0"/>
              <a:t>В её обсуждении впервые участвовало 75 млн человек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>
            <a:normAutofit fontScale="90000"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Конституция СССР 1977 года</a:t>
            </a:r>
          </a:p>
        </p:txBody>
      </p:sp>
      <p:sp>
        <p:nvSpPr>
          <p:cNvPr id="21507" name="Содержимое 2"/>
          <p:cNvSpPr>
            <a:spLocks noGrp="1"/>
          </p:cNvSpPr>
          <p:nvPr>
            <p:ph idx="1"/>
          </p:nvPr>
        </p:nvSpPr>
        <p:spPr>
          <a:xfrm>
            <a:off x="457200" y="1646238"/>
            <a:ext cx="5483225" cy="5022850"/>
          </a:xfrm>
        </p:spPr>
        <p:txBody>
          <a:bodyPr/>
          <a:lstStyle/>
          <a:p>
            <a:pPr eaLnBrk="1" hangingPunct="1">
              <a:defRPr/>
            </a:pPr>
            <a:r>
              <a:rPr lang="ru-RU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Конституция СССР, действовавшая с 1977 по 1991 год. Принята Верховным Советом СССР 7 октября 1977 года.</a:t>
            </a:r>
          </a:p>
          <a:p>
            <a:pPr eaLnBrk="1" hangingPunct="1">
              <a:defRPr/>
            </a:pPr>
            <a:r>
              <a:rPr lang="ru-RU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Эта конституция закрепляла однопартийную политическую систему.</a:t>
            </a:r>
          </a:p>
          <a:p>
            <a:pPr eaLnBrk="1" hangingPunct="1">
              <a:defRPr/>
            </a:pPr>
            <a:r>
              <a:rPr lang="ru-RU" alt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Вошла в историю как «конституция развитого социализма».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2204864"/>
            <a:ext cx="2779787" cy="42210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Конституция Российской Федерации</a:t>
            </a:r>
          </a:p>
        </p:txBody>
      </p:sp>
      <p:sp>
        <p:nvSpPr>
          <p:cNvPr id="22531" name="Текст 3"/>
          <p:cNvSpPr>
            <a:spLocks noGrp="1"/>
          </p:cNvSpPr>
          <p:nvPr>
            <p:ph type="body" sz="half" idx="1"/>
          </p:nvPr>
        </p:nvSpPr>
        <p:spPr>
          <a:xfrm>
            <a:off x="250825" y="1600200"/>
            <a:ext cx="5473700" cy="4924425"/>
          </a:xfrm>
        </p:spPr>
        <p:txBody>
          <a:bodyPr/>
          <a:lstStyle/>
          <a:p>
            <a:r>
              <a:rPr lang="ru-RU" altLang="ru-RU" smtClean="0"/>
              <a:t>Принята народом Российской Федерации 12 декабря 1993 года.</a:t>
            </a:r>
          </a:p>
          <a:p>
            <a:r>
              <a:rPr lang="ru-RU" altLang="ru-RU" smtClean="0"/>
              <a:t>Обладает высшей юридической силой, закрепляющей основы конституционного строя России</a:t>
            </a:r>
          </a:p>
          <a:p>
            <a:r>
              <a:rPr lang="ru-RU" altLang="ru-RU" smtClean="0"/>
              <a:t>Действует в редакции от 21 июля 2014 года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1916832"/>
            <a:ext cx="2964505" cy="45259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4864" eaLnBrk="1" fontAlgn="auto" hangingPunct="1">
              <a:spcAft>
                <a:spcPts val="0"/>
              </a:spcAft>
              <a:defRPr/>
            </a:pPr>
            <a:endParaRPr lang="ru-RU" dirty="0">
              <a:solidFill>
                <a:schemeClr val="tx2">
                  <a:tint val="100000"/>
                  <a:shade val="90000"/>
                  <a:satMod val="250000"/>
                  <a:alpha val="100000"/>
                </a:schemeClr>
              </a:solidFill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4581" name="Picture 5" descr="0006-005-Gosudarstvo-Rossij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1143" y="0"/>
            <a:ext cx="5442857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582" name="Picture 6" descr="0002-001-Pervym-prezidentom-Rossii-byl-Boris-Nikolaevich-Elts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7315"/>
            <a:ext cx="4107543" cy="3397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Литейная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Литейная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Литейна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730</TotalTime>
  <Words>724</Words>
  <Application>Microsoft Office PowerPoint</Application>
  <PresentationFormat>Экран (4:3)</PresentationFormat>
  <Paragraphs>160</Paragraphs>
  <Slides>27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7" baseType="lpstr">
      <vt:lpstr>Arial</vt:lpstr>
      <vt:lpstr>Cambria</vt:lpstr>
      <vt:lpstr>Wingdings 2</vt:lpstr>
      <vt:lpstr>Calibri</vt:lpstr>
      <vt:lpstr>Rockwell</vt:lpstr>
      <vt:lpstr>Wingdings</vt:lpstr>
      <vt:lpstr>Times New Roman</vt:lpstr>
      <vt:lpstr>Bookman Old Style</vt:lpstr>
      <vt:lpstr>Constantia</vt:lpstr>
      <vt:lpstr>Литейная</vt:lpstr>
      <vt:lpstr>Конституция  России –  история  и современность</vt:lpstr>
      <vt:lpstr>     Что такое Конституция?</vt:lpstr>
      <vt:lpstr>История конституции России</vt:lpstr>
      <vt:lpstr>Конституция РСФСР 1918</vt:lpstr>
      <vt:lpstr>Конституция СССР 1924 года</vt:lpstr>
      <vt:lpstr>Конституция СССР 1936 года</vt:lpstr>
      <vt:lpstr>Конституция СССР 1977 года</vt:lpstr>
      <vt:lpstr>Конституция Российской Федерации</vt:lpstr>
      <vt:lpstr>Презентация PowerPoint</vt:lpstr>
      <vt:lpstr>Структура Конституции:</vt:lpstr>
      <vt:lpstr>Презентация PowerPoint</vt:lpstr>
      <vt:lpstr>Презентация PowerPoint</vt:lpstr>
      <vt:lpstr>Гражданин:</vt:lpstr>
      <vt:lpstr>Для реализации основных задач Конституции используется принцип разделения властей </vt:lpstr>
      <vt:lpstr>Органы государственной власти</vt:lpstr>
      <vt:lpstr> Президенты Российской Федерации</vt:lpstr>
      <vt:lpstr>  Действующий президент РФ</vt:lpstr>
      <vt:lpstr>Федеральное собрание – парламент Российской Федерации является представительным и законодательным органом (Статья 94 конституции РФ)</vt:lpstr>
      <vt:lpstr>Презентация PowerPoint</vt:lpstr>
      <vt:lpstr>Презентация PowerPoint</vt:lpstr>
      <vt:lpstr>Презентация PowerPoint</vt:lpstr>
      <vt:lpstr>Правительство</vt:lpstr>
      <vt:lpstr>Правительство</vt:lpstr>
      <vt:lpstr>         Судебная власть</vt:lpstr>
      <vt:lpstr>Парламент субъекта Федерации – Областная Дума</vt:lpstr>
      <vt:lpstr>Председатель Совета народных депутатов Кемеровской области четвертого созыва Косяненко Евгений Викторович</vt:lpstr>
      <vt:lpstr>За 5 лет работы народные избранники приняли 754 закона, в том числе  - 235 социальных: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Конституция  (Основной Закон)</dc:title>
  <dc:creator>TL</dc:creator>
  <cp:lastModifiedBy>Sergey</cp:lastModifiedBy>
  <cp:revision>88</cp:revision>
  <dcterms:created xsi:type="dcterms:W3CDTF">2006-12-08T06:19:06Z</dcterms:created>
  <dcterms:modified xsi:type="dcterms:W3CDTF">2015-09-03T05:48:38Z</dcterms:modified>
</cp:coreProperties>
</file>