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7" r:id="rId3"/>
    <p:sldId id="261" r:id="rId4"/>
    <p:sldId id="258" r:id="rId5"/>
    <p:sldId id="259" r:id="rId6"/>
    <p:sldId id="265" r:id="rId7"/>
    <p:sldId id="264" r:id="rId8"/>
    <p:sldId id="266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4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18.02.2015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6.wmf"/><Relationship Id="rId7" Type="http://schemas.openxmlformats.org/officeDocument/2006/relationships/image" Target="../media/image10.gi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5"/>
          <p:cNvSpPr txBox="1">
            <a:spLocks noChangeArrowheads="1"/>
          </p:cNvSpPr>
          <p:nvPr/>
        </p:nvSpPr>
        <p:spPr bwMode="auto">
          <a:xfrm>
            <a:off x="539750" y="620713"/>
            <a:ext cx="8208963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i="1" dirty="0">
                <a:solidFill>
                  <a:srgbClr val="FF0000"/>
                </a:solidFill>
              </a:rPr>
              <a:t>Урок математики</a:t>
            </a:r>
          </a:p>
          <a:p>
            <a:pPr algn="ctr">
              <a:spcBef>
                <a:spcPct val="50000"/>
              </a:spcBef>
            </a:pPr>
            <a:r>
              <a:rPr lang="ru-RU" sz="4400" i="1" dirty="0">
                <a:solidFill>
                  <a:srgbClr val="FF0000"/>
                </a:solidFill>
              </a:rPr>
              <a:t> в </a:t>
            </a:r>
            <a:r>
              <a:rPr lang="ru-RU" sz="4400" i="1" dirty="0" smtClean="0">
                <a:solidFill>
                  <a:srgbClr val="FF0000"/>
                </a:solidFill>
              </a:rPr>
              <a:t>1б  </a:t>
            </a:r>
            <a:r>
              <a:rPr lang="ru-RU" sz="4400" i="1" dirty="0">
                <a:solidFill>
                  <a:srgbClr val="FF0000"/>
                </a:solidFill>
              </a:rPr>
              <a:t>классе</a:t>
            </a:r>
          </a:p>
          <a:p>
            <a:pPr algn="ctr">
              <a:spcBef>
                <a:spcPct val="50000"/>
              </a:spcBef>
            </a:pPr>
            <a:r>
              <a:rPr lang="ru-RU" sz="4400" i="1" dirty="0">
                <a:solidFill>
                  <a:srgbClr val="FF0000"/>
                </a:solidFill>
              </a:rPr>
              <a:t>«Длина ломаной»</a:t>
            </a:r>
          </a:p>
          <a:p>
            <a:pPr algn="r">
              <a:spcBef>
                <a:spcPct val="50000"/>
              </a:spcBef>
            </a:pPr>
            <a:r>
              <a:rPr lang="ru-RU" sz="2000" i="1" dirty="0" smtClean="0"/>
              <a:t>               </a:t>
            </a:r>
          </a:p>
          <a:p>
            <a:pPr algn="r">
              <a:spcBef>
                <a:spcPct val="50000"/>
              </a:spcBef>
            </a:pPr>
            <a:endParaRPr lang="ru-RU" sz="2000" i="1" dirty="0" smtClean="0"/>
          </a:p>
          <a:p>
            <a:pPr algn="r">
              <a:spcBef>
                <a:spcPct val="50000"/>
              </a:spcBef>
            </a:pPr>
            <a:r>
              <a:rPr lang="ru-RU" sz="2000" i="1" dirty="0" smtClean="0"/>
              <a:t>   Учитель 1 квалификационной</a:t>
            </a:r>
          </a:p>
          <a:p>
            <a:pPr algn="r">
              <a:spcBef>
                <a:spcPct val="50000"/>
              </a:spcBef>
            </a:pPr>
            <a:r>
              <a:rPr lang="ru-RU" sz="2000" i="1" dirty="0" smtClean="0"/>
              <a:t> категории  </a:t>
            </a:r>
            <a:r>
              <a:rPr lang="ru-RU" sz="2000" i="1" dirty="0" err="1" smtClean="0"/>
              <a:t>Иманова</a:t>
            </a:r>
            <a:r>
              <a:rPr lang="ru-RU" sz="2000" i="1" dirty="0" smtClean="0"/>
              <a:t> С.Ф</a:t>
            </a:r>
            <a:r>
              <a:rPr lang="ru-RU" sz="2000" i="1" dirty="0" smtClean="0">
                <a:solidFill>
                  <a:srgbClr val="FF3300"/>
                </a:solidFill>
              </a:rPr>
              <a:t>.</a:t>
            </a:r>
            <a:endParaRPr lang="ru-RU" sz="2000" i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&amp;Pcy;&amp;rcy;&amp;icy;&amp;mcy;&amp;iecy;&amp;ncy;&amp;iecy;&amp;ncy;&amp;icy;&amp;iecy; &amp;pcy;&amp;iecy;&amp;rcy;&amp;vcy;&amp;ocy;&amp;gcy;&amp;ocy; &amp;zcy;&amp;acy;&amp;kcy;&amp;ocy;&amp;ncy;&amp;acy; &amp;tcy;&amp;iecy;&amp;rcy;&amp;mcy;&amp;ocy;&amp;dcy;&amp;icy;&amp;ncy;&amp;acy;&amp;mcy;&amp;icy;&amp;kcy;&amp;icy; &amp;kcy; &amp;icy;&amp;zcy;&amp;ocy;&amp;pcy;&amp;rcy;&amp;ocy;&amp;tscy;&amp;iecy;&amp;scy;&amp;scy;&amp;acy;&amp;m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96752"/>
            <a:ext cx="6191250" cy="3790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83880" cy="1051560"/>
          </a:xfrm>
        </p:spPr>
        <p:txBody>
          <a:bodyPr/>
          <a:lstStyle/>
          <a:p>
            <a:r>
              <a:rPr lang="ru-RU" dirty="0" smtClean="0"/>
              <a:t>       Работа с числами</a:t>
            </a:r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83568" y="1774630"/>
            <a:ext cx="763284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.Какое число следует при счете за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16, 25, 48, 73.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Увеличить записанные числа  на 1.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Уменьшить их  на 2.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76672" y="2060848"/>
            <a:ext cx="4079304" cy="4320480"/>
          </a:xfrm>
        </p:spPr>
        <p:txBody>
          <a:bodyPr>
            <a:normAutofit fontScale="90000"/>
          </a:bodyPr>
          <a:lstStyle/>
          <a:p>
            <a:pPr algn="l">
              <a:spcAft>
                <a:spcPts val="0"/>
              </a:spcAft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Ежик по лесу шел,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На обед грибы нашел: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Два — под березой,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Шесть — у осины,</a:t>
            </a:r>
            <a:b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</a:b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Сколько их будет</a:t>
            </a:r>
            <a:b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</a:b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В плетеной корзине?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 </a:t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</a:b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C133A22-17CA-4586-9A7D-767A9D11A79E}" type="datetime1">
              <a:rPr lang="ru-RU" smtClean="0"/>
              <a:pPr>
                <a:defRPr/>
              </a:pPr>
              <a:t>18.02.2015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0A49C9-806B-4480-AE15-D89A1AF268E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94792"/>
            <a:ext cx="4464496" cy="31062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60985" y="3717032"/>
            <a:ext cx="2083223" cy="22322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030161" y="394792"/>
            <a:ext cx="81304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sz="8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717032"/>
            <a:ext cx="2160240" cy="223224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214313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1. Чем похожи предметы? Чем отличаются?</a:t>
            </a:r>
          </a:p>
        </p:txBody>
      </p:sp>
      <p:cxnSp>
        <p:nvCxnSpPr>
          <p:cNvPr id="172" name="Прямая соединительная линия 171"/>
          <p:cNvCxnSpPr/>
          <p:nvPr/>
        </p:nvCxnSpPr>
        <p:spPr>
          <a:xfrm rot="5400000">
            <a:off x="1411288" y="3771900"/>
            <a:ext cx="6170612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Прямая соединительная линия 174"/>
          <p:cNvCxnSpPr/>
          <p:nvPr/>
        </p:nvCxnSpPr>
        <p:spPr>
          <a:xfrm rot="10800000">
            <a:off x="0" y="3429000"/>
            <a:ext cx="91440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406" name="Picture 166" descr="F:\Мои рисунки\Коллекция картинок (Microsoft)\j0232673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4953000"/>
            <a:ext cx="12509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7" name="Picture 167" descr="F:\Мои рисунки\Коллекция картинок (Microsoft)\j0084054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3657600"/>
            <a:ext cx="19939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8" name="Picture 168" descr="F:\Мои рисунки\Коллекция картинок (Microsoft)\j043391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36576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9" name="Picture 169" descr="F:\Мои рисунки\Коллекция картинок (Microsoft)\j043391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5486400"/>
            <a:ext cx="928688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F:\Мои рисунки\лист4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447800"/>
            <a:ext cx="1762125" cy="1590675"/>
          </a:xfrm>
          <a:prstGeom prst="rect">
            <a:avLst/>
          </a:prstGeom>
          <a:noFill/>
        </p:spPr>
      </p:pic>
      <p:pic>
        <p:nvPicPr>
          <p:cNvPr id="15363" name="Picture 3" descr="F:\Мои рисунки\лист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0" y="1371600"/>
            <a:ext cx="2066925" cy="1695450"/>
          </a:xfrm>
          <a:prstGeom prst="rect">
            <a:avLst/>
          </a:prstGeom>
          <a:noFill/>
        </p:spPr>
      </p:pic>
      <p:pic>
        <p:nvPicPr>
          <p:cNvPr id="15365" name="Picture 5" descr="F:\Мои рисунки\Безимени-4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34200" y="1447800"/>
            <a:ext cx="2037806" cy="1287422"/>
          </a:xfrm>
          <a:prstGeom prst="rect">
            <a:avLst/>
          </a:prstGeom>
          <a:noFill/>
        </p:spPr>
      </p:pic>
      <p:pic>
        <p:nvPicPr>
          <p:cNvPr id="15366" name="Picture 6" descr="F:\Мои рисунки\Безимени-2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4648200" y="1447800"/>
            <a:ext cx="2040260" cy="12616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0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ru-RU" smtClean="0"/>
              <a:t>№176 Догадайся, какую фигуру называют ломаной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057400"/>
            <a:ext cx="802005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Какой путь короче , как измерить. Помогите  и узнаете , где живет ежик.</a:t>
            </a:r>
            <a:endParaRPr lang="ru-RU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156407" y="673248"/>
            <a:ext cx="4877223" cy="39017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Line 15"/>
          <p:cNvSpPr>
            <a:spLocks noChangeShapeType="1"/>
          </p:cNvSpPr>
          <p:nvPr/>
        </p:nvSpPr>
        <p:spPr bwMode="auto">
          <a:xfrm flipH="1" flipV="1">
            <a:off x="6804025" y="2205038"/>
            <a:ext cx="720725" cy="2376487"/>
          </a:xfrm>
          <a:prstGeom prst="line">
            <a:avLst/>
          </a:prstGeom>
          <a:noFill/>
          <a:ln w="76200">
            <a:solidFill>
              <a:srgbClr val="3333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9" name="Line 16"/>
          <p:cNvSpPr>
            <a:spLocks noChangeShapeType="1"/>
          </p:cNvSpPr>
          <p:nvPr/>
        </p:nvSpPr>
        <p:spPr bwMode="auto">
          <a:xfrm flipH="1">
            <a:off x="6011863" y="2205038"/>
            <a:ext cx="792162" cy="719137"/>
          </a:xfrm>
          <a:prstGeom prst="line">
            <a:avLst/>
          </a:prstGeom>
          <a:noFill/>
          <a:ln w="76200">
            <a:solidFill>
              <a:srgbClr val="3333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0" name="Line 17"/>
          <p:cNvSpPr>
            <a:spLocks noChangeShapeType="1"/>
          </p:cNvSpPr>
          <p:nvPr/>
        </p:nvSpPr>
        <p:spPr bwMode="auto">
          <a:xfrm flipH="1" flipV="1">
            <a:off x="4500563" y="1484313"/>
            <a:ext cx="1511300" cy="1441450"/>
          </a:xfrm>
          <a:prstGeom prst="line">
            <a:avLst/>
          </a:prstGeom>
          <a:noFill/>
          <a:ln w="76200">
            <a:solidFill>
              <a:srgbClr val="3333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1" name="Line 28"/>
          <p:cNvSpPr>
            <a:spLocks noChangeShapeType="1"/>
          </p:cNvSpPr>
          <p:nvPr/>
        </p:nvSpPr>
        <p:spPr bwMode="auto">
          <a:xfrm flipH="1" flipV="1">
            <a:off x="2627313" y="3429000"/>
            <a:ext cx="1584325" cy="1079500"/>
          </a:xfrm>
          <a:prstGeom prst="line">
            <a:avLst/>
          </a:prstGeom>
          <a:noFill/>
          <a:ln w="76200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2" name="Line 35"/>
          <p:cNvSpPr>
            <a:spLocks noChangeShapeType="1"/>
          </p:cNvSpPr>
          <p:nvPr/>
        </p:nvSpPr>
        <p:spPr bwMode="auto">
          <a:xfrm flipV="1">
            <a:off x="4211638" y="3860800"/>
            <a:ext cx="1584325" cy="647700"/>
          </a:xfrm>
          <a:prstGeom prst="line">
            <a:avLst/>
          </a:prstGeom>
          <a:noFill/>
          <a:ln w="76200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3" name="Line 37"/>
          <p:cNvSpPr>
            <a:spLocks noChangeShapeType="1"/>
          </p:cNvSpPr>
          <p:nvPr/>
        </p:nvSpPr>
        <p:spPr bwMode="auto">
          <a:xfrm flipV="1">
            <a:off x="4067175" y="5300663"/>
            <a:ext cx="3529013" cy="865187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4" name="Line 38"/>
          <p:cNvSpPr>
            <a:spLocks noChangeShapeType="1"/>
          </p:cNvSpPr>
          <p:nvPr/>
        </p:nvSpPr>
        <p:spPr bwMode="auto">
          <a:xfrm flipH="1" flipV="1">
            <a:off x="2627313" y="5805488"/>
            <a:ext cx="1439862" cy="360362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5" name="Line 39"/>
          <p:cNvSpPr>
            <a:spLocks noChangeShapeType="1"/>
          </p:cNvSpPr>
          <p:nvPr/>
        </p:nvSpPr>
        <p:spPr bwMode="auto">
          <a:xfrm>
            <a:off x="5795963" y="3860800"/>
            <a:ext cx="1728787" cy="792163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156407" y="673248"/>
            <a:ext cx="4877223" cy="39017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2" name="Picture 2" descr="http://im0-tub-ru.yandex.net/i?id=8009dbed2669573d546af1fec3507ab9-102-144&amp;n=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404664"/>
            <a:ext cx="2232248" cy="1440160"/>
          </a:xfrm>
          <a:prstGeom prst="rect">
            <a:avLst/>
          </a:prstGeom>
          <a:noFill/>
        </p:spPr>
      </p:pic>
      <p:pic>
        <p:nvPicPr>
          <p:cNvPr id="20484" name="Picture 4" descr="http://im0-tub-ru.yandex.net/i?id=30c00c514cf12c92062c247440cc6374-04-144&amp;n=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2132856"/>
            <a:ext cx="1800200" cy="1526282"/>
          </a:xfrm>
          <a:prstGeom prst="rect">
            <a:avLst/>
          </a:prstGeom>
          <a:noFill/>
        </p:spPr>
      </p:pic>
      <p:pic>
        <p:nvPicPr>
          <p:cNvPr id="20486" name="Picture 6" descr="&amp;Ocy;&amp;tcy;&amp;vcy;&amp;iecy;&amp;tcy;&amp;ycy; &amp;pcy;&amp;ocy;&amp;lcy;&amp;softcy;&amp;zcy;&amp;ocy;&amp;vcy;&amp;acy;&amp;tcy;&amp;iecy;&amp;lcy;&amp;yacy; &amp;Acy;&amp;lcy;&amp;iecy;&amp;kcy;&amp;scy;&amp;acy;&amp;ncy;&amp;dcy;&amp;rcy; &amp;pcy;&amp;ocy; &amp;tcy;&amp;iecy;&amp;gcy;&amp;ucy; &amp;Pcy;&amp;rcy;&amp;icy;&amp;rcy;&amp;ocy;&amp;dcy;&amp;a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1" y="4797152"/>
            <a:ext cx="1800200" cy="113228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pic>
        <p:nvPicPr>
          <p:cNvPr id="22530" name="Picture 2" descr="&amp;Gcy;&amp;dcy;&amp;iecy; &amp;zhcy;&amp;icy;&amp;vcy;&amp;ucy;&amp;tcy; &amp;scy;&amp;lcy;&amp;ocy;&amp;ncy;&amp;ycy; &amp;ucy;&amp;rcy;&amp;ocy;&amp;kcy; - &amp;Rcy;&amp;acy;&amp;zcy;&amp;ncy;&amp;ocy;&amp;ocy;&amp;bcy;&amp;rcy;&amp;acy;&amp;zcy;&amp;icy;&amp;iecy; &amp;zhcy;&amp;icy;&amp;vcy;&amp;ocy;&amp;tcy;&amp;ncy;&amp;ycy;&amp;khcy; - &amp;Kcy;&amp;acy;&amp;rcy;&amp;tcy;&amp;icy;&amp;ncy;&amp;kcy;&amp;icy; &amp;pcy;&amp;ocy; &amp;ocy;&amp;kcy;&amp;rcy;&amp;ucy;&amp;zhcy;&amp;acy;&amp;yucy;&amp;shchcy;&amp;iecy;&amp;mcy;&amp;ucy; &amp;mcy;&amp;icy;&amp;rcy;&amp;u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466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764704"/>
            <a:ext cx="6336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Работа по учебнику  </a:t>
            </a:r>
          </a:p>
          <a:p>
            <a:pPr algn="ctr"/>
            <a:r>
              <a:rPr lang="ru-RU" sz="3600" dirty="0" smtClean="0"/>
              <a:t>с. 52</a:t>
            </a:r>
            <a:endParaRPr lang="ru-RU" sz="36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843808" y="2420888"/>
            <a:ext cx="4877223" cy="39017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74</TotalTime>
  <Words>100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Слайд 1</vt:lpstr>
      <vt:lpstr>       Работа с числами</vt:lpstr>
      <vt:lpstr>Ежик по лесу шел, На обед грибы нашел: Два — под березой, Шесть — у осины, Сколько их будет В плетеной корзине?   </vt:lpstr>
      <vt:lpstr>Слайд 4</vt:lpstr>
      <vt:lpstr>№176 Догадайся, какую фигуру называют ломаной </vt:lpstr>
      <vt:lpstr>Какой путь короче , как измерить. Помогите  и узнаете , где живет ежик.</vt:lpstr>
      <vt:lpstr>Слайд 7</vt:lpstr>
      <vt:lpstr>Физкультминутка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Длина ломаной</dc:title>
  <dc:creator>кабинет 4</dc:creator>
  <cp:lastModifiedBy>кабинет10</cp:lastModifiedBy>
  <cp:revision>10</cp:revision>
  <dcterms:created xsi:type="dcterms:W3CDTF">2015-02-18T05:32:37Z</dcterms:created>
  <dcterms:modified xsi:type="dcterms:W3CDTF">2015-02-18T06:57:03Z</dcterms:modified>
</cp:coreProperties>
</file>