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86" r:id="rId5"/>
    <p:sldId id="288" r:id="rId6"/>
    <p:sldId id="262" r:id="rId7"/>
    <p:sldId id="259" r:id="rId8"/>
    <p:sldId id="263" r:id="rId9"/>
    <p:sldId id="264" r:id="rId10"/>
    <p:sldId id="277" r:id="rId11"/>
    <p:sldId id="275" r:id="rId12"/>
    <p:sldId id="285" r:id="rId13"/>
    <p:sldId id="271" r:id="rId14"/>
    <p:sldId id="270" r:id="rId15"/>
    <p:sldId id="273" r:id="rId16"/>
    <p:sldId id="274" r:id="rId17"/>
    <p:sldId id="276" r:id="rId18"/>
    <p:sldId id="278" r:id="rId19"/>
    <p:sldId id="279" r:id="rId20"/>
    <p:sldId id="280" r:id="rId21"/>
    <p:sldId id="26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67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61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390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238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215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024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810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679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846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935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808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2E646-696A-454C-874E-40E36A1C457A}" type="datetimeFigureOut">
              <a:rPr lang="ru-RU" smtClean="0"/>
              <a:t>22.11.2014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525C9-01BB-4A20-B527-304FFCACB9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378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hyperlink" Target="http://wallbox.ru/wallpaper/37230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9036496" cy="1752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Автор: </a:t>
            </a:r>
            <a:r>
              <a:rPr lang="ru-RU" b="1" dirty="0" smtClean="0">
                <a:solidFill>
                  <a:schemeClr val="tx1"/>
                </a:solidFill>
              </a:rPr>
              <a:t>учитель </a:t>
            </a:r>
            <a:r>
              <a:rPr lang="ru-RU" b="1" dirty="0" smtClean="0">
                <a:solidFill>
                  <a:schemeClr val="tx1"/>
                </a:solidFill>
              </a:rPr>
              <a:t>физики </a:t>
            </a:r>
            <a:r>
              <a:rPr lang="ru-RU" b="1" dirty="0" smtClean="0">
                <a:solidFill>
                  <a:schemeClr val="tx1"/>
                </a:solidFill>
              </a:rPr>
              <a:t>МБОУ «СОШ №11» </a:t>
            </a:r>
            <a:r>
              <a:rPr lang="ru-RU" b="1" dirty="0" smtClean="0">
                <a:solidFill>
                  <a:schemeClr val="tx1"/>
                </a:solidFill>
              </a:rPr>
              <a:t>Апрельская Валентина Ивановна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1470025"/>
          </a:xfrm>
        </p:spPr>
        <p:txBody>
          <a:bodyPr/>
          <a:lstStyle/>
          <a:p>
            <a:r>
              <a:rPr lang="ru-RU" b="1" dirty="0" smtClean="0"/>
              <a:t>Свет и цвет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68760"/>
            <a:ext cx="4968552" cy="3554043"/>
          </a:xfrm>
          <a:prstGeom prst="round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2262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Моу &quot;сош 7&quot;г. Нальчик Исследовательская работа &quot;Интерференци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01062"/>
            <a:ext cx="7416824" cy="556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81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Понятие интерференции - Интерференция - Фото по физи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7020780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26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омашний Аквариум - Страница 50 - Форум Херсона. Форум Херсонской молодеж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728" y="1094744"/>
            <a:ext cx="6306616" cy="472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Дисперсия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4555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835754" cy="5230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171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13" y="461804"/>
            <a:ext cx="7584843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167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234" y="881286"/>
            <a:ext cx="7101346" cy="5331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579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518546" cy="563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15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@дневники - intrapersonal hysteric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74" y="1340768"/>
            <a:ext cx="7762943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27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14576"/>
            <a:ext cx="6861235" cy="3642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909" b="97455" l="2261" r="989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459432"/>
            <a:ext cx="3483816" cy="3332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53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6965155" cy="4635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698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756" y="188640"/>
            <a:ext cx="89644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Под светом в оптике понимают электромагнитные волны достаточно узкого диапазона:  от 380 до 760 нанометров.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dirty="0" smtClean="0"/>
              <a:t>Опыт Ньютона. Разложение света в спектр </a:t>
            </a:r>
            <a:endParaRPr lang="ru-RU" dirty="0"/>
          </a:p>
        </p:txBody>
      </p:sp>
      <p:pic>
        <p:nvPicPr>
          <p:cNvPr id="3" name="Рисунок 2" descr="http://art-con.ru/files/u11/dekormaliar/dekor002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88" y="2632328"/>
            <a:ext cx="7416824" cy="3888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6170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77203"/>
            <a:ext cx="6768751" cy="507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Управляющая кнопка: настраиваемая 1">
            <a:hlinkClick r:id="" action="ppaction://hlinkshowjump?jump=endshow" highlightClick="1"/>
          </p:cNvPr>
          <p:cNvSpPr/>
          <p:nvPr/>
        </p:nvSpPr>
        <p:spPr>
          <a:xfrm>
            <a:off x="7452318" y="6109828"/>
            <a:ext cx="504057" cy="36004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36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98131" y="4468820"/>
            <a:ext cx="36321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2"/>
              </a:rPr>
              <a:t>http://wallbox.ru/wallpaper/37230/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6" y="1970801"/>
            <a:ext cx="43402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29" y="1369266"/>
            <a:ext cx="37798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725" y="1041339"/>
            <a:ext cx="462121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18" y="2660401"/>
            <a:ext cx="46577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995" y="305156"/>
            <a:ext cx="462121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20" y="548680"/>
            <a:ext cx="462121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18" y="5850105"/>
            <a:ext cx="462121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223" y="5328612"/>
            <a:ext cx="46513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76" y="4652210"/>
            <a:ext cx="462121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63156"/>
            <a:ext cx="30353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599" y="1899888"/>
            <a:ext cx="462121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11" y="3772687"/>
            <a:ext cx="46815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413" y="2946400"/>
            <a:ext cx="482917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540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" y="218256"/>
            <a:ext cx="91440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Белый свет представляет собой смесь волн различных частот.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 Он может быть разложен на цветные волны, каждая из которых характеризуется определенной частотой.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Такие волны называются </a:t>
            </a:r>
            <a:r>
              <a:rPr kumimoji="0" lang="ru-RU" alt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rPr>
              <a:t>монохроматическими.</a:t>
            </a:r>
            <a:endParaRPr kumimoji="0" lang="ru-RU" alt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ru-RU" altLang="ru-RU" sz="55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35" y="3573016"/>
            <a:ext cx="4274388" cy="3209612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19016">
            <a:off x="2779120" y="3621775"/>
            <a:ext cx="2568313" cy="171108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32887"/>
            <a:ext cx="4197070" cy="3142845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447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44" y="2852936"/>
            <a:ext cx="8928992" cy="3240359"/>
          </a:xfrm>
          <a:prstGeom prst="rect">
            <a:avLst/>
          </a:prstGeom>
          <a:noFill/>
          <a:ln w="38100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prstClr val="black"/>
                </a:solidFill>
                <a:latin typeface="+mj-lt"/>
                <a:cs typeface="Arial" pitchFamily="34" charset="0"/>
              </a:rPr>
              <a:t>Одной</a:t>
            </a:r>
            <a:r>
              <a:rPr lang="ru-RU" altLang="ru-RU" sz="3600" b="1" dirty="0">
                <a:solidFill>
                  <a:prstClr val="black"/>
                </a:solidFill>
                <a:latin typeface="+mj-lt"/>
                <a:cs typeface="Arial" pitchFamily="34" charset="0"/>
              </a:rPr>
              <a:t> из характеристик света является его </a:t>
            </a:r>
            <a:r>
              <a:rPr lang="ru-RU" altLang="ru-RU" sz="3600" b="1" i="1" dirty="0">
                <a:solidFill>
                  <a:prstClr val="black"/>
                </a:solidFill>
                <a:latin typeface="+mj-lt"/>
                <a:cs typeface="Arial" pitchFamily="34" charset="0"/>
              </a:rPr>
              <a:t>цвет</a:t>
            </a:r>
            <a:r>
              <a:rPr lang="ru-RU" altLang="ru-RU" sz="3600" b="1" dirty="0">
                <a:solidFill>
                  <a:prstClr val="black"/>
                </a:solidFill>
                <a:latin typeface="+mj-lt"/>
                <a:cs typeface="Arial" pitchFamily="34" charset="0"/>
              </a:rPr>
              <a:t>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dirty="0">
                <a:solidFill>
                  <a:prstClr val="black"/>
                </a:solidFill>
                <a:latin typeface="+mj-lt"/>
                <a:cs typeface="Arial" pitchFamily="34" charset="0"/>
              </a:rPr>
              <a:t>который определяется частотой световой волны. </a:t>
            </a:r>
          </a:p>
        </p:txBody>
      </p:sp>
    </p:spTree>
    <p:extLst>
      <p:ext uri="{BB962C8B-B14F-4D97-AF65-F5344CB8AC3E}">
        <p14:creationId xmlns:p14="http://schemas.microsoft.com/office/powerpoint/2010/main" val="405459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811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74402" y="663080"/>
            <a:ext cx="8568952" cy="512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587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4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+mj-lt"/>
                <a:cs typeface="Arial" pitchFamily="34" charset="0"/>
              </a:rPr>
              <a:t>Скорость света</a:t>
            </a:r>
            <a:endParaRPr kumimoji="0" lang="ru-RU" alt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Согласно самым новым измерениям скорость света в вакууме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                                                                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3200" b="1" dirty="0"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Измерения скорости света в различных прозрачных веществах показали, что она всегда меньше, чем в вакууме. Например, в воде скорость света уменьшается в 4/3 раза.</a:t>
            </a:r>
          </a:p>
        </p:txBody>
      </p:sp>
      <p:pic>
        <p:nvPicPr>
          <p:cNvPr id="5124" name="Picture 4" descr="http://fizmat.by/pic/PHYS/page456/im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72358" y="2621625"/>
            <a:ext cx="3681092" cy="750654"/>
          </a:xfrm>
          <a:prstGeom prst="roundRect">
            <a:avLst/>
          </a:prstGeom>
          <a:noFill/>
          <a:ln w="3810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28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799" y="2364016"/>
            <a:ext cx="6703233" cy="4468821"/>
          </a:xfrm>
          <a:prstGeom prst="roundRect">
            <a:avLst>
              <a:gd name="adj" fmla="val 16667"/>
            </a:avLst>
          </a:prstGeom>
          <a:ln w="19050">
            <a:solidFill>
              <a:srgbClr val="FFC000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924" y="260648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  </a:t>
            </a:r>
            <a:r>
              <a:rPr lang="ru-RU" sz="2400" b="1" dirty="0" smtClean="0"/>
              <a:t>Согласно современным представлениям, свет имеет двоякую природу, т.е. он одновременно характеризуется и корпускулярными, и волновыми свойствами. В таких явлениях, как интерференция, дифракция и дисперсия  на первый план выступают волновые свойства света, а в явлении фотоэффекта, - корпускулярные.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2901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fizmat.by/pic/PHYS/page458/im14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8215" y="1404754"/>
            <a:ext cx="7866186" cy="4889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99592" y="404664"/>
            <a:ext cx="7772400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Дифракция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7929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18368" y="764704"/>
            <a:ext cx="7772400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И</a:t>
            </a:r>
            <a:r>
              <a:rPr lang="ru-RU" b="1" dirty="0" smtClean="0"/>
              <a:t>нтерференция</a:t>
            </a:r>
            <a:endParaRPr lang="ru-RU" b="1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7544" y="2410921"/>
            <a:ext cx="8352928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altLang="ru-RU" sz="1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С интерференционными явлениями мы сталкиваемся довольно часто: цвета масляных пятен, рисунки на крыльях некоторых бабочек и жуков и др.</a:t>
            </a:r>
            <a:endParaRPr kumimoji="0" lang="ru-RU" alt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7170" name="Picture 2" descr="http://fizmat.by/pic/PHYS/page456/im9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837497"/>
            <a:ext cx="1872207" cy="232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3"/>
          <p:cNvSpPr>
            <a:spLocks noChangeAspect="1" noChangeArrowheads="1"/>
          </p:cNvSpPr>
          <p:nvPr/>
        </p:nvSpPr>
        <p:spPr bwMode="auto">
          <a:xfrm>
            <a:off x="644525" y="-800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77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174</Words>
  <Application>Microsoft Office PowerPoint</Application>
  <PresentationFormat>Экран (4:3)</PresentationFormat>
  <Paragraphs>36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Свет и цвет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Апрельская</dc:creator>
  <cp:lastModifiedBy>Апрельская</cp:lastModifiedBy>
  <cp:revision>24</cp:revision>
  <dcterms:created xsi:type="dcterms:W3CDTF">2014-11-14T22:40:23Z</dcterms:created>
  <dcterms:modified xsi:type="dcterms:W3CDTF">2014-11-21T21:17:48Z</dcterms:modified>
</cp:coreProperties>
</file>