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97" r:id="rId2"/>
    <p:sldId id="256" r:id="rId3"/>
    <p:sldId id="289" r:id="rId4"/>
    <p:sldId id="277" r:id="rId5"/>
    <p:sldId id="278" r:id="rId6"/>
    <p:sldId id="260" r:id="rId7"/>
    <p:sldId id="261" r:id="rId8"/>
    <p:sldId id="280" r:id="rId9"/>
    <p:sldId id="282" r:id="rId10"/>
    <p:sldId id="283" r:id="rId11"/>
    <p:sldId id="291" r:id="rId12"/>
    <p:sldId id="286" r:id="rId13"/>
    <p:sldId id="269" r:id="rId14"/>
    <p:sldId id="299" r:id="rId15"/>
    <p:sldId id="300" r:id="rId16"/>
    <p:sldId id="287" r:id="rId17"/>
    <p:sldId id="272" r:id="rId18"/>
    <p:sldId id="273" r:id="rId19"/>
    <p:sldId id="293" r:id="rId20"/>
    <p:sldId id="295" r:id="rId21"/>
    <p:sldId id="288" r:id="rId22"/>
    <p:sldId id="275" r:id="rId23"/>
    <p:sldId id="30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100" d="100"/>
          <a:sy n="100" d="100"/>
        </p:scale>
        <p:origin x="-702" y="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8" Type="http://schemas.openxmlformats.org/officeDocument/2006/relationships/image" Target="../media/image34.wmf"/><Relationship Id="rId3" Type="http://schemas.openxmlformats.org/officeDocument/2006/relationships/image" Target="../media/image29.wmf"/><Relationship Id="rId7" Type="http://schemas.openxmlformats.org/officeDocument/2006/relationships/image" Target="../media/image33.wmf"/><Relationship Id="rId2" Type="http://schemas.openxmlformats.org/officeDocument/2006/relationships/image" Target="../media/image28.wmf"/><Relationship Id="rId1" Type="http://schemas.openxmlformats.org/officeDocument/2006/relationships/image" Target="../media/image27.wmf"/><Relationship Id="rId6" Type="http://schemas.openxmlformats.org/officeDocument/2006/relationships/image" Target="../media/image32.wmf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73B1A2-8A88-41E7-AC4B-A3E9BD1A8B1E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4B92B8-E7D0-4009-8805-A3738832F0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89FBB2-7EF6-45AC-8DBB-CC1508689EFB}" type="slidenum">
              <a:rPr lang="ru-RU" smtClean="0"/>
              <a:pPr/>
              <a:t>20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85800" y="152400"/>
            <a:ext cx="6870700" cy="1600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858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10100" y="1828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85800" y="3733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10100" y="3733800"/>
            <a:ext cx="3771900" cy="1752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1371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56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7183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01508FEC-ACDD-47D6-A7C8-345233F09E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5DFA28-87F8-40C8-9560-6BEF5C9E4EF3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DFA28-87F8-40C8-9560-6BEF5C9E4EF3}" type="datetimeFigureOut">
              <a:rPr lang="ru-RU" smtClean="0"/>
              <a:pPr/>
              <a:t>09.02.2016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04F74E-87E3-4B59-9E87-2E297F912FF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13.jpeg"/><Relationship Id="rId12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2.jpeg"/><Relationship Id="rId11" Type="http://schemas.openxmlformats.org/officeDocument/2006/relationships/oleObject" Target="../embeddings/oleObject5.bin"/><Relationship Id="rId5" Type="http://schemas.openxmlformats.org/officeDocument/2006/relationships/image" Target="../media/image11.jpeg"/><Relationship Id="rId10" Type="http://schemas.openxmlformats.org/officeDocument/2006/relationships/oleObject" Target="../embeddings/oleObject4.bin"/><Relationship Id="rId4" Type="http://schemas.openxmlformats.org/officeDocument/2006/relationships/image" Target="../media/image10.png"/><Relationship Id="rId9" Type="http://schemas.openxmlformats.org/officeDocument/2006/relationships/image" Target="../media/image18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gif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6" Type="http://schemas.openxmlformats.org/officeDocument/2006/relationships/image" Target="../media/image24.gif"/><Relationship Id="rId5" Type="http://schemas.openxmlformats.org/officeDocument/2006/relationships/image" Target="../media/image23.jpeg"/><Relationship Id="rId4" Type="http://schemas.openxmlformats.org/officeDocument/2006/relationships/image" Target="../media/image22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2.bin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10" Type="http://schemas.openxmlformats.org/officeDocument/2006/relationships/oleObject" Target="../embeddings/oleObject14.bin"/><Relationship Id="rId4" Type="http://schemas.openxmlformats.org/officeDocument/2006/relationships/oleObject" Target="../embeddings/oleObject8.bin"/><Relationship Id="rId9" Type="http://schemas.openxmlformats.org/officeDocument/2006/relationships/oleObject" Target="../embeddings/oleObject13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gif"/><Relationship Id="rId5" Type="http://schemas.openxmlformats.org/officeDocument/2006/relationships/image" Target="../media/image39.gif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13.jpeg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2.jpeg"/><Relationship Id="rId11" Type="http://schemas.openxmlformats.org/officeDocument/2006/relationships/oleObject" Target="../embeddings/oleObject3.bin"/><Relationship Id="rId5" Type="http://schemas.openxmlformats.org/officeDocument/2006/relationships/image" Target="../media/image11.jpeg"/><Relationship Id="rId10" Type="http://schemas.openxmlformats.org/officeDocument/2006/relationships/oleObject" Target="../embeddings/oleObject2.bin"/><Relationship Id="rId4" Type="http://schemas.openxmlformats.org/officeDocument/2006/relationships/image" Target="../media/image10.png"/><Relationship Id="rId9" Type="http://schemas.openxmlformats.org/officeDocument/2006/relationships/oleObject" Target="../embeddings/oleObject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dirty="0" smtClean="0">
                <a:latin typeface="+mn-lt"/>
              </a:rPr>
              <a:t>Равенство дробей.</a:t>
            </a:r>
            <a:endParaRPr lang="ru-RU" sz="66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Урок для 5 класса.</a:t>
            </a:r>
          </a:p>
          <a:p>
            <a:pPr>
              <a:buNone/>
            </a:pPr>
            <a:r>
              <a:rPr lang="ru-RU" sz="2400" dirty="0" smtClean="0"/>
              <a:t>Подготовила : </a:t>
            </a:r>
          </a:p>
          <a:p>
            <a:pPr>
              <a:buNone/>
            </a:pPr>
            <a:r>
              <a:rPr lang="ru-RU" sz="2400" dirty="0" smtClean="0"/>
              <a:t>у</a:t>
            </a:r>
            <a:r>
              <a:rPr lang="ru-RU" sz="2400" dirty="0" smtClean="0"/>
              <a:t>читель математики МБОУ «СОШ№1»</a:t>
            </a:r>
          </a:p>
          <a:p>
            <a:pPr>
              <a:buNone/>
            </a:pPr>
            <a:r>
              <a:rPr lang="ru-RU" sz="2400" dirty="0" smtClean="0"/>
              <a:t>г</a:t>
            </a:r>
            <a:r>
              <a:rPr lang="ru-RU" sz="2400" dirty="0" smtClean="0"/>
              <a:t>.Сорочинска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129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9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59632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9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20280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9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79912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9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9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59632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9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20280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0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79912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0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02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59632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0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20280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0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79912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0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0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59632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0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20280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0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79912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0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59632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20280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2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79912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 b="62428"/>
            <a:stretch>
              <a:fillRect/>
            </a:stretch>
          </p:blipFill>
          <p:spPr bwMode="auto">
            <a:xfrm>
              <a:off x="0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 b="62430"/>
            <a:stretch>
              <a:fillRect/>
            </a:stretch>
          </p:blipFill>
          <p:spPr bwMode="auto">
            <a:xfrm>
              <a:off x="1259632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 b="62430"/>
            <a:stretch>
              <a:fillRect/>
            </a:stretch>
          </p:blipFill>
          <p:spPr bwMode="auto">
            <a:xfrm>
              <a:off x="2520280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 b="62430"/>
            <a:stretch>
              <a:fillRect/>
            </a:stretch>
          </p:blipFill>
          <p:spPr bwMode="auto">
            <a:xfrm>
              <a:off x="3779912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76056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35688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1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96336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2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 r="76994"/>
            <a:stretch>
              <a:fillRect/>
            </a:stretch>
          </p:blipFill>
          <p:spPr bwMode="auto">
            <a:xfrm>
              <a:off x="8855968" y="0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2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76056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22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35688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2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96336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2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 r="76994"/>
            <a:stretch>
              <a:fillRect/>
            </a:stretch>
          </p:blipFill>
          <p:spPr bwMode="auto">
            <a:xfrm>
              <a:off x="8855968" y="1268760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2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76056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2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35688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2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96336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2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 r="76994"/>
            <a:stretch>
              <a:fillRect/>
            </a:stretch>
          </p:blipFill>
          <p:spPr bwMode="auto">
            <a:xfrm>
              <a:off x="8855968" y="2564904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2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76056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3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35688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3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96336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32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 r="76994"/>
            <a:stretch>
              <a:fillRect/>
            </a:stretch>
          </p:blipFill>
          <p:spPr bwMode="auto">
            <a:xfrm>
              <a:off x="8855968" y="3833664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3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76056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3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35688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3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96336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3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 r="76994"/>
            <a:stretch>
              <a:fillRect/>
            </a:stretch>
          </p:blipFill>
          <p:spPr bwMode="auto">
            <a:xfrm>
              <a:off x="8855968" y="5085184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3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 b="62430"/>
            <a:stretch>
              <a:fillRect/>
            </a:stretch>
          </p:blipFill>
          <p:spPr bwMode="auto">
            <a:xfrm>
              <a:off x="5076056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3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 b="62430"/>
            <a:stretch>
              <a:fillRect/>
            </a:stretch>
          </p:blipFill>
          <p:spPr bwMode="auto">
            <a:xfrm>
              <a:off x="6335688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3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 b="62430"/>
            <a:stretch>
              <a:fillRect/>
            </a:stretch>
          </p:blipFill>
          <p:spPr bwMode="auto">
            <a:xfrm>
              <a:off x="7596336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34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 r="76994" b="62430"/>
            <a:stretch>
              <a:fillRect/>
            </a:stretch>
          </p:blipFill>
          <p:spPr bwMode="auto">
            <a:xfrm>
              <a:off x="8855968" y="6381328"/>
              <a:ext cx="288032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270" name="Рисунок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036"/>
          <a:stretch>
            <a:fillRect/>
          </a:stretch>
        </p:blipFill>
        <p:spPr bwMode="auto">
          <a:xfrm>
            <a:off x="0" y="0"/>
            <a:ext cx="6804025" cy="681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1" name="Picture 4" descr="C:\Users\1234\Desktop\3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613" y="3573463"/>
            <a:ext cx="2087562" cy="313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6" descr="C:\Users\1234\Desktop\7185750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3860800"/>
            <a:ext cx="187642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61"/>
          <p:cNvGrpSpPr>
            <a:grpSpLocks/>
          </p:cNvGrpSpPr>
          <p:nvPr/>
        </p:nvGrpSpPr>
        <p:grpSpPr bwMode="auto">
          <a:xfrm>
            <a:off x="3059113" y="3500438"/>
            <a:ext cx="3008312" cy="3168650"/>
            <a:chOff x="2987824" y="3429000"/>
            <a:chExt cx="3007744" cy="3168352"/>
          </a:xfrm>
        </p:grpSpPr>
        <p:pic>
          <p:nvPicPr>
            <p:cNvPr id="11290" name="Picture 5" descr="C:\Users\1234\Desktop\resize.jpeg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87824" y="3429000"/>
              <a:ext cx="3007744" cy="3168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4" descr="C:\Users\1234\Desktop\3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l="37931" t="89380"/>
            <a:stretch>
              <a:fillRect/>
            </a:stretch>
          </p:blipFill>
          <p:spPr bwMode="auto">
            <a:xfrm>
              <a:off x="4283968" y="6093296"/>
              <a:ext cx="1296144" cy="332656"/>
            </a:xfrm>
            <a:prstGeom prst="rect">
              <a:avLst/>
            </a:prstGeom>
            <a:noFill/>
          </p:spPr>
        </p:pic>
        <p:pic>
          <p:nvPicPr>
            <p:cNvPr id="9" name="Picture 4" descr="C:\Users\1234\Desktop\3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t="89380" r="58621" b="1425"/>
            <a:stretch>
              <a:fillRect/>
            </a:stretch>
          </p:blipFill>
          <p:spPr bwMode="auto">
            <a:xfrm>
              <a:off x="3635896" y="6093296"/>
              <a:ext cx="864096" cy="288032"/>
            </a:xfrm>
            <a:prstGeom prst="rect">
              <a:avLst/>
            </a:prstGeom>
            <a:noFill/>
          </p:spPr>
        </p:pic>
      </p:grpSp>
      <p:pic>
        <p:nvPicPr>
          <p:cNvPr id="11274" name="Рисунок 8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175"/>
          <a:stretch>
            <a:fillRect/>
          </a:stretch>
        </p:blipFill>
        <p:spPr bwMode="auto">
          <a:xfrm>
            <a:off x="6300788" y="2636838"/>
            <a:ext cx="2463800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5" name="Freeform 13"/>
          <p:cNvSpPr>
            <a:spLocks/>
          </p:cNvSpPr>
          <p:nvPr/>
        </p:nvSpPr>
        <p:spPr bwMode="auto">
          <a:xfrm>
            <a:off x="76200" y="76200"/>
            <a:ext cx="8991600" cy="6705600"/>
          </a:xfrm>
          <a:custGeom>
            <a:avLst/>
            <a:gdLst>
              <a:gd name="T0" fmla="*/ 0 w 5664"/>
              <a:gd name="T1" fmla="*/ 2147483647 h 4224"/>
              <a:gd name="T2" fmla="*/ 0 w 5664"/>
              <a:gd name="T3" fmla="*/ 2147483647 h 4224"/>
              <a:gd name="T4" fmla="*/ 2147483647 w 5664"/>
              <a:gd name="T5" fmla="*/ 2147483647 h 4224"/>
              <a:gd name="T6" fmla="*/ 2147483647 w 5664"/>
              <a:gd name="T7" fmla="*/ 2147483647 h 4224"/>
              <a:gd name="T8" fmla="*/ 2147483647 w 5664"/>
              <a:gd name="T9" fmla="*/ 2147483647 h 4224"/>
              <a:gd name="T10" fmla="*/ 2147483647 w 5664"/>
              <a:gd name="T11" fmla="*/ 2147483647 h 4224"/>
              <a:gd name="T12" fmla="*/ 2147483647 w 5664"/>
              <a:gd name="T13" fmla="*/ 0 h 4224"/>
              <a:gd name="T14" fmla="*/ 2147483647 w 5664"/>
              <a:gd name="T15" fmla="*/ 0 h 4224"/>
              <a:gd name="T16" fmla="*/ 0 w 5664"/>
              <a:gd name="T17" fmla="*/ 2147483647 h 422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664"/>
              <a:gd name="T28" fmla="*/ 0 h 4224"/>
              <a:gd name="T29" fmla="*/ 5664 w 5664"/>
              <a:gd name="T30" fmla="*/ 4224 h 422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664" h="4224">
                <a:moveTo>
                  <a:pt x="0" y="144"/>
                </a:moveTo>
                <a:lnTo>
                  <a:pt x="0" y="4080"/>
                </a:lnTo>
                <a:lnTo>
                  <a:pt x="144" y="4224"/>
                </a:lnTo>
                <a:lnTo>
                  <a:pt x="5568" y="4224"/>
                </a:lnTo>
                <a:lnTo>
                  <a:pt x="5664" y="4032"/>
                </a:lnTo>
                <a:lnTo>
                  <a:pt x="5664" y="144"/>
                </a:lnTo>
                <a:lnTo>
                  <a:pt x="5520" y="0"/>
                </a:lnTo>
                <a:lnTo>
                  <a:pt x="96" y="0"/>
                </a:lnTo>
                <a:lnTo>
                  <a:pt x="0" y="144"/>
                </a:lnTo>
                <a:close/>
              </a:path>
            </a:pathLst>
          </a:custGeom>
          <a:noFill/>
          <a:ln w="38100">
            <a:solidFill>
              <a:srgbClr val="0070C0"/>
            </a:solidFill>
            <a:round/>
            <a:headEnd type="none" w="lg" len="lg"/>
            <a:tailEnd type="none" w="lg" len="lg"/>
          </a:ln>
        </p:spPr>
        <p:txBody>
          <a:bodyPr wrap="none"/>
          <a:lstStyle/>
          <a:p>
            <a:endParaRPr lang="ru-RU"/>
          </a:p>
        </p:txBody>
      </p:sp>
      <p:pic>
        <p:nvPicPr>
          <p:cNvPr id="11276" name="Picture 5" descr="C:\Documents and Settings\Надеина\Рабочий стол\1220398457-690.gif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103688" y="0"/>
            <a:ext cx="5040312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4" name="Группа 72"/>
          <p:cNvGrpSpPr>
            <a:grpSpLocks/>
          </p:cNvGrpSpPr>
          <p:nvPr/>
        </p:nvGrpSpPr>
        <p:grpSpPr bwMode="auto">
          <a:xfrm>
            <a:off x="827088" y="5157788"/>
            <a:ext cx="936625" cy="1150937"/>
            <a:chOff x="827584" y="5157192"/>
            <a:chExt cx="936104" cy="1152128"/>
          </a:xfrm>
        </p:grpSpPr>
        <p:sp>
          <p:nvSpPr>
            <p:cNvPr id="74" name="Лента лицом вверх 73"/>
            <p:cNvSpPr/>
            <p:nvPr/>
          </p:nvSpPr>
          <p:spPr>
            <a:xfrm>
              <a:off x="827584" y="5229200"/>
              <a:ext cx="936104" cy="1080120"/>
            </a:xfrm>
            <a:prstGeom prst="ribbon2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solidFill>
                <a:srgbClr val="FFC000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/>
                <a:t>    </a:t>
              </a:r>
            </a:p>
          </p:txBody>
        </p:sp>
        <p:graphicFrame>
          <p:nvGraphicFramePr>
            <p:cNvPr id="11268" name="Object 5"/>
            <p:cNvGraphicFramePr>
              <a:graphicFrameLocks noChangeAspect="1"/>
            </p:cNvGraphicFramePr>
            <p:nvPr/>
          </p:nvGraphicFramePr>
          <p:xfrm>
            <a:off x="1115616" y="5157192"/>
            <a:ext cx="353292" cy="1008112"/>
          </p:xfrm>
          <a:graphic>
            <a:graphicData uri="http://schemas.openxmlformats.org/presentationml/2006/ole">
              <p:oleObj spid="_x0000_s43012" name="Формула" r:id="rId10" imgW="139680" imgH="393480" progId="Equation.3">
                <p:embed/>
              </p:oleObj>
            </a:graphicData>
          </a:graphic>
        </p:graphicFrame>
      </p:grpSp>
      <p:grpSp>
        <p:nvGrpSpPr>
          <p:cNvPr id="5" name="Группа 75"/>
          <p:cNvGrpSpPr>
            <a:grpSpLocks/>
          </p:cNvGrpSpPr>
          <p:nvPr/>
        </p:nvGrpSpPr>
        <p:grpSpPr bwMode="auto">
          <a:xfrm>
            <a:off x="2555875" y="4797425"/>
            <a:ext cx="936625" cy="1152525"/>
            <a:chOff x="2555776" y="4797425"/>
            <a:chExt cx="936104" cy="1151855"/>
          </a:xfrm>
        </p:grpSpPr>
        <p:sp>
          <p:nvSpPr>
            <p:cNvPr id="77" name="Лента лицом вверх 76"/>
            <p:cNvSpPr/>
            <p:nvPr/>
          </p:nvSpPr>
          <p:spPr>
            <a:xfrm>
              <a:off x="2555776" y="4869160"/>
              <a:ext cx="936104" cy="1080120"/>
            </a:xfrm>
            <a:prstGeom prst="ribbon2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solidFill>
                <a:srgbClr val="FFC000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/>
                <a:t>    </a:t>
              </a:r>
            </a:p>
          </p:txBody>
        </p:sp>
        <p:graphicFrame>
          <p:nvGraphicFramePr>
            <p:cNvPr id="11267" name="Object 6"/>
            <p:cNvGraphicFramePr>
              <a:graphicFrameLocks noChangeAspect="1"/>
            </p:cNvGraphicFramePr>
            <p:nvPr/>
          </p:nvGraphicFramePr>
          <p:xfrm>
            <a:off x="2895600" y="4797425"/>
            <a:ext cx="355600" cy="1008063"/>
          </p:xfrm>
          <a:graphic>
            <a:graphicData uri="http://schemas.openxmlformats.org/presentationml/2006/ole">
              <p:oleObj spid="_x0000_s43011" name="Формула" r:id="rId11" imgW="139680" imgH="393480" progId="Equation.3">
                <p:embed/>
              </p:oleObj>
            </a:graphicData>
          </a:graphic>
        </p:graphicFrame>
      </p:grpSp>
      <p:grpSp>
        <p:nvGrpSpPr>
          <p:cNvPr id="6" name="Группа 78"/>
          <p:cNvGrpSpPr>
            <a:grpSpLocks/>
          </p:cNvGrpSpPr>
          <p:nvPr/>
        </p:nvGrpSpPr>
        <p:grpSpPr bwMode="auto">
          <a:xfrm>
            <a:off x="4067175" y="4724400"/>
            <a:ext cx="1009650" cy="1152525"/>
            <a:chOff x="4067944" y="4725144"/>
            <a:chExt cx="1008112" cy="1152128"/>
          </a:xfrm>
        </p:grpSpPr>
        <p:sp>
          <p:nvSpPr>
            <p:cNvPr id="80" name="Лента лицом вверх 79"/>
            <p:cNvSpPr/>
            <p:nvPr/>
          </p:nvSpPr>
          <p:spPr>
            <a:xfrm>
              <a:off x="4067944" y="4725144"/>
              <a:ext cx="1008112" cy="1152128"/>
            </a:xfrm>
            <a:prstGeom prst="ribbon2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solidFill>
                <a:srgbClr val="FFC000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/>
                <a:t>    </a:t>
              </a:r>
            </a:p>
          </p:txBody>
        </p:sp>
        <p:graphicFrame>
          <p:nvGraphicFramePr>
            <p:cNvPr id="11266" name="Object 7"/>
            <p:cNvGraphicFramePr>
              <a:graphicFrameLocks noChangeAspect="1"/>
            </p:cNvGraphicFramePr>
            <p:nvPr/>
          </p:nvGraphicFramePr>
          <p:xfrm>
            <a:off x="4459411" y="4725194"/>
            <a:ext cx="328613" cy="1008062"/>
          </p:xfrm>
          <a:graphic>
            <a:graphicData uri="http://schemas.openxmlformats.org/presentationml/2006/ole">
              <p:oleObj spid="_x0000_s43010" name="Формула" r:id="rId12" imgW="139680" imgH="393480" progId="Equation.3">
                <p:embed/>
              </p:oleObj>
            </a:graphicData>
          </a:graphic>
        </p:graphicFrame>
      </p:grpSp>
      <p:pic>
        <p:nvPicPr>
          <p:cNvPr id="11280" name="Рисунок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798" t="71150" r="18512" b="24036"/>
          <a:stretch>
            <a:fillRect/>
          </a:stretch>
        </p:blipFill>
        <p:spPr bwMode="auto">
          <a:xfrm>
            <a:off x="3419475" y="6381750"/>
            <a:ext cx="20891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Рисунок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5508625" y="4581525"/>
            <a:ext cx="2087563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accent6">
                    <a:lumMod val="75000"/>
                  </a:schemeClr>
                </a:solidFill>
                <a:latin typeface="Mistral" pitchFamily="66" charset="0"/>
              </a:rPr>
              <a:t>Царство-государство</a:t>
            </a:r>
          </a:p>
        </p:txBody>
      </p:sp>
      <p:sp>
        <p:nvSpPr>
          <p:cNvPr id="6" name="Полилиния 5"/>
          <p:cNvSpPr/>
          <p:nvPr/>
        </p:nvSpPr>
        <p:spPr>
          <a:xfrm>
            <a:off x="-44450" y="-14288"/>
            <a:ext cx="4557713" cy="4797426"/>
          </a:xfrm>
          <a:custGeom>
            <a:avLst/>
            <a:gdLst>
              <a:gd name="connsiteX0" fmla="*/ 4557251 w 4557251"/>
              <a:gd name="connsiteY0" fmla="*/ 0 h 4798141"/>
              <a:gd name="connsiteX1" fmla="*/ 4262284 w 4557251"/>
              <a:gd name="connsiteY1" fmla="*/ 1209367 h 4798141"/>
              <a:gd name="connsiteX2" fmla="*/ 3657600 w 4557251"/>
              <a:gd name="connsiteY2" fmla="*/ 2123767 h 4798141"/>
              <a:gd name="connsiteX3" fmla="*/ 2993922 w 4557251"/>
              <a:gd name="connsiteY3" fmla="*/ 3200400 h 4798141"/>
              <a:gd name="connsiteX4" fmla="*/ 2536722 w 4557251"/>
              <a:gd name="connsiteY4" fmla="*/ 3613354 h 4798141"/>
              <a:gd name="connsiteX5" fmla="*/ 1828800 w 4557251"/>
              <a:gd name="connsiteY5" fmla="*/ 4232787 h 4798141"/>
              <a:gd name="connsiteX6" fmla="*/ 530942 w 4557251"/>
              <a:gd name="connsiteY6" fmla="*/ 4704735 h 4798141"/>
              <a:gd name="connsiteX7" fmla="*/ 0 w 4557251"/>
              <a:gd name="connsiteY7" fmla="*/ 4793225 h 4798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57251" h="4798141">
                <a:moveTo>
                  <a:pt x="4557251" y="0"/>
                </a:moveTo>
                <a:cubicBezTo>
                  <a:pt x="4484738" y="427703"/>
                  <a:pt x="4412226" y="855406"/>
                  <a:pt x="4262284" y="1209367"/>
                </a:cubicBezTo>
                <a:cubicBezTo>
                  <a:pt x="4112342" y="1563328"/>
                  <a:pt x="3868994" y="1791928"/>
                  <a:pt x="3657600" y="2123767"/>
                </a:cubicBezTo>
                <a:cubicBezTo>
                  <a:pt x="3446206" y="2455606"/>
                  <a:pt x="3180735" y="2952135"/>
                  <a:pt x="2993922" y="3200400"/>
                </a:cubicBezTo>
                <a:cubicBezTo>
                  <a:pt x="2807109" y="3448665"/>
                  <a:pt x="2730909" y="3441290"/>
                  <a:pt x="2536722" y="3613354"/>
                </a:cubicBezTo>
                <a:cubicBezTo>
                  <a:pt x="2342535" y="3785418"/>
                  <a:pt x="2163097" y="4050890"/>
                  <a:pt x="1828800" y="4232787"/>
                </a:cubicBezTo>
                <a:cubicBezTo>
                  <a:pt x="1494503" y="4414684"/>
                  <a:pt x="835742" y="4611329"/>
                  <a:pt x="530942" y="4704735"/>
                </a:cubicBezTo>
                <a:cubicBezTo>
                  <a:pt x="226142" y="4798141"/>
                  <a:pt x="113071" y="4795683"/>
                  <a:pt x="0" y="4793225"/>
                </a:cubicBez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2963863" y="3141663"/>
            <a:ext cx="2832100" cy="2359025"/>
          </a:xfrm>
          <a:custGeom>
            <a:avLst/>
            <a:gdLst>
              <a:gd name="connsiteX0" fmla="*/ 0 w 2831690"/>
              <a:gd name="connsiteY0" fmla="*/ 0 h 2359742"/>
              <a:gd name="connsiteX1" fmla="*/ 1224116 w 2831690"/>
              <a:gd name="connsiteY1" fmla="*/ 1106129 h 2359742"/>
              <a:gd name="connsiteX2" fmla="*/ 2050026 w 2831690"/>
              <a:gd name="connsiteY2" fmla="*/ 1194620 h 2359742"/>
              <a:gd name="connsiteX3" fmla="*/ 2168013 w 2831690"/>
              <a:gd name="connsiteY3" fmla="*/ 1873046 h 2359742"/>
              <a:gd name="connsiteX4" fmla="*/ 2831690 w 2831690"/>
              <a:gd name="connsiteY4" fmla="*/ 2359742 h 2359742"/>
              <a:gd name="connsiteX5" fmla="*/ 2831690 w 2831690"/>
              <a:gd name="connsiteY5" fmla="*/ 2359742 h 2359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31690" h="2359742">
                <a:moveTo>
                  <a:pt x="0" y="0"/>
                </a:moveTo>
                <a:cubicBezTo>
                  <a:pt x="441222" y="453513"/>
                  <a:pt x="882445" y="907026"/>
                  <a:pt x="1224116" y="1106129"/>
                </a:cubicBezTo>
                <a:cubicBezTo>
                  <a:pt x="1565787" y="1305232"/>
                  <a:pt x="1892710" y="1066801"/>
                  <a:pt x="2050026" y="1194620"/>
                </a:cubicBezTo>
                <a:cubicBezTo>
                  <a:pt x="2207342" y="1322440"/>
                  <a:pt x="2037736" y="1678859"/>
                  <a:pt x="2168013" y="1873046"/>
                </a:cubicBezTo>
                <a:cubicBezTo>
                  <a:pt x="2298290" y="2067233"/>
                  <a:pt x="2831690" y="2359742"/>
                  <a:pt x="2831690" y="2359742"/>
                </a:cubicBezTo>
                <a:lnTo>
                  <a:pt x="2831690" y="2359742"/>
                </a:ln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mypresentation.ru/documents/cd75b7c24d01fa8cbf13d1ed541d0bbb/img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9001156" cy="6715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0"/>
          <p:cNvGrpSpPr>
            <a:grpSpLocks/>
          </p:cNvGrpSpPr>
          <p:nvPr/>
        </p:nvGrpSpPr>
        <p:grpSpPr bwMode="auto">
          <a:xfrm>
            <a:off x="762000" y="1524000"/>
            <a:ext cx="7162800" cy="1384300"/>
            <a:chOff x="480" y="912"/>
            <a:chExt cx="4512" cy="872"/>
          </a:xfrm>
        </p:grpSpPr>
        <p:sp>
          <p:nvSpPr>
            <p:cNvPr id="1090" name="AutoShape 31"/>
            <p:cNvSpPr>
              <a:spLocks noChangeArrowheads="1"/>
            </p:cNvSpPr>
            <p:nvPr/>
          </p:nvSpPr>
          <p:spPr bwMode="auto">
            <a:xfrm rot="5380714">
              <a:off x="787" y="1368"/>
              <a:ext cx="415" cy="353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1" name="AutoShape 32"/>
            <p:cNvSpPr>
              <a:spLocks noChangeArrowheads="1"/>
            </p:cNvSpPr>
            <p:nvPr/>
          </p:nvSpPr>
          <p:spPr bwMode="auto">
            <a:xfrm rot="5380714" flipV="1">
              <a:off x="785" y="1155"/>
              <a:ext cx="415" cy="354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2" name="AutoShape 33"/>
            <p:cNvSpPr>
              <a:spLocks noChangeArrowheads="1"/>
            </p:cNvSpPr>
            <p:nvPr/>
          </p:nvSpPr>
          <p:spPr bwMode="auto">
            <a:xfrm rot="5380714">
              <a:off x="785" y="943"/>
              <a:ext cx="415" cy="353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3" name="AutoShape 34"/>
            <p:cNvSpPr>
              <a:spLocks noChangeArrowheads="1"/>
            </p:cNvSpPr>
            <p:nvPr/>
          </p:nvSpPr>
          <p:spPr bwMode="auto">
            <a:xfrm rot="5380714" flipV="1">
              <a:off x="451" y="1370"/>
              <a:ext cx="415" cy="353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4" name="AutoShape 35"/>
            <p:cNvSpPr>
              <a:spLocks noChangeArrowheads="1"/>
            </p:cNvSpPr>
            <p:nvPr/>
          </p:nvSpPr>
          <p:spPr bwMode="auto">
            <a:xfrm rot="5380714">
              <a:off x="450" y="1157"/>
              <a:ext cx="415" cy="354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5" name="AutoShape 36"/>
            <p:cNvSpPr>
              <a:spLocks noChangeArrowheads="1"/>
            </p:cNvSpPr>
            <p:nvPr/>
          </p:nvSpPr>
          <p:spPr bwMode="auto">
            <a:xfrm rot="5380714" flipV="1">
              <a:off x="449" y="945"/>
              <a:ext cx="415" cy="353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6" name="AutoShape 37"/>
            <p:cNvSpPr>
              <a:spLocks noChangeArrowheads="1"/>
            </p:cNvSpPr>
            <p:nvPr/>
          </p:nvSpPr>
          <p:spPr bwMode="auto">
            <a:xfrm rot="5380714">
              <a:off x="2110" y="1398"/>
              <a:ext cx="415" cy="354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7" name="AutoShape 38"/>
            <p:cNvSpPr>
              <a:spLocks noChangeArrowheads="1"/>
            </p:cNvSpPr>
            <p:nvPr/>
          </p:nvSpPr>
          <p:spPr bwMode="auto">
            <a:xfrm rot="5380714" flipV="1">
              <a:off x="2102" y="1186"/>
              <a:ext cx="415" cy="353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98" name="AutoShape 39"/>
            <p:cNvSpPr>
              <a:spLocks noChangeArrowheads="1"/>
            </p:cNvSpPr>
            <p:nvPr/>
          </p:nvSpPr>
          <p:spPr bwMode="auto">
            <a:xfrm rot="5380714">
              <a:off x="2095" y="973"/>
              <a:ext cx="415" cy="354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10800000" vert="eaVert"/>
            <a:lstStyle/>
            <a:p>
              <a:endParaRPr lang="ru-RU"/>
            </a:p>
          </p:txBody>
        </p:sp>
        <p:sp>
          <p:nvSpPr>
            <p:cNvPr id="1099" name="AutoShape 40"/>
            <p:cNvSpPr>
              <a:spLocks noChangeArrowheads="1"/>
            </p:cNvSpPr>
            <p:nvPr/>
          </p:nvSpPr>
          <p:spPr bwMode="auto">
            <a:xfrm rot="5380714" flipV="1">
              <a:off x="1754" y="1400"/>
              <a:ext cx="415" cy="353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0" name="AutoShape 41"/>
            <p:cNvSpPr>
              <a:spLocks noChangeArrowheads="1"/>
            </p:cNvSpPr>
            <p:nvPr/>
          </p:nvSpPr>
          <p:spPr bwMode="auto">
            <a:xfrm rot="5380714">
              <a:off x="1753" y="1188"/>
              <a:ext cx="415" cy="353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1" name="AutoShape 42"/>
            <p:cNvSpPr>
              <a:spLocks noChangeArrowheads="1"/>
            </p:cNvSpPr>
            <p:nvPr/>
          </p:nvSpPr>
          <p:spPr bwMode="auto">
            <a:xfrm rot="5380714" flipV="1">
              <a:off x="1752" y="975"/>
              <a:ext cx="415" cy="353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2" name="AutoShape 43"/>
            <p:cNvSpPr>
              <a:spLocks noChangeArrowheads="1"/>
            </p:cNvSpPr>
            <p:nvPr/>
          </p:nvSpPr>
          <p:spPr bwMode="auto">
            <a:xfrm rot="5380714">
              <a:off x="3386" y="1398"/>
              <a:ext cx="415" cy="353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3" name="AutoShape 44"/>
            <p:cNvSpPr>
              <a:spLocks noChangeArrowheads="1"/>
            </p:cNvSpPr>
            <p:nvPr/>
          </p:nvSpPr>
          <p:spPr bwMode="auto">
            <a:xfrm rot="5380714" flipV="1">
              <a:off x="3384" y="1186"/>
              <a:ext cx="415" cy="354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4" name="AutoShape 45"/>
            <p:cNvSpPr>
              <a:spLocks noChangeArrowheads="1"/>
            </p:cNvSpPr>
            <p:nvPr/>
          </p:nvSpPr>
          <p:spPr bwMode="auto">
            <a:xfrm rot="5380714">
              <a:off x="3384" y="973"/>
              <a:ext cx="415" cy="353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5" name="AutoShape 46"/>
            <p:cNvSpPr>
              <a:spLocks noChangeArrowheads="1"/>
            </p:cNvSpPr>
            <p:nvPr/>
          </p:nvSpPr>
          <p:spPr bwMode="auto">
            <a:xfrm rot="5380714" flipV="1">
              <a:off x="3036" y="1400"/>
              <a:ext cx="415" cy="354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6" name="AutoShape 47"/>
            <p:cNvSpPr>
              <a:spLocks noChangeArrowheads="1"/>
            </p:cNvSpPr>
            <p:nvPr/>
          </p:nvSpPr>
          <p:spPr bwMode="auto">
            <a:xfrm rot="5380714">
              <a:off x="3035" y="1188"/>
              <a:ext cx="415" cy="354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7" name="AutoShape 48"/>
            <p:cNvSpPr>
              <a:spLocks noChangeArrowheads="1"/>
            </p:cNvSpPr>
            <p:nvPr/>
          </p:nvSpPr>
          <p:spPr bwMode="auto">
            <a:xfrm rot="5380714" flipV="1">
              <a:off x="3034" y="975"/>
              <a:ext cx="415" cy="354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8" name="AutoShape 49"/>
            <p:cNvSpPr>
              <a:spLocks noChangeArrowheads="1"/>
            </p:cNvSpPr>
            <p:nvPr/>
          </p:nvSpPr>
          <p:spPr bwMode="auto">
            <a:xfrm rot="5380714">
              <a:off x="4608" y="1398"/>
              <a:ext cx="415" cy="353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09" name="AutoShape 50"/>
            <p:cNvSpPr>
              <a:spLocks noChangeArrowheads="1"/>
            </p:cNvSpPr>
            <p:nvPr/>
          </p:nvSpPr>
          <p:spPr bwMode="auto">
            <a:xfrm rot="5380714" flipV="1">
              <a:off x="4606" y="1186"/>
              <a:ext cx="415" cy="354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0" name="AutoShape 51"/>
            <p:cNvSpPr>
              <a:spLocks noChangeArrowheads="1"/>
            </p:cNvSpPr>
            <p:nvPr/>
          </p:nvSpPr>
          <p:spPr bwMode="auto">
            <a:xfrm rot="5380714">
              <a:off x="4606" y="973"/>
              <a:ext cx="415" cy="353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1" name="AutoShape 52"/>
            <p:cNvSpPr>
              <a:spLocks noChangeArrowheads="1"/>
            </p:cNvSpPr>
            <p:nvPr/>
          </p:nvSpPr>
          <p:spPr bwMode="auto">
            <a:xfrm rot="5380714" flipV="1">
              <a:off x="4258" y="1400"/>
              <a:ext cx="415" cy="353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2" name="AutoShape 53"/>
            <p:cNvSpPr>
              <a:spLocks noChangeArrowheads="1"/>
            </p:cNvSpPr>
            <p:nvPr/>
          </p:nvSpPr>
          <p:spPr bwMode="auto">
            <a:xfrm rot="5380714">
              <a:off x="4257" y="1188"/>
              <a:ext cx="415" cy="354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13" name="AutoShape 54"/>
            <p:cNvSpPr>
              <a:spLocks noChangeArrowheads="1"/>
            </p:cNvSpPr>
            <p:nvPr/>
          </p:nvSpPr>
          <p:spPr bwMode="auto">
            <a:xfrm rot="5380714" flipV="1">
              <a:off x="4256" y="975"/>
              <a:ext cx="415" cy="353"/>
            </a:xfrm>
            <a:prstGeom prst="triangle">
              <a:avLst>
                <a:gd name="adj" fmla="val 50000"/>
              </a:avLst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052" name="AutoShape 4"/>
          <p:cNvSpPr>
            <a:spLocks noChangeArrowheads="1"/>
          </p:cNvSpPr>
          <p:nvPr/>
        </p:nvSpPr>
        <p:spPr bwMode="auto">
          <a:xfrm rot="5380714">
            <a:off x="1249363" y="2247900"/>
            <a:ext cx="658812" cy="560388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3" name="AutoShape 5"/>
          <p:cNvSpPr>
            <a:spLocks noChangeArrowheads="1"/>
          </p:cNvSpPr>
          <p:nvPr/>
        </p:nvSpPr>
        <p:spPr bwMode="auto">
          <a:xfrm rot="5380714" flipV="1">
            <a:off x="1246981" y="1908969"/>
            <a:ext cx="658813" cy="561975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4" name="AutoShape 6"/>
          <p:cNvSpPr>
            <a:spLocks noChangeArrowheads="1"/>
          </p:cNvSpPr>
          <p:nvPr/>
        </p:nvSpPr>
        <p:spPr bwMode="auto">
          <a:xfrm rot="5380714">
            <a:off x="1246187" y="1573213"/>
            <a:ext cx="658813" cy="560388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5" name="AutoShape 7"/>
          <p:cNvSpPr>
            <a:spLocks noChangeArrowheads="1"/>
          </p:cNvSpPr>
          <p:nvPr/>
        </p:nvSpPr>
        <p:spPr bwMode="auto">
          <a:xfrm rot="5380714" flipV="1">
            <a:off x="715963" y="2251075"/>
            <a:ext cx="658812" cy="560388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 rot="5380714">
            <a:off x="715169" y="1912144"/>
            <a:ext cx="658813" cy="561975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 rot="5380714" flipV="1">
            <a:off x="712787" y="1576388"/>
            <a:ext cx="658813" cy="560388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8" name="AutoShape 10"/>
          <p:cNvSpPr>
            <a:spLocks noChangeArrowheads="1"/>
          </p:cNvSpPr>
          <p:nvPr/>
        </p:nvSpPr>
        <p:spPr bwMode="auto">
          <a:xfrm rot="5380714">
            <a:off x="3350420" y="2294731"/>
            <a:ext cx="658812" cy="561975"/>
          </a:xfrm>
          <a:prstGeom prst="triangle">
            <a:avLst>
              <a:gd name="adj" fmla="val 50000"/>
            </a:avLst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9" name="AutoShape 11"/>
          <p:cNvSpPr>
            <a:spLocks noChangeArrowheads="1"/>
          </p:cNvSpPr>
          <p:nvPr/>
        </p:nvSpPr>
        <p:spPr bwMode="auto">
          <a:xfrm rot="5380714" flipV="1">
            <a:off x="3336926" y="1958975"/>
            <a:ext cx="658812" cy="560387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0" name="AutoShape 12"/>
          <p:cNvSpPr>
            <a:spLocks noChangeArrowheads="1"/>
          </p:cNvSpPr>
          <p:nvPr/>
        </p:nvSpPr>
        <p:spPr bwMode="auto">
          <a:xfrm rot="5380714">
            <a:off x="3326606" y="1620044"/>
            <a:ext cx="658813" cy="561975"/>
          </a:xfrm>
          <a:prstGeom prst="triangle">
            <a:avLst>
              <a:gd name="adj" fmla="val 50000"/>
            </a:avLst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rot="10800000" vert="eaVert"/>
          <a:lstStyle/>
          <a:p>
            <a:endParaRPr lang="ru-RU"/>
          </a:p>
        </p:txBody>
      </p:sp>
      <p:sp>
        <p:nvSpPr>
          <p:cNvPr id="2061" name="AutoShape 13"/>
          <p:cNvSpPr>
            <a:spLocks noChangeArrowheads="1"/>
          </p:cNvSpPr>
          <p:nvPr/>
        </p:nvSpPr>
        <p:spPr bwMode="auto">
          <a:xfrm rot="5380714" flipV="1">
            <a:off x="2784476" y="2298700"/>
            <a:ext cx="658812" cy="560387"/>
          </a:xfrm>
          <a:prstGeom prst="triangle">
            <a:avLst>
              <a:gd name="adj" fmla="val 50000"/>
            </a:avLst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2" name="AutoShape 14"/>
          <p:cNvSpPr>
            <a:spLocks noChangeArrowheads="1"/>
          </p:cNvSpPr>
          <p:nvPr/>
        </p:nvSpPr>
        <p:spPr bwMode="auto">
          <a:xfrm rot="5380714">
            <a:off x="2782888" y="1962150"/>
            <a:ext cx="658812" cy="560388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3" name="AutoShape 15"/>
          <p:cNvSpPr>
            <a:spLocks noChangeArrowheads="1"/>
          </p:cNvSpPr>
          <p:nvPr/>
        </p:nvSpPr>
        <p:spPr bwMode="auto">
          <a:xfrm rot="5380714" flipV="1">
            <a:off x="2781300" y="1624013"/>
            <a:ext cx="658813" cy="560387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4" name="AutoShape 16"/>
          <p:cNvSpPr>
            <a:spLocks noChangeArrowheads="1"/>
          </p:cNvSpPr>
          <p:nvPr/>
        </p:nvSpPr>
        <p:spPr bwMode="auto">
          <a:xfrm rot="5380714">
            <a:off x="5375276" y="2295525"/>
            <a:ext cx="658812" cy="560387"/>
          </a:xfrm>
          <a:prstGeom prst="triangle">
            <a:avLst>
              <a:gd name="adj" fmla="val 50000"/>
            </a:avLst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5" name="AutoShape 17"/>
          <p:cNvSpPr>
            <a:spLocks noChangeArrowheads="1"/>
          </p:cNvSpPr>
          <p:nvPr/>
        </p:nvSpPr>
        <p:spPr bwMode="auto">
          <a:xfrm rot="5380714" flipV="1">
            <a:off x="5372895" y="1958181"/>
            <a:ext cx="658812" cy="561975"/>
          </a:xfrm>
          <a:prstGeom prst="triangle">
            <a:avLst>
              <a:gd name="adj" fmla="val 50000"/>
            </a:avLst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6" name="AutoShape 18"/>
          <p:cNvSpPr>
            <a:spLocks noChangeArrowheads="1"/>
          </p:cNvSpPr>
          <p:nvPr/>
        </p:nvSpPr>
        <p:spPr bwMode="auto">
          <a:xfrm rot="5380714">
            <a:off x="5372100" y="1620838"/>
            <a:ext cx="658813" cy="560387"/>
          </a:xfrm>
          <a:prstGeom prst="triangle">
            <a:avLst>
              <a:gd name="adj" fmla="val 50000"/>
            </a:avLst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7" name="AutoShape 19"/>
          <p:cNvSpPr>
            <a:spLocks noChangeArrowheads="1"/>
          </p:cNvSpPr>
          <p:nvPr/>
        </p:nvSpPr>
        <p:spPr bwMode="auto">
          <a:xfrm rot="5380714" flipV="1">
            <a:off x="4820445" y="2297906"/>
            <a:ext cx="658812" cy="561975"/>
          </a:xfrm>
          <a:prstGeom prst="triangle">
            <a:avLst>
              <a:gd name="adj" fmla="val 50000"/>
            </a:avLst>
          </a:prstGeom>
          <a:solidFill>
            <a:srgbClr val="66FF33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8" name="AutoShape 20"/>
          <p:cNvSpPr>
            <a:spLocks noChangeArrowheads="1"/>
          </p:cNvSpPr>
          <p:nvPr/>
        </p:nvSpPr>
        <p:spPr bwMode="auto">
          <a:xfrm rot="5380714">
            <a:off x="4818857" y="1961356"/>
            <a:ext cx="658812" cy="561975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69" name="AutoShape 21"/>
          <p:cNvSpPr>
            <a:spLocks noChangeArrowheads="1"/>
          </p:cNvSpPr>
          <p:nvPr/>
        </p:nvSpPr>
        <p:spPr bwMode="auto">
          <a:xfrm rot="5380714" flipV="1">
            <a:off x="4817269" y="1623219"/>
            <a:ext cx="658813" cy="561975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0" name="AutoShape 22"/>
          <p:cNvSpPr>
            <a:spLocks noChangeArrowheads="1"/>
          </p:cNvSpPr>
          <p:nvPr/>
        </p:nvSpPr>
        <p:spPr bwMode="auto">
          <a:xfrm rot="5380714">
            <a:off x="7315201" y="2295525"/>
            <a:ext cx="658812" cy="560387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1" name="AutoShape 23"/>
          <p:cNvSpPr>
            <a:spLocks noChangeArrowheads="1"/>
          </p:cNvSpPr>
          <p:nvPr/>
        </p:nvSpPr>
        <p:spPr bwMode="auto">
          <a:xfrm rot="5380714" flipV="1">
            <a:off x="7312820" y="1958181"/>
            <a:ext cx="658812" cy="561975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2" name="AutoShape 24"/>
          <p:cNvSpPr>
            <a:spLocks noChangeArrowheads="1"/>
          </p:cNvSpPr>
          <p:nvPr/>
        </p:nvSpPr>
        <p:spPr bwMode="auto">
          <a:xfrm rot="5380714">
            <a:off x="7312025" y="1620838"/>
            <a:ext cx="658813" cy="560387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3" name="AutoShape 25"/>
          <p:cNvSpPr>
            <a:spLocks noChangeArrowheads="1"/>
          </p:cNvSpPr>
          <p:nvPr/>
        </p:nvSpPr>
        <p:spPr bwMode="auto">
          <a:xfrm rot="5380714" flipV="1">
            <a:off x="6759576" y="2298700"/>
            <a:ext cx="658812" cy="560387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4" name="AutoShape 26"/>
          <p:cNvSpPr>
            <a:spLocks noChangeArrowheads="1"/>
          </p:cNvSpPr>
          <p:nvPr/>
        </p:nvSpPr>
        <p:spPr bwMode="auto">
          <a:xfrm rot="5380714">
            <a:off x="6758782" y="1961356"/>
            <a:ext cx="658812" cy="561975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5" name="AutoShape 27"/>
          <p:cNvSpPr>
            <a:spLocks noChangeArrowheads="1"/>
          </p:cNvSpPr>
          <p:nvPr/>
        </p:nvSpPr>
        <p:spPr bwMode="auto">
          <a:xfrm rot="5380714" flipV="1">
            <a:off x="6756400" y="1624013"/>
            <a:ext cx="658813" cy="560387"/>
          </a:xfrm>
          <a:prstGeom prst="triangle">
            <a:avLst>
              <a:gd name="adj" fmla="val 50000"/>
            </a:avLst>
          </a:prstGeom>
          <a:solidFill>
            <a:srgbClr val="FF00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76" name="AutoShape 28"/>
          <p:cNvSpPr>
            <a:spLocks noChangeArrowheads="1"/>
          </p:cNvSpPr>
          <p:nvPr/>
        </p:nvSpPr>
        <p:spPr bwMode="auto">
          <a:xfrm>
            <a:off x="708025" y="173038"/>
            <a:ext cx="7727950" cy="12255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CCECFF"/>
              </a:gs>
              <a:gs pos="100000">
                <a:srgbClr val="FCFCD0"/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1042988" indent="-1042988" algn="just">
              <a:spcBef>
                <a:spcPct val="50000"/>
              </a:spcBef>
            </a:pP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акая </a:t>
            </a:r>
            <a:r>
              <a:rPr lang="ru-RU" sz="2200" b="1" i="1" dirty="0">
                <a:latin typeface="Times New Roman" pitchFamily="18" charset="0"/>
                <a:cs typeface="Times New Roman" pitchFamily="18" charset="0"/>
              </a:rPr>
              <a:t>часть фигуры закрашена красным, какая желтым и какая зеленым цветом. Постарайтесь найти разные способы.</a:t>
            </a:r>
            <a:endParaRPr lang="en-US" sz="22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03" name="Text Box 55"/>
          <p:cNvSpPr txBox="1">
            <a:spLocks noChangeArrowheads="1"/>
          </p:cNvSpPr>
          <p:nvPr/>
        </p:nvSpPr>
        <p:spPr bwMode="auto">
          <a:xfrm>
            <a:off x="1033463" y="2862263"/>
            <a:ext cx="617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а)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2104" name="Text Box 56"/>
          <p:cNvSpPr txBox="1">
            <a:spLocks noChangeArrowheads="1"/>
          </p:cNvSpPr>
          <p:nvPr/>
        </p:nvSpPr>
        <p:spPr bwMode="auto">
          <a:xfrm>
            <a:off x="3170238" y="2851150"/>
            <a:ext cx="6175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б)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2105" name="Text Box 57"/>
          <p:cNvSpPr txBox="1">
            <a:spLocks noChangeArrowheads="1"/>
          </p:cNvSpPr>
          <p:nvPr/>
        </p:nvSpPr>
        <p:spPr bwMode="auto">
          <a:xfrm>
            <a:off x="5203825" y="2862263"/>
            <a:ext cx="617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в)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2106" name="Text Box 58"/>
          <p:cNvSpPr txBox="1">
            <a:spLocks noChangeArrowheads="1"/>
          </p:cNvSpPr>
          <p:nvPr/>
        </p:nvSpPr>
        <p:spPr bwMode="auto">
          <a:xfrm>
            <a:off x="7207250" y="2862263"/>
            <a:ext cx="617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г)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2133" name="Text Box 85"/>
          <p:cNvSpPr txBox="1">
            <a:spLocks noChangeArrowheads="1"/>
          </p:cNvSpPr>
          <p:nvPr/>
        </p:nvSpPr>
        <p:spPr bwMode="auto">
          <a:xfrm>
            <a:off x="1092200" y="4962525"/>
            <a:ext cx="461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=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2134" name="Text Box 86"/>
          <p:cNvSpPr txBox="1">
            <a:spLocks noChangeArrowheads="1"/>
          </p:cNvSpPr>
          <p:nvPr/>
        </p:nvSpPr>
        <p:spPr bwMode="auto">
          <a:xfrm>
            <a:off x="3248025" y="4910138"/>
            <a:ext cx="461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=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2135" name="Text Box 87"/>
          <p:cNvSpPr txBox="1">
            <a:spLocks noChangeArrowheads="1"/>
          </p:cNvSpPr>
          <p:nvPr/>
        </p:nvSpPr>
        <p:spPr bwMode="auto">
          <a:xfrm>
            <a:off x="3221038" y="5954713"/>
            <a:ext cx="4619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=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2136" name="Text Box 88"/>
          <p:cNvSpPr txBox="1">
            <a:spLocks noChangeArrowheads="1"/>
          </p:cNvSpPr>
          <p:nvPr/>
        </p:nvSpPr>
        <p:spPr bwMode="auto">
          <a:xfrm>
            <a:off x="5233988" y="3851275"/>
            <a:ext cx="4619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=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2138" name="Text Box 90"/>
          <p:cNvSpPr txBox="1">
            <a:spLocks noChangeArrowheads="1"/>
          </p:cNvSpPr>
          <p:nvPr/>
        </p:nvSpPr>
        <p:spPr bwMode="auto">
          <a:xfrm>
            <a:off x="5189538" y="5903913"/>
            <a:ext cx="4619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=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2139" name="Text Box 91"/>
          <p:cNvSpPr txBox="1">
            <a:spLocks noChangeArrowheads="1"/>
          </p:cNvSpPr>
          <p:nvPr/>
        </p:nvSpPr>
        <p:spPr bwMode="auto">
          <a:xfrm>
            <a:off x="7221538" y="3865563"/>
            <a:ext cx="4619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b="1">
                <a:solidFill>
                  <a:schemeClr val="bg1"/>
                </a:solidFill>
              </a:rPr>
              <a:t>=</a:t>
            </a:r>
            <a:endParaRPr lang="en-US" b="1">
              <a:solidFill>
                <a:schemeClr val="bg1"/>
              </a:solidFill>
            </a:endParaRPr>
          </a:p>
        </p:txBody>
      </p:sp>
      <p:sp>
        <p:nvSpPr>
          <p:cNvPr id="2140" name="Text Box 92"/>
          <p:cNvSpPr txBox="1">
            <a:spLocks noChangeArrowheads="1"/>
          </p:cNvSpPr>
          <p:nvPr/>
        </p:nvSpPr>
        <p:spPr bwMode="auto">
          <a:xfrm>
            <a:off x="449263" y="3305175"/>
            <a:ext cx="18176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2141" name="Text Box 93"/>
          <p:cNvSpPr txBox="1">
            <a:spLocks noChangeArrowheads="1"/>
          </p:cNvSpPr>
          <p:nvPr/>
        </p:nvSpPr>
        <p:spPr bwMode="auto">
          <a:xfrm>
            <a:off x="657225" y="4483100"/>
            <a:ext cx="13192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FFFF00"/>
                </a:solidFill>
              </a:rPr>
              <a:t> 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2142" name="Text Box 94"/>
          <p:cNvSpPr txBox="1">
            <a:spLocks noChangeArrowheads="1"/>
          </p:cNvSpPr>
          <p:nvPr/>
        </p:nvSpPr>
        <p:spPr bwMode="auto">
          <a:xfrm>
            <a:off x="2738438" y="3306763"/>
            <a:ext cx="14017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2143" name="Text Box 95"/>
          <p:cNvSpPr txBox="1">
            <a:spLocks noChangeArrowheads="1"/>
          </p:cNvSpPr>
          <p:nvPr/>
        </p:nvSpPr>
        <p:spPr bwMode="auto">
          <a:xfrm>
            <a:off x="4778375" y="3305175"/>
            <a:ext cx="13430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2144" name="Text Box 96"/>
          <p:cNvSpPr txBox="1">
            <a:spLocks noChangeArrowheads="1"/>
          </p:cNvSpPr>
          <p:nvPr/>
        </p:nvSpPr>
        <p:spPr bwMode="auto">
          <a:xfrm>
            <a:off x="6784975" y="3302000"/>
            <a:ext cx="12858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FF0000"/>
                </a:solidFill>
              </a:rPr>
              <a:t> 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2145" name="Text Box 97"/>
          <p:cNvSpPr txBox="1">
            <a:spLocks noChangeArrowheads="1"/>
          </p:cNvSpPr>
          <p:nvPr/>
        </p:nvSpPr>
        <p:spPr bwMode="auto">
          <a:xfrm>
            <a:off x="2830513" y="4457700"/>
            <a:ext cx="13192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FFFF00"/>
                </a:solidFill>
              </a:rPr>
              <a:t> </a:t>
            </a:r>
            <a:endParaRPr lang="en-US" sz="2000" b="1" dirty="0">
              <a:solidFill>
                <a:srgbClr val="FFFF00"/>
              </a:solidFill>
            </a:endParaRPr>
          </a:p>
        </p:txBody>
      </p:sp>
      <p:sp>
        <p:nvSpPr>
          <p:cNvPr id="2146" name="Text Box 98"/>
          <p:cNvSpPr txBox="1">
            <a:spLocks noChangeArrowheads="1"/>
          </p:cNvSpPr>
          <p:nvPr/>
        </p:nvSpPr>
        <p:spPr bwMode="auto">
          <a:xfrm>
            <a:off x="2784475" y="5464175"/>
            <a:ext cx="13192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66FF33"/>
                </a:solidFill>
              </a:rPr>
              <a:t> </a:t>
            </a:r>
            <a:endParaRPr lang="en-US" sz="2000" b="1" dirty="0">
              <a:solidFill>
                <a:srgbClr val="66FF33"/>
              </a:solidFill>
            </a:endParaRPr>
          </a:p>
        </p:txBody>
      </p:sp>
      <p:sp>
        <p:nvSpPr>
          <p:cNvPr id="2147" name="Text Box 99"/>
          <p:cNvSpPr txBox="1">
            <a:spLocks noChangeArrowheads="1"/>
          </p:cNvSpPr>
          <p:nvPr/>
        </p:nvSpPr>
        <p:spPr bwMode="auto">
          <a:xfrm>
            <a:off x="4765675" y="5464175"/>
            <a:ext cx="13192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2000" b="1" dirty="0" smtClean="0">
                <a:solidFill>
                  <a:srgbClr val="66FF33"/>
                </a:solidFill>
              </a:rPr>
              <a:t> </a:t>
            </a:r>
            <a:endParaRPr lang="en-US" sz="2000" b="1" dirty="0">
              <a:solidFill>
                <a:srgbClr val="66FF33"/>
              </a:solidFill>
            </a:endParaRPr>
          </a:p>
        </p:txBody>
      </p:sp>
      <p:sp>
        <p:nvSpPr>
          <p:cNvPr id="2148" name="WordArt 100"/>
          <p:cNvSpPr>
            <a:spLocks noChangeArrowheads="1" noChangeShapeType="1" noTextEdit="1"/>
          </p:cNvSpPr>
          <p:nvPr/>
        </p:nvSpPr>
        <p:spPr bwMode="auto">
          <a:xfrm>
            <a:off x="2262188" y="4243388"/>
            <a:ext cx="4333875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 dirty="0" smtClean="0">
                <a:ln w="9525">
                  <a:noFill/>
                  <a:round/>
                  <a:headEnd/>
                  <a:tailEnd/>
                </a:ln>
                <a:solidFill>
                  <a:srgbClr val="0070C0"/>
                </a:solidFill>
                <a:effectLst>
                  <a:outerShdw dist="35921" dir="2700000" algn="ctr" rotWithShape="0">
                    <a:srgbClr val="FCFCD0"/>
                  </a:outerShdw>
                </a:effectLst>
                <a:latin typeface="Times New Roman"/>
                <a:cs typeface="Times New Roman"/>
              </a:rPr>
              <a:t> </a:t>
            </a:r>
            <a:endParaRPr lang="ru-RU" sz="3600" b="1" kern="10" dirty="0">
              <a:ln w="9525">
                <a:noFill/>
                <a:round/>
                <a:headEnd/>
                <a:tailEnd/>
              </a:ln>
              <a:solidFill>
                <a:srgbClr val="0070C0"/>
              </a:solidFill>
              <a:effectLst>
                <a:outerShdw dist="35921" dir="2700000" algn="ctr" rotWithShape="0">
                  <a:srgbClr val="FCFCD0"/>
                </a:outerShdw>
              </a:effectLst>
              <a:latin typeface="Times New Roman"/>
              <a:cs typeface="Times New Roman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0"/>
                                        <p:tgtEl>
                                          <p:spTgt spid="2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4500"/>
                            </p:stCondLst>
                            <p:childTnLst>
                              <p:par>
                                <p:cTn id="1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36" dur="500"/>
                                        <p:tgtEl>
                                          <p:spTgt spid="2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70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0"/>
                            </p:stCondLst>
                            <p:childTnLst>
                              <p:par>
                                <p:cTn id="4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80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85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90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9500"/>
                            </p:stCondLst>
                            <p:childTnLst>
                              <p:par>
                                <p:cTn id="58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60" dur="500"/>
                                        <p:tgtEl>
                                          <p:spTgt spid="2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2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500"/>
                            </p:stCondLst>
                            <p:childTnLst>
                              <p:par>
                                <p:cTn id="66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8" dur="500"/>
                                        <p:tgtEl>
                                          <p:spTgt spid="2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10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500"/>
                            </p:stCondLst>
                            <p:childTnLst>
                              <p:par>
                                <p:cTn id="7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6" dur="500"/>
                                        <p:tgtEl>
                                          <p:spTgt spid="2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2000"/>
                            </p:stCondLst>
                            <p:childTnLst>
                              <p:par>
                                <p:cTn id="7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0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2500"/>
                            </p:stCondLst>
                            <p:childTnLst>
                              <p:par>
                                <p:cTn id="82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84" dur="500"/>
                                        <p:tgtEl>
                                          <p:spTgt spid="2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30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3500"/>
                            </p:stCondLst>
                            <p:childTnLst>
                              <p:par>
                                <p:cTn id="90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2" dur="500"/>
                                        <p:tgtEl>
                                          <p:spTgt spid="2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40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4500"/>
                            </p:stCondLst>
                            <p:childTnLst>
                              <p:par>
                                <p:cTn id="98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0" dur="500"/>
                                        <p:tgtEl>
                                          <p:spTgt spid="2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4" dur="500"/>
                                        <p:tgtEl>
                                          <p:spTgt spid="2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5500"/>
                            </p:stCondLst>
                            <p:childTnLst>
                              <p:par>
                                <p:cTn id="10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8" dur="500"/>
                                        <p:tgtEl>
                                          <p:spTgt spid="2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2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6500"/>
                            </p:stCondLst>
                            <p:childTnLst>
                              <p:par>
                                <p:cTn id="1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2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7000"/>
                            </p:stCondLst>
                            <p:childTnLst>
                              <p:par>
                                <p:cTn id="11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0" dur="500"/>
                                        <p:tgtEl>
                                          <p:spTgt spid="2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7500"/>
                            </p:stCondLst>
                            <p:childTnLst>
                              <p:par>
                                <p:cTn id="12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2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8000"/>
                            </p:stCondLst>
                            <p:childTnLst>
                              <p:par>
                                <p:cTn id="12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8" dur="500"/>
                                        <p:tgtEl>
                                          <p:spTgt spid="2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8500"/>
                            </p:stCondLst>
                            <p:childTnLst>
                              <p:par>
                                <p:cTn id="1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9000"/>
                            </p:stCondLst>
                            <p:childTnLst>
                              <p:par>
                                <p:cTn id="13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7" dur="500"/>
                                        <p:tgtEl>
                                          <p:spTgt spid="2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9500"/>
                            </p:stCondLst>
                            <p:childTnLst>
                              <p:par>
                                <p:cTn id="13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1" dur="500"/>
                                        <p:tgtEl>
                                          <p:spTgt spid="2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0000"/>
                            </p:stCondLst>
                            <p:childTnLst>
                              <p:par>
                                <p:cTn id="1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5" dur="500"/>
                                        <p:tgtEl>
                                          <p:spTgt spid="2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0500"/>
                            </p:stCondLst>
                            <p:childTnLst>
                              <p:par>
                                <p:cTn id="14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9" dur="500"/>
                                        <p:tgtEl>
                                          <p:spTgt spid="2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1000"/>
                            </p:stCondLst>
                            <p:childTnLst>
                              <p:par>
                                <p:cTn id="1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2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1500"/>
                            </p:stCondLst>
                            <p:childTnLst>
                              <p:par>
                                <p:cTn id="1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2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22000"/>
                            </p:stCondLst>
                            <p:childTnLst>
                              <p:par>
                                <p:cTn id="1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2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22500"/>
                            </p:stCondLst>
                            <p:childTnLst>
                              <p:par>
                                <p:cTn id="1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/>
                                        <p:tgtEl>
                                          <p:spTgt spid="2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23000"/>
                            </p:stCondLst>
                            <p:childTnLst>
                              <p:par>
                                <p:cTn id="1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2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23500"/>
                            </p:stCondLst>
                            <p:childTnLst>
                              <p:par>
                                <p:cTn id="1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500"/>
                                        <p:tgtEl>
                                          <p:spTgt spid="2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24000"/>
                            </p:stCondLst>
                            <p:childTnLst>
                              <p:par>
                                <p:cTn id="1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500"/>
                                        <p:tgtEl>
                                          <p:spTgt spid="2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4500"/>
                            </p:stCondLst>
                            <p:childTnLst>
                              <p:par>
                                <p:cTn id="17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1" dur="500"/>
                                        <p:tgtEl>
                                          <p:spTgt spid="2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25000"/>
                            </p:stCondLst>
                            <p:childTnLst>
                              <p:par>
                                <p:cTn id="1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5" dur="500"/>
                                        <p:tgtEl>
                                          <p:spTgt spid="2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25500"/>
                            </p:stCondLst>
                            <p:childTnLst>
                              <p:par>
                                <p:cTn id="18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9" dur="500"/>
                                        <p:tgtEl>
                                          <p:spTgt spid="2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2" grpId="0" animBg="1"/>
      <p:bldP spid="2053" grpId="0" animBg="1"/>
      <p:bldP spid="2054" grpId="0" animBg="1"/>
      <p:bldP spid="2055" grpId="0" animBg="1"/>
      <p:bldP spid="2056" grpId="0" animBg="1"/>
      <p:bldP spid="2057" grpId="0" animBg="1"/>
      <p:bldP spid="2058" grpId="0" animBg="1"/>
      <p:bldP spid="2059" grpId="0" animBg="1"/>
      <p:bldP spid="2060" grpId="0" animBg="1" autoUpdateAnimBg="0"/>
      <p:bldP spid="2061" grpId="0" animBg="1"/>
      <p:bldP spid="2062" grpId="0" animBg="1"/>
      <p:bldP spid="2063" grpId="0" animBg="1"/>
      <p:bldP spid="2064" grpId="0" animBg="1"/>
      <p:bldP spid="2065" grpId="0" animBg="1"/>
      <p:bldP spid="2066" grpId="0" animBg="1"/>
      <p:bldP spid="2067" grpId="0" animBg="1"/>
      <p:bldP spid="2068" grpId="0" animBg="1"/>
      <p:bldP spid="2069" grpId="0" animBg="1"/>
      <p:bldP spid="2070" grpId="0" animBg="1"/>
      <p:bldP spid="2071" grpId="0" animBg="1"/>
      <p:bldP spid="2072" grpId="0" animBg="1"/>
      <p:bldP spid="2073" grpId="0" animBg="1"/>
      <p:bldP spid="2074" grpId="0" animBg="1"/>
      <p:bldP spid="2075" grpId="0" animBg="1"/>
      <p:bldP spid="2076" grpId="0" animBg="1" autoUpdateAnimBg="0"/>
      <p:bldP spid="2103" grpId="0" autoUpdateAnimBg="0"/>
      <p:bldP spid="2104" grpId="0" autoUpdateAnimBg="0"/>
      <p:bldP spid="2105" grpId="0" autoUpdateAnimBg="0"/>
      <p:bldP spid="2106" grpId="0" autoUpdateAnimBg="0"/>
      <p:bldP spid="2133" grpId="0" autoUpdateAnimBg="0"/>
      <p:bldP spid="2134" grpId="0" autoUpdateAnimBg="0"/>
      <p:bldP spid="2135" grpId="0" autoUpdateAnimBg="0"/>
      <p:bldP spid="2136" grpId="0" autoUpdateAnimBg="0"/>
      <p:bldP spid="2138" grpId="0" autoUpdateAnimBg="0"/>
      <p:bldP spid="2139" grpId="0" autoUpdateAnimBg="0"/>
      <p:bldP spid="2140" grpId="0" autoUpdateAnimBg="0"/>
      <p:bldP spid="2141" grpId="0" autoUpdateAnimBg="0"/>
      <p:bldP spid="2142" grpId="0" autoUpdateAnimBg="0"/>
      <p:bldP spid="2143" grpId="0" autoUpdateAnimBg="0"/>
      <p:bldP spid="2144" grpId="0" autoUpdateAnimBg="0"/>
      <p:bldP spid="2145" grpId="0" autoUpdateAnimBg="0"/>
      <p:bldP spid="2146" grpId="0" autoUpdateAnimBg="0"/>
      <p:bldP spid="2147" grpId="0" autoUpdateAnimBg="0"/>
      <p:bldP spid="214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357313"/>
            <a:ext cx="9144000" cy="8215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0" y="4786313"/>
            <a:ext cx="9144000" cy="1571625"/>
          </a:xfrm>
          <a:prstGeom prst="rect">
            <a:avLst/>
          </a:prstGeom>
          <a:solidFill>
            <a:srgbClr val="00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-1143000"/>
            <a:ext cx="9144000" cy="1143000"/>
          </a:xfrm>
          <a:prstGeom prst="rect">
            <a:avLst/>
          </a:prstGeom>
          <a:solidFill>
            <a:srgbClr val="00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Freeform 48" descr="Штриховой диагональный 2"/>
          <p:cNvSpPr>
            <a:spLocks/>
          </p:cNvSpPr>
          <p:nvPr/>
        </p:nvSpPr>
        <p:spPr bwMode="auto">
          <a:xfrm rot="-126566">
            <a:off x="-393700" y="5222875"/>
            <a:ext cx="9864725" cy="2884488"/>
          </a:xfrm>
          <a:custGeom>
            <a:avLst/>
            <a:gdLst>
              <a:gd name="T0" fmla="*/ 2147483647 w 6102"/>
              <a:gd name="T1" fmla="*/ 2147483647 h 1632"/>
              <a:gd name="T2" fmla="*/ 2147483647 w 6102"/>
              <a:gd name="T3" fmla="*/ 2147483647 h 1632"/>
              <a:gd name="T4" fmla="*/ 2147483647 w 6102"/>
              <a:gd name="T5" fmla="*/ 2147483647 h 1632"/>
              <a:gd name="T6" fmla="*/ 2147483647 w 6102"/>
              <a:gd name="T7" fmla="*/ 2147483647 h 1632"/>
              <a:gd name="T8" fmla="*/ 2147483647 w 6102"/>
              <a:gd name="T9" fmla="*/ 2147483647 h 1632"/>
              <a:gd name="T10" fmla="*/ 2147483647 w 6102"/>
              <a:gd name="T11" fmla="*/ 2147483647 h 1632"/>
              <a:gd name="T12" fmla="*/ 2147483647 w 6102"/>
              <a:gd name="T13" fmla="*/ 2147483647 h 1632"/>
              <a:gd name="T14" fmla="*/ 2147483647 w 6102"/>
              <a:gd name="T15" fmla="*/ 2147483647 h 1632"/>
              <a:gd name="T16" fmla="*/ 2147483647 w 6102"/>
              <a:gd name="T17" fmla="*/ 2147483647 h 1632"/>
              <a:gd name="T18" fmla="*/ 2147483647 w 6102"/>
              <a:gd name="T19" fmla="*/ 2147483647 h 1632"/>
              <a:gd name="T20" fmla="*/ 2147483647 w 6102"/>
              <a:gd name="T21" fmla="*/ 2147483647 h 1632"/>
              <a:gd name="T22" fmla="*/ 2147483647 w 6102"/>
              <a:gd name="T23" fmla="*/ 2147483647 h 1632"/>
              <a:gd name="T24" fmla="*/ 2147483647 w 6102"/>
              <a:gd name="T25" fmla="*/ 2147483647 h 1632"/>
              <a:gd name="T26" fmla="*/ 2147483647 w 6102"/>
              <a:gd name="T27" fmla="*/ 2147483647 h 1632"/>
              <a:gd name="T28" fmla="*/ 2147483647 w 6102"/>
              <a:gd name="T29" fmla="*/ 2147483647 h 1632"/>
              <a:gd name="T30" fmla="*/ 2147483647 w 6102"/>
              <a:gd name="T31" fmla="*/ 2147483647 h 1632"/>
              <a:gd name="T32" fmla="*/ 2147483647 w 6102"/>
              <a:gd name="T33" fmla="*/ 2147483647 h 1632"/>
              <a:gd name="T34" fmla="*/ 2147483647 w 6102"/>
              <a:gd name="T35" fmla="*/ 2147483647 h 1632"/>
              <a:gd name="T36" fmla="*/ 2147483647 w 6102"/>
              <a:gd name="T37" fmla="*/ 2147483647 h 1632"/>
              <a:gd name="T38" fmla="*/ 2147483647 w 6102"/>
              <a:gd name="T39" fmla="*/ 2147483647 h 1632"/>
              <a:gd name="T40" fmla="*/ 2147483647 w 6102"/>
              <a:gd name="T41" fmla="*/ 2147483647 h 1632"/>
              <a:gd name="T42" fmla="*/ 2147483647 w 6102"/>
              <a:gd name="T43" fmla="*/ 2147483647 h 1632"/>
              <a:gd name="T44" fmla="*/ 2147483647 w 6102"/>
              <a:gd name="T45" fmla="*/ 2147483647 h 1632"/>
              <a:gd name="T46" fmla="*/ 2147483647 w 6102"/>
              <a:gd name="T47" fmla="*/ 2147483647 h 1632"/>
              <a:gd name="T48" fmla="*/ 2147483647 w 6102"/>
              <a:gd name="T49" fmla="*/ 2147483647 h 1632"/>
              <a:gd name="T50" fmla="*/ 2147483647 w 6102"/>
              <a:gd name="T51" fmla="*/ 2147483647 h 1632"/>
              <a:gd name="T52" fmla="*/ 2147483647 w 6102"/>
              <a:gd name="T53" fmla="*/ 2147483647 h 1632"/>
              <a:gd name="T54" fmla="*/ 2147483647 w 6102"/>
              <a:gd name="T55" fmla="*/ 2147483647 h 1632"/>
              <a:gd name="T56" fmla="*/ 2147483647 w 6102"/>
              <a:gd name="T57" fmla="*/ 2147483647 h 1632"/>
              <a:gd name="T58" fmla="*/ 2147483647 w 6102"/>
              <a:gd name="T59" fmla="*/ 2147483647 h 1632"/>
              <a:gd name="T60" fmla="*/ 2147483647 w 6102"/>
              <a:gd name="T61" fmla="*/ 2147483647 h 1632"/>
              <a:gd name="T62" fmla="*/ 2147483647 w 6102"/>
              <a:gd name="T63" fmla="*/ 2147483647 h 1632"/>
              <a:gd name="T64" fmla="*/ 2147483647 w 6102"/>
              <a:gd name="T65" fmla="*/ 2147483647 h 1632"/>
              <a:gd name="T66" fmla="*/ 2147483647 w 6102"/>
              <a:gd name="T67" fmla="*/ 2147483647 h 1632"/>
              <a:gd name="T68" fmla="*/ 2147483647 w 6102"/>
              <a:gd name="T69" fmla="*/ 2147483647 h 1632"/>
              <a:gd name="T70" fmla="*/ 2147483647 w 6102"/>
              <a:gd name="T71" fmla="*/ 2147483647 h 1632"/>
              <a:gd name="T72" fmla="*/ 2147483647 w 6102"/>
              <a:gd name="T73" fmla="*/ 2147483647 h 1632"/>
              <a:gd name="T74" fmla="*/ 2147483647 w 6102"/>
              <a:gd name="T75" fmla="*/ 2147483647 h 1632"/>
              <a:gd name="T76" fmla="*/ 2147483647 w 6102"/>
              <a:gd name="T77" fmla="*/ 2147483647 h 1632"/>
              <a:gd name="T78" fmla="*/ 2147483647 w 6102"/>
              <a:gd name="T79" fmla="*/ 2147483647 h 1632"/>
              <a:gd name="T80" fmla="*/ 2147483647 w 6102"/>
              <a:gd name="T81" fmla="*/ 2147483647 h 1632"/>
              <a:gd name="T82" fmla="*/ 2147483647 w 6102"/>
              <a:gd name="T83" fmla="*/ 2147483647 h 1632"/>
              <a:gd name="T84" fmla="*/ 2147483647 w 6102"/>
              <a:gd name="T85" fmla="*/ 2147483647 h 1632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6102"/>
              <a:gd name="T130" fmla="*/ 0 h 1632"/>
              <a:gd name="T131" fmla="*/ 6102 w 6102"/>
              <a:gd name="T132" fmla="*/ 1632 h 1632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6102" h="1632">
                <a:moveTo>
                  <a:pt x="268" y="735"/>
                </a:moveTo>
                <a:cubicBezTo>
                  <a:pt x="318" y="703"/>
                  <a:pt x="294" y="669"/>
                  <a:pt x="318" y="620"/>
                </a:cubicBezTo>
                <a:cubicBezTo>
                  <a:pt x="335" y="585"/>
                  <a:pt x="365" y="567"/>
                  <a:pt x="400" y="554"/>
                </a:cubicBezTo>
                <a:cubicBezTo>
                  <a:pt x="421" y="534"/>
                  <a:pt x="430" y="522"/>
                  <a:pt x="458" y="513"/>
                </a:cubicBezTo>
                <a:cubicBezTo>
                  <a:pt x="493" y="460"/>
                  <a:pt x="547" y="453"/>
                  <a:pt x="606" y="439"/>
                </a:cubicBezTo>
                <a:cubicBezTo>
                  <a:pt x="614" y="431"/>
                  <a:pt x="624" y="424"/>
                  <a:pt x="631" y="415"/>
                </a:cubicBezTo>
                <a:cubicBezTo>
                  <a:pt x="637" y="407"/>
                  <a:pt x="640" y="397"/>
                  <a:pt x="647" y="390"/>
                </a:cubicBezTo>
                <a:cubicBezTo>
                  <a:pt x="664" y="373"/>
                  <a:pt x="736" y="340"/>
                  <a:pt x="762" y="332"/>
                </a:cubicBezTo>
                <a:cubicBezTo>
                  <a:pt x="798" y="298"/>
                  <a:pt x="756" y="333"/>
                  <a:pt x="812" y="308"/>
                </a:cubicBezTo>
                <a:cubicBezTo>
                  <a:pt x="821" y="304"/>
                  <a:pt x="827" y="295"/>
                  <a:pt x="836" y="291"/>
                </a:cubicBezTo>
                <a:cubicBezTo>
                  <a:pt x="854" y="283"/>
                  <a:pt x="875" y="281"/>
                  <a:pt x="894" y="275"/>
                </a:cubicBezTo>
                <a:cubicBezTo>
                  <a:pt x="996" y="166"/>
                  <a:pt x="1141" y="167"/>
                  <a:pt x="1272" y="118"/>
                </a:cubicBezTo>
                <a:cubicBezTo>
                  <a:pt x="1288" y="95"/>
                  <a:pt x="1308" y="78"/>
                  <a:pt x="1338" y="77"/>
                </a:cubicBezTo>
                <a:cubicBezTo>
                  <a:pt x="1487" y="70"/>
                  <a:pt x="2073" y="62"/>
                  <a:pt x="2145" y="61"/>
                </a:cubicBezTo>
                <a:cubicBezTo>
                  <a:pt x="2306" y="1"/>
                  <a:pt x="2333" y="47"/>
                  <a:pt x="2614" y="52"/>
                </a:cubicBezTo>
                <a:cubicBezTo>
                  <a:pt x="2714" y="79"/>
                  <a:pt x="2599" y="58"/>
                  <a:pt x="2663" y="44"/>
                </a:cubicBezTo>
                <a:cubicBezTo>
                  <a:pt x="2735" y="28"/>
                  <a:pt x="2819" y="25"/>
                  <a:pt x="2893" y="11"/>
                </a:cubicBezTo>
                <a:cubicBezTo>
                  <a:pt x="3737" y="26"/>
                  <a:pt x="3203" y="0"/>
                  <a:pt x="3478" y="44"/>
                </a:cubicBezTo>
                <a:cubicBezTo>
                  <a:pt x="3531" y="82"/>
                  <a:pt x="3529" y="83"/>
                  <a:pt x="3601" y="94"/>
                </a:cubicBezTo>
                <a:cubicBezTo>
                  <a:pt x="3697" y="186"/>
                  <a:pt x="3759" y="164"/>
                  <a:pt x="3905" y="168"/>
                </a:cubicBezTo>
                <a:cubicBezTo>
                  <a:pt x="4067" y="172"/>
                  <a:pt x="4229" y="173"/>
                  <a:pt x="4391" y="176"/>
                </a:cubicBezTo>
                <a:cubicBezTo>
                  <a:pt x="4424" y="187"/>
                  <a:pt x="4435" y="211"/>
                  <a:pt x="4473" y="217"/>
                </a:cubicBezTo>
                <a:cubicBezTo>
                  <a:pt x="4508" y="223"/>
                  <a:pt x="4544" y="222"/>
                  <a:pt x="4580" y="225"/>
                </a:cubicBezTo>
                <a:cubicBezTo>
                  <a:pt x="4597" y="236"/>
                  <a:pt x="4619" y="241"/>
                  <a:pt x="4630" y="258"/>
                </a:cubicBezTo>
                <a:cubicBezTo>
                  <a:pt x="4647" y="284"/>
                  <a:pt x="4673" y="329"/>
                  <a:pt x="4704" y="340"/>
                </a:cubicBezTo>
                <a:cubicBezTo>
                  <a:pt x="4770" y="364"/>
                  <a:pt x="4844" y="372"/>
                  <a:pt x="4909" y="398"/>
                </a:cubicBezTo>
                <a:cubicBezTo>
                  <a:pt x="4923" y="404"/>
                  <a:pt x="4936" y="412"/>
                  <a:pt x="4951" y="415"/>
                </a:cubicBezTo>
                <a:cubicBezTo>
                  <a:pt x="4993" y="423"/>
                  <a:pt x="5200" y="431"/>
                  <a:pt x="5206" y="431"/>
                </a:cubicBezTo>
                <a:cubicBezTo>
                  <a:pt x="5248" y="445"/>
                  <a:pt x="5224" y="433"/>
                  <a:pt x="5271" y="480"/>
                </a:cubicBezTo>
                <a:cubicBezTo>
                  <a:pt x="5277" y="486"/>
                  <a:pt x="5288" y="497"/>
                  <a:pt x="5288" y="497"/>
                </a:cubicBezTo>
                <a:cubicBezTo>
                  <a:pt x="5303" y="558"/>
                  <a:pt x="5282" y="507"/>
                  <a:pt x="5321" y="546"/>
                </a:cubicBezTo>
                <a:cubicBezTo>
                  <a:pt x="5367" y="592"/>
                  <a:pt x="5319" y="573"/>
                  <a:pt x="5378" y="587"/>
                </a:cubicBezTo>
                <a:cubicBezTo>
                  <a:pt x="5404" y="613"/>
                  <a:pt x="5442" y="616"/>
                  <a:pt x="5477" y="628"/>
                </a:cubicBezTo>
                <a:cubicBezTo>
                  <a:pt x="5494" y="634"/>
                  <a:pt x="5527" y="645"/>
                  <a:pt x="5527" y="645"/>
                </a:cubicBezTo>
                <a:cubicBezTo>
                  <a:pt x="5563" y="683"/>
                  <a:pt x="5613" y="694"/>
                  <a:pt x="5658" y="719"/>
                </a:cubicBezTo>
                <a:cubicBezTo>
                  <a:pt x="5696" y="740"/>
                  <a:pt x="5722" y="770"/>
                  <a:pt x="5757" y="793"/>
                </a:cubicBezTo>
                <a:cubicBezTo>
                  <a:pt x="5814" y="829"/>
                  <a:pt x="5881" y="829"/>
                  <a:pt x="5946" y="834"/>
                </a:cubicBezTo>
                <a:cubicBezTo>
                  <a:pt x="6102" y="1632"/>
                  <a:pt x="4384" y="909"/>
                  <a:pt x="3214" y="916"/>
                </a:cubicBezTo>
                <a:cubicBezTo>
                  <a:pt x="2749" y="911"/>
                  <a:pt x="2303" y="899"/>
                  <a:pt x="1840" y="892"/>
                </a:cubicBezTo>
                <a:cubicBezTo>
                  <a:pt x="1531" y="858"/>
                  <a:pt x="1736" y="874"/>
                  <a:pt x="1223" y="884"/>
                </a:cubicBezTo>
                <a:cubicBezTo>
                  <a:pt x="0" y="872"/>
                  <a:pt x="277" y="1193"/>
                  <a:pt x="277" y="744"/>
                </a:cubicBezTo>
                <a:cubicBezTo>
                  <a:pt x="277" y="735"/>
                  <a:pt x="271" y="727"/>
                  <a:pt x="268" y="719"/>
                </a:cubicBezTo>
                <a:cubicBezTo>
                  <a:pt x="304" y="707"/>
                  <a:pt x="299" y="705"/>
                  <a:pt x="268" y="735"/>
                </a:cubicBezTo>
                <a:close/>
              </a:path>
            </a:pathLst>
          </a:custGeom>
          <a:pattFill prst="dashUpDiag">
            <a:fgClr>
              <a:srgbClr val="006600"/>
            </a:fgClr>
            <a:bgClr>
              <a:srgbClr val="99CC00"/>
            </a:bgClr>
          </a:patt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3332" name="Picture 20" descr="7182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CFEFC"/>
              </a:clrFrom>
              <a:clrTo>
                <a:srgbClr val="FCFEFC">
                  <a:alpha val="0"/>
                </a:srgbClr>
              </a:clrTo>
            </a:clrChange>
            <a:lum bright="12000"/>
          </a:blip>
          <a:srcRect b="25627"/>
          <a:stretch>
            <a:fillRect/>
          </a:stretch>
        </p:blipFill>
        <p:spPr bwMode="auto">
          <a:xfrm>
            <a:off x="900113" y="836613"/>
            <a:ext cx="7129462" cy="332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AutoShape 3"/>
          <p:cNvSpPr>
            <a:spLocks noChangeArrowheads="1"/>
          </p:cNvSpPr>
          <p:nvPr/>
        </p:nvSpPr>
        <p:spPr bwMode="auto">
          <a:xfrm rot="280536">
            <a:off x="1692275" y="188913"/>
            <a:ext cx="5761038" cy="2016125"/>
          </a:xfrm>
          <a:prstGeom prst="cloudCallout">
            <a:avLst>
              <a:gd name="adj1" fmla="val -22134"/>
              <a:gd name="adj2" fmla="val 31116"/>
            </a:avLst>
          </a:prstGeom>
          <a:gradFill rotWithShape="1">
            <a:gsLst>
              <a:gs pos="0">
                <a:srgbClr val="6666FF"/>
              </a:gs>
              <a:gs pos="100000">
                <a:schemeClr val="accent2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pic>
        <p:nvPicPr>
          <p:cNvPr id="13335" name="Picture 23" descr="b3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03350" y="5661025"/>
            <a:ext cx="865188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9" name="Picture 27" descr="klever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5F6F1"/>
              </a:clrFrom>
              <a:clrTo>
                <a:srgbClr val="F5F6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413" y="4724400"/>
            <a:ext cx="1522412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0" name="Picture 28" descr="klever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5F6F1"/>
              </a:clrFrom>
              <a:clrTo>
                <a:srgbClr val="F5F6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57427" flipH="1">
            <a:off x="5364163" y="4724400"/>
            <a:ext cx="1371600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1" name="Picture 29" descr="b3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67175" y="5300663"/>
            <a:ext cx="1292225" cy="1306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42" name="Picture 30" descr="b3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48488" y="5661025"/>
            <a:ext cx="865187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8" descr="Ins02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flipH="1">
            <a:off x="-1296988" y="2565400"/>
            <a:ext cx="1296988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9" descr="Ins31"/>
          <p:cNvPicPr>
            <a:picLocks noChangeAspect="1" noChangeArrowheads="1" noCrop="1"/>
          </p:cNvPicPr>
          <p:nvPr/>
        </p:nvPicPr>
        <p:blipFill>
          <a:blip r:embed="rId7">
            <a:lum bright="-12000"/>
          </a:blip>
          <a:srcRect/>
          <a:stretch>
            <a:fillRect/>
          </a:stretch>
        </p:blipFill>
        <p:spPr bwMode="auto">
          <a:xfrm rot="-718568">
            <a:off x="5292725" y="2349500"/>
            <a:ext cx="962025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48" name="AutoShape 36"/>
          <p:cNvSpPr>
            <a:spLocks noChangeArrowheads="1"/>
          </p:cNvSpPr>
          <p:nvPr/>
        </p:nvSpPr>
        <p:spPr bwMode="auto">
          <a:xfrm rot="290088">
            <a:off x="971550" y="3716338"/>
            <a:ext cx="2376488" cy="863600"/>
          </a:xfrm>
          <a:prstGeom prst="cloudCallout">
            <a:avLst>
              <a:gd name="adj1" fmla="val -30495"/>
              <a:gd name="adj2" fmla="val 38421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3349" name="AutoShape 37"/>
          <p:cNvSpPr>
            <a:spLocks noChangeArrowheads="1"/>
          </p:cNvSpPr>
          <p:nvPr/>
        </p:nvSpPr>
        <p:spPr bwMode="auto">
          <a:xfrm rot="290088">
            <a:off x="5651500" y="3644900"/>
            <a:ext cx="2376488" cy="863600"/>
          </a:xfrm>
          <a:prstGeom prst="cloudCallout">
            <a:avLst>
              <a:gd name="adj1" fmla="val -30495"/>
              <a:gd name="adj2" fmla="val 38421"/>
            </a:avLst>
          </a:prstGeom>
          <a:gradFill rotWithShape="1">
            <a:gsLst>
              <a:gs pos="0">
                <a:schemeClr val="bg1"/>
              </a:gs>
              <a:gs pos="100000">
                <a:schemeClr val="accent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3350" name="AutoShape 38"/>
          <p:cNvSpPr>
            <a:spLocks noChangeArrowheads="1"/>
          </p:cNvSpPr>
          <p:nvPr/>
        </p:nvSpPr>
        <p:spPr bwMode="auto">
          <a:xfrm rot="197821">
            <a:off x="1763713" y="333375"/>
            <a:ext cx="2447925" cy="1152525"/>
          </a:xfrm>
          <a:prstGeom prst="cloudCallout">
            <a:avLst>
              <a:gd name="adj1" fmla="val -29509"/>
              <a:gd name="adj2" fmla="val 38157"/>
            </a:avLst>
          </a:prstGeom>
          <a:gradFill rotWithShape="1">
            <a:gsLst>
              <a:gs pos="0">
                <a:schemeClr val="accent1"/>
              </a:gs>
              <a:gs pos="100000">
                <a:schemeClr val="bg1"/>
              </a:gs>
            </a:gsLst>
            <a:path path="rect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 algn="ctr"/>
            <a:endParaRPr lang="ru-RU"/>
          </a:p>
        </p:txBody>
      </p:sp>
      <p:sp>
        <p:nvSpPr>
          <p:cNvPr id="13333" name="AutoShape 21"/>
          <p:cNvSpPr>
            <a:spLocks noChangeArrowheads="1"/>
          </p:cNvSpPr>
          <p:nvPr/>
        </p:nvSpPr>
        <p:spPr bwMode="auto">
          <a:xfrm>
            <a:off x="6516688" y="115888"/>
            <a:ext cx="2303462" cy="23749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33"/>
              </a:gs>
              <a:gs pos="100000">
                <a:srgbClr val="FFFF00"/>
              </a:gs>
            </a:gsLst>
            <a:path path="rect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352" name="Line 40"/>
          <p:cNvSpPr>
            <a:spLocks noChangeShapeType="1"/>
          </p:cNvSpPr>
          <p:nvPr/>
        </p:nvSpPr>
        <p:spPr bwMode="auto">
          <a:xfrm flipH="1">
            <a:off x="2411413" y="1989138"/>
            <a:ext cx="1081087" cy="3455987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53" name="Line 41"/>
          <p:cNvSpPr>
            <a:spLocks noChangeShapeType="1"/>
          </p:cNvSpPr>
          <p:nvPr/>
        </p:nvSpPr>
        <p:spPr bwMode="auto">
          <a:xfrm flipH="1">
            <a:off x="3851275" y="2060575"/>
            <a:ext cx="288925" cy="2808288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54" name="Line 42"/>
          <p:cNvSpPr>
            <a:spLocks noChangeShapeType="1"/>
          </p:cNvSpPr>
          <p:nvPr/>
        </p:nvSpPr>
        <p:spPr bwMode="auto">
          <a:xfrm>
            <a:off x="4789488" y="2205038"/>
            <a:ext cx="69850" cy="3024187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55" name="Line 43"/>
          <p:cNvSpPr>
            <a:spLocks noChangeShapeType="1"/>
          </p:cNvSpPr>
          <p:nvPr/>
        </p:nvSpPr>
        <p:spPr bwMode="auto">
          <a:xfrm>
            <a:off x="5867400" y="1989138"/>
            <a:ext cx="1150938" cy="3168650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56" name="Line 44"/>
          <p:cNvSpPr>
            <a:spLocks noChangeShapeType="1"/>
          </p:cNvSpPr>
          <p:nvPr/>
        </p:nvSpPr>
        <p:spPr bwMode="auto">
          <a:xfrm>
            <a:off x="6516688" y="1844675"/>
            <a:ext cx="1511300" cy="3097213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3358" name="Line 46"/>
          <p:cNvSpPr>
            <a:spLocks noChangeShapeType="1"/>
          </p:cNvSpPr>
          <p:nvPr/>
        </p:nvSpPr>
        <p:spPr bwMode="auto">
          <a:xfrm flipH="1">
            <a:off x="1403350" y="1916113"/>
            <a:ext cx="1512888" cy="3313112"/>
          </a:xfrm>
          <a:prstGeom prst="line">
            <a:avLst/>
          </a:prstGeom>
          <a:noFill/>
          <a:ln w="25400">
            <a:solidFill>
              <a:srgbClr val="0000FF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3361" name="Picture 49">
            <a:hlinkClick r:id="" action="ppaction://media"/>
          </p:cNvPr>
          <p:cNvPicPr>
            <a:picLocks noRot="1" noChangeAspect="1" noChangeArrowheads="1"/>
          </p:cNvPicPr>
          <p:nvPr>
            <a:wavAudioFile r:embed="rId1" name="Pesenka_o_raduge.wav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8675688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62" name="Picture 50" descr="b3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6021388"/>
            <a:ext cx="865188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63" name="Picture 51" descr="b3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59113" y="5949950"/>
            <a:ext cx="865187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64" name="Picture 52" descr="b3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08625" y="5949950"/>
            <a:ext cx="865188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65" name="Picture 53" descr="b39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12088" y="6165850"/>
            <a:ext cx="865187" cy="87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3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ntr" presetSubtype="8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3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33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33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33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500"/>
                            </p:stCondLst>
                            <p:childTnLst>
                              <p:par>
                                <p:cTn id="4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33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13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5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9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95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500"/>
                            </p:stCondLst>
                            <p:childTnLst>
                              <p:par>
                                <p:cTn id="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3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10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1500"/>
                            </p:stCondLst>
                            <p:childTnLst>
                              <p:par>
                                <p:cTn id="8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3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2000"/>
                            </p:stCondLst>
                            <p:childTnLst>
                              <p:par>
                                <p:cTn id="9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3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12500"/>
                            </p:stCondLst>
                            <p:childTnLst>
                              <p:par>
                                <p:cTn id="9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0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2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2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5000"/>
                            </p:stCondLst>
                            <p:childTnLst>
                              <p:par>
                                <p:cTn id="105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23 -0.0787 L 0.41336 0.25718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5" y="1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7000"/>
                            </p:stCondLst>
                            <p:childTnLst>
                              <p:par>
                                <p:cTn id="108" presetID="1" presetClass="path" presetSubtype="0" repeatCount="300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25 -0.06366 C 0.04115 -0.08912 0.11059 -0.03796 0.12969 0.05046 C 0.14844 0.13866 0.11007 0.23125 0.0441 0.25671 C -0.02204 0.28264 -0.09166 0.23148 -0.11059 0.14259 C -0.12951 0.05486 -0.09132 -0.03819 -0.025 -0.06366 Z " pathEditMode="relative" rAng="-962626" ptsTypes="fffff">
                                      <p:cBhvr>
                                        <p:cTn id="109" dur="2000" spd="-1000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" y="1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3000"/>
                            </p:stCondLst>
                            <p:childTnLst>
                              <p:par>
                                <p:cTn id="111" presetID="2" presetClass="exit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2" dur="20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2000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5000"/>
                            </p:stCondLst>
                            <p:childTnLst>
                              <p:par>
                                <p:cTn id="116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2000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2000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27000"/>
                            </p:stCondLst>
                            <p:childTnLst>
                              <p:par>
                                <p:cTn id="121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2" dur="2000" fill="hold"/>
                                        <p:tgtEl>
                                          <p:spTgt spid="13315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29000"/>
                            </p:stCondLst>
                            <p:childTnLst>
                              <p:par>
                                <p:cTn id="124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5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9500"/>
                            </p:stCondLst>
                            <p:childTnLst>
                              <p:par>
                                <p:cTn id="12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3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3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32500"/>
                            </p:stCondLst>
                            <p:childTnLst>
                              <p:par>
                                <p:cTn id="133" presetID="35" presetClass="entr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133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2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2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2000" fill="hold"/>
                                        <p:tgtEl>
                                          <p:spTgt spid="13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3650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13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3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37500"/>
                            </p:stCondLst>
                            <p:childTnLst>
                              <p:par>
                                <p:cTn id="150" presetID="2" presetClass="entr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2" dur="20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3" dur="20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39500"/>
                            </p:stCondLst>
                            <p:childTnLst>
                              <p:par>
                                <p:cTn id="155" presetID="37" presetClass="path" presetSubtype="0" repeatCount="300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9445 0.0419 L -0.00174 0.14259 C 0.0177 0.16551 0.04687 0.17847 0.07725 0.17847 C 0.11198 0.17847 0.13958 0.16551 0.15902 0.14259 L 0.25208 0.0419 " pathEditMode="relative" rAng="0" ptsTypes="FffFF">
                                      <p:cBhvr>
                                        <p:cTn id="156" dur="2000" fill="hold"/>
                                        <p:tgtEl>
                                          <p:spTgt spid="133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3" y="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5500"/>
                            </p:stCondLst>
                            <p:childTnLst>
                              <p:par>
                                <p:cTn id="1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1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46000"/>
                            </p:stCondLst>
                            <p:childTnLst>
                              <p:par>
                                <p:cTn id="1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1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46500"/>
                            </p:stCondLst>
                            <p:childTnLst>
                              <p:par>
                                <p:cTn id="1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7000"/>
                            </p:stCondLst>
                            <p:childTnLst>
                              <p:par>
                                <p:cTn id="1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47500"/>
                            </p:stCondLst>
                            <p:childTnLst>
                              <p:par>
                                <p:cTn id="1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48000"/>
                            </p:stCondLst>
                            <p:childTnLst>
                              <p:par>
                                <p:cTn id="1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48500"/>
                            </p:stCondLst>
                            <p:childTnLst>
                              <p:par>
                                <p:cTn id="1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1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49000"/>
                            </p:stCondLst>
                            <p:childTnLst>
                              <p:par>
                                <p:cTn id="1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18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61"/>
                </p:tgtEl>
              </p:cMediaNode>
            </p:audio>
          </p:childTnLst>
        </p:cTn>
      </p:par>
    </p:tnLst>
    <p:bldLst>
      <p:bldP spid="13315" grpId="0" animBg="1"/>
      <p:bldP spid="13315" grpId="1" animBg="1"/>
      <p:bldP spid="13315" grpId="2" animBg="1"/>
      <p:bldP spid="13348" grpId="0" animBg="1"/>
      <p:bldP spid="13349" grpId="0" animBg="1"/>
      <p:bldP spid="13350" grpId="0" animBg="1"/>
      <p:bldP spid="13350" grpId="1" animBg="1"/>
      <p:bldP spid="13333" grpId="0" animBg="1"/>
      <p:bldP spid="13333" grpId="1" animBg="1"/>
      <p:bldP spid="13352" grpId="0" animBg="1"/>
      <p:bldP spid="13352" grpId="1" animBg="1"/>
      <p:bldP spid="13353" grpId="0" animBg="1"/>
      <p:bldP spid="13353" grpId="1" animBg="1"/>
      <p:bldP spid="13354" grpId="0" animBg="1"/>
      <p:bldP spid="13354" grpId="1" animBg="1"/>
      <p:bldP spid="13355" grpId="0" animBg="1"/>
      <p:bldP spid="13355" grpId="1" animBg="1"/>
      <p:bldP spid="13356" grpId="0" animBg="1"/>
      <p:bldP spid="13356" grpId="1" animBg="1"/>
      <p:bldP spid="13358" grpId="0" animBg="1"/>
      <p:bldP spid="13358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 можно получить дробь , равную данной?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  <a:latin typeface="Arial Black" pitchFamily="34" charset="0"/>
              </a:rPr>
              <a:t>Что значит сократить дробь?</a:t>
            </a:r>
            <a:endParaRPr lang="ru-RU" b="1" i="1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b="1" i="1" dirty="0" smtClean="0">
                <a:solidFill>
                  <a:srgbClr val="002060"/>
                </a:solidFill>
                <a:latin typeface="Arial Black" pitchFamily="34" charset="0"/>
              </a:rPr>
              <a:t>Это значит разделить и числитель и знаменатель на одно и тоже число, получить несократимую дробь</a:t>
            </a:r>
            <a:endParaRPr lang="ru-RU" sz="4400" b="1" i="1" dirty="0">
              <a:solidFill>
                <a:srgbClr val="00206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34" name="AutoShape 18"/>
          <p:cNvSpPr>
            <a:spLocks noChangeArrowheads="1"/>
          </p:cNvSpPr>
          <p:nvPr/>
        </p:nvSpPr>
        <p:spPr bwMode="auto">
          <a:xfrm>
            <a:off x="4356100" y="3357563"/>
            <a:ext cx="5184775" cy="3816350"/>
          </a:xfrm>
          <a:prstGeom prst="irregularSeal2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0435" name="AutoShape 19"/>
          <p:cNvSpPr>
            <a:spLocks noChangeArrowheads="1"/>
          </p:cNvSpPr>
          <p:nvPr/>
        </p:nvSpPr>
        <p:spPr bwMode="auto">
          <a:xfrm>
            <a:off x="250825" y="3041650"/>
            <a:ext cx="5184775" cy="3816350"/>
          </a:xfrm>
          <a:prstGeom prst="irregularSeal2">
            <a:avLst/>
          </a:prstGeom>
          <a:solidFill>
            <a:srgbClr val="66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0433" name="AutoShape 17"/>
          <p:cNvSpPr>
            <a:spLocks noChangeArrowheads="1"/>
          </p:cNvSpPr>
          <p:nvPr/>
        </p:nvSpPr>
        <p:spPr bwMode="auto">
          <a:xfrm>
            <a:off x="3959225" y="476250"/>
            <a:ext cx="5184775" cy="3816350"/>
          </a:xfrm>
          <a:prstGeom prst="irregularSeal2">
            <a:avLst/>
          </a:prstGeom>
          <a:solidFill>
            <a:srgbClr val="75F17B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0432" name="AutoShape 16"/>
          <p:cNvSpPr>
            <a:spLocks noChangeArrowheads="1"/>
          </p:cNvSpPr>
          <p:nvPr/>
        </p:nvSpPr>
        <p:spPr bwMode="auto">
          <a:xfrm>
            <a:off x="-396875" y="404813"/>
            <a:ext cx="5184775" cy="3816350"/>
          </a:xfrm>
          <a:prstGeom prst="irregularSeal2">
            <a:avLst/>
          </a:prstGeom>
          <a:solidFill>
            <a:srgbClr val="FF99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0418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685800" y="152400"/>
            <a:ext cx="6870700" cy="539750"/>
          </a:xfrm>
        </p:spPr>
        <p:txBody>
          <a:bodyPr/>
          <a:lstStyle/>
          <a:p>
            <a:r>
              <a:rPr lang="ru-RU" sz="2800" b="1">
                <a:solidFill>
                  <a:srgbClr val="000099"/>
                </a:solidFill>
              </a:rPr>
              <a:t>Выполните сокращение дробей:</a:t>
            </a:r>
          </a:p>
        </p:txBody>
      </p:sp>
      <p:graphicFrame>
        <p:nvGraphicFramePr>
          <p:cNvPr id="60420" name="Object 4"/>
          <p:cNvGraphicFramePr>
            <a:graphicFrameLocks noChangeAspect="1"/>
          </p:cNvGraphicFramePr>
          <p:nvPr>
            <p:ph sz="quarter" idx="1"/>
          </p:nvPr>
        </p:nvGraphicFramePr>
        <p:xfrm>
          <a:off x="539750" y="1341438"/>
          <a:ext cx="1236663" cy="1800225"/>
        </p:xfrm>
        <a:graphic>
          <a:graphicData uri="http://schemas.openxmlformats.org/presentationml/2006/ole">
            <p:oleObj spid="_x0000_s32770" name="Формула" r:id="rId3" imgW="203040" imgH="393480" progId="Equation.3">
              <p:embed/>
            </p:oleObj>
          </a:graphicData>
        </a:graphic>
      </p:graphicFrame>
      <p:graphicFrame>
        <p:nvGraphicFramePr>
          <p:cNvPr id="60422" name="Object 6"/>
          <p:cNvGraphicFramePr>
            <a:graphicFrameLocks noChangeAspect="1"/>
          </p:cNvGraphicFramePr>
          <p:nvPr>
            <p:ph sz="quarter" idx="2"/>
          </p:nvPr>
        </p:nvGraphicFramePr>
        <p:xfrm>
          <a:off x="5003800" y="1773238"/>
          <a:ext cx="979488" cy="1511300"/>
        </p:xfrm>
        <a:graphic>
          <a:graphicData uri="http://schemas.openxmlformats.org/presentationml/2006/ole">
            <p:oleObj spid="_x0000_s32771" name="Формула" r:id="rId4" imgW="228600" imgH="393480" progId="Equation.3">
              <p:embed/>
            </p:oleObj>
          </a:graphicData>
        </a:graphic>
      </p:graphicFrame>
      <p:graphicFrame>
        <p:nvGraphicFramePr>
          <p:cNvPr id="60424" name="Object 8"/>
          <p:cNvGraphicFramePr>
            <a:graphicFrameLocks noChangeAspect="1"/>
          </p:cNvGraphicFramePr>
          <p:nvPr>
            <p:ph sz="quarter" idx="3"/>
          </p:nvPr>
        </p:nvGraphicFramePr>
        <p:xfrm>
          <a:off x="2484438" y="4076700"/>
          <a:ext cx="855662" cy="1325563"/>
        </p:xfrm>
        <a:graphic>
          <a:graphicData uri="http://schemas.openxmlformats.org/presentationml/2006/ole">
            <p:oleObj spid="_x0000_s32772" name="Формула" r:id="rId5" imgW="253800" imgH="393480" progId="Equation.3">
              <p:embed/>
            </p:oleObj>
          </a:graphicData>
        </a:graphic>
      </p:graphicFrame>
      <p:graphicFrame>
        <p:nvGraphicFramePr>
          <p:cNvPr id="60426" name="Object 10"/>
          <p:cNvGraphicFramePr>
            <a:graphicFrameLocks noChangeAspect="1"/>
          </p:cNvGraphicFramePr>
          <p:nvPr>
            <p:ph sz="quarter" idx="4"/>
          </p:nvPr>
        </p:nvGraphicFramePr>
        <p:xfrm>
          <a:off x="5551488" y="4508500"/>
          <a:ext cx="1003300" cy="1728788"/>
        </p:xfrm>
        <a:graphic>
          <a:graphicData uri="http://schemas.openxmlformats.org/presentationml/2006/ole">
            <p:oleObj spid="_x0000_s32773" name="Формула" r:id="rId6" imgW="228600" imgH="393480" progId="Equation.3">
              <p:embed/>
            </p:oleObj>
          </a:graphicData>
        </a:graphic>
      </p:graphicFrame>
      <p:graphicFrame>
        <p:nvGraphicFramePr>
          <p:cNvPr id="60428" name="Object 12"/>
          <p:cNvGraphicFramePr>
            <a:graphicFrameLocks noChangeAspect="1"/>
          </p:cNvGraphicFramePr>
          <p:nvPr/>
        </p:nvGraphicFramePr>
        <p:xfrm>
          <a:off x="1835150" y="1341438"/>
          <a:ext cx="1624013" cy="1800225"/>
        </p:xfrm>
        <a:graphic>
          <a:graphicData uri="http://schemas.openxmlformats.org/presentationml/2006/ole">
            <p:oleObj spid="_x0000_s32774" name="Формула" r:id="rId7" imgW="266400" imgH="393480" progId="Equation.3">
              <p:embed/>
            </p:oleObj>
          </a:graphicData>
        </a:graphic>
      </p:graphicFrame>
      <p:graphicFrame>
        <p:nvGraphicFramePr>
          <p:cNvPr id="60429" name="Object 13"/>
          <p:cNvGraphicFramePr>
            <a:graphicFrameLocks noChangeAspect="1"/>
          </p:cNvGraphicFramePr>
          <p:nvPr/>
        </p:nvGraphicFramePr>
        <p:xfrm>
          <a:off x="6219825" y="1700213"/>
          <a:ext cx="1141413" cy="1511300"/>
        </p:xfrm>
        <a:graphic>
          <a:graphicData uri="http://schemas.openxmlformats.org/presentationml/2006/ole">
            <p:oleObj spid="_x0000_s32775" name="Формула" r:id="rId8" imgW="266400" imgH="393480" progId="Equation.3">
              <p:embed/>
            </p:oleObj>
          </a:graphicData>
        </a:graphic>
      </p:graphicFrame>
      <p:graphicFrame>
        <p:nvGraphicFramePr>
          <p:cNvPr id="60430" name="Object 14"/>
          <p:cNvGraphicFramePr>
            <a:graphicFrameLocks noChangeAspect="1"/>
          </p:cNvGraphicFramePr>
          <p:nvPr/>
        </p:nvGraphicFramePr>
        <p:xfrm>
          <a:off x="6732588" y="4437063"/>
          <a:ext cx="1169987" cy="1728787"/>
        </p:xfrm>
        <a:graphic>
          <a:graphicData uri="http://schemas.openxmlformats.org/presentationml/2006/ole">
            <p:oleObj spid="_x0000_s32776" name="Формула" r:id="rId9" imgW="266400" imgH="393480" progId="Equation.3">
              <p:embed/>
            </p:oleObj>
          </a:graphicData>
        </a:graphic>
      </p:graphicFrame>
      <p:graphicFrame>
        <p:nvGraphicFramePr>
          <p:cNvPr id="60431" name="Object 15"/>
          <p:cNvGraphicFramePr>
            <a:graphicFrameLocks noChangeAspect="1"/>
          </p:cNvGraphicFramePr>
          <p:nvPr/>
        </p:nvGraphicFramePr>
        <p:xfrm>
          <a:off x="1611313" y="4149725"/>
          <a:ext cx="727075" cy="1325563"/>
        </p:xfrm>
        <a:graphic>
          <a:graphicData uri="http://schemas.openxmlformats.org/presentationml/2006/ole">
            <p:oleObj spid="_x0000_s32777" name="Формула" r:id="rId10" imgW="21564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0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60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60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0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3" dur="2000"/>
                                        <p:tgtEl>
                                          <p:spTgt spid="60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8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0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34" grpId="0" animBg="1"/>
      <p:bldP spid="60435" grpId="0" animBg="1"/>
      <p:bldP spid="60433" grpId="0" animBg="1"/>
      <p:bldP spid="60432" grpId="0" animBg="1"/>
      <p:bldP spid="604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23"/>
          <p:cNvGrpSpPr/>
          <p:nvPr/>
        </p:nvGrpSpPr>
        <p:grpSpPr>
          <a:xfrm>
            <a:off x="1214414" y="2928934"/>
            <a:ext cx="4629176" cy="3700482"/>
            <a:chOff x="2000232" y="2928934"/>
            <a:chExt cx="4629176" cy="3700482"/>
          </a:xfrm>
        </p:grpSpPr>
        <p:grpSp>
          <p:nvGrpSpPr>
            <p:cNvPr id="4" name="Группа 1"/>
            <p:cNvGrpSpPr/>
            <p:nvPr/>
          </p:nvGrpSpPr>
          <p:grpSpPr>
            <a:xfrm>
              <a:off x="2000232" y="2928934"/>
              <a:ext cx="4629176" cy="3700482"/>
              <a:chOff x="2000232" y="2928934"/>
              <a:chExt cx="4629176" cy="3700482"/>
            </a:xfrm>
          </p:grpSpPr>
          <p:sp>
            <p:nvSpPr>
              <p:cNvPr id="3" name="Прямоугольник 2"/>
              <p:cNvSpPr/>
              <p:nvPr/>
            </p:nvSpPr>
            <p:spPr>
              <a:xfrm>
                <a:off x="5715008" y="4786322"/>
                <a:ext cx="914400" cy="914400"/>
              </a:xfrm>
              <a:prstGeom prst="rect">
                <a:avLst/>
              </a:prstGeom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24" name="Группа 43"/>
              <p:cNvGrpSpPr/>
              <p:nvPr/>
            </p:nvGrpSpPr>
            <p:grpSpPr>
              <a:xfrm>
                <a:off x="2000232" y="2928934"/>
                <a:ext cx="4629176" cy="3700482"/>
                <a:chOff x="2500298" y="1857364"/>
                <a:chExt cx="4629176" cy="3700482"/>
              </a:xfrm>
            </p:grpSpPr>
            <p:sp>
              <p:nvSpPr>
                <p:cNvPr id="5" name="Прямоугольник 4"/>
                <p:cNvSpPr/>
                <p:nvPr/>
              </p:nvSpPr>
              <p:spPr>
                <a:xfrm>
                  <a:off x="2500298" y="4643446"/>
                  <a:ext cx="914400" cy="914400"/>
                </a:xfrm>
                <a:prstGeom prst="rect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6" name="Прямоугольник 5"/>
                <p:cNvSpPr/>
                <p:nvPr/>
              </p:nvSpPr>
              <p:spPr>
                <a:xfrm>
                  <a:off x="2500298" y="2786058"/>
                  <a:ext cx="914400" cy="914400"/>
                </a:xfrm>
                <a:prstGeom prst="rect">
                  <a:avLst/>
                </a:prstGeom>
                <a:solidFill>
                  <a:srgbClr val="00B05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" name="Прямоугольник 6"/>
                <p:cNvSpPr/>
                <p:nvPr/>
              </p:nvSpPr>
              <p:spPr>
                <a:xfrm>
                  <a:off x="3428992" y="2786058"/>
                  <a:ext cx="914400" cy="914400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" name="Прямоугольник 3"/>
                <p:cNvSpPr/>
                <p:nvPr/>
              </p:nvSpPr>
              <p:spPr>
                <a:xfrm>
                  <a:off x="4357686" y="3714752"/>
                  <a:ext cx="914400" cy="914400"/>
                </a:xfrm>
                <a:prstGeom prst="rect">
                  <a:avLst/>
                </a:prstGeom>
                <a:solidFill>
                  <a:srgbClr val="00B05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" name="Прямоугольник 4"/>
                <p:cNvSpPr/>
                <p:nvPr/>
              </p:nvSpPr>
              <p:spPr>
                <a:xfrm>
                  <a:off x="5286380" y="3714752"/>
                  <a:ext cx="914400" cy="914400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0" name="Прямоугольник 6"/>
                <p:cNvSpPr/>
                <p:nvPr/>
              </p:nvSpPr>
              <p:spPr>
                <a:xfrm>
                  <a:off x="6215074" y="2786058"/>
                  <a:ext cx="914400" cy="914400"/>
                </a:xfrm>
                <a:prstGeom prst="rect">
                  <a:avLst/>
                </a:prstGeom>
                <a:solidFill>
                  <a:srgbClr val="00B05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1" name="Прямоугольник 7"/>
                <p:cNvSpPr/>
                <p:nvPr/>
              </p:nvSpPr>
              <p:spPr>
                <a:xfrm>
                  <a:off x="4357686" y="2786058"/>
                  <a:ext cx="914400" cy="914400"/>
                </a:xfrm>
                <a:prstGeom prst="rect">
                  <a:avLst/>
                </a:prstGeom>
                <a:noFill/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2" name="Прямоугольник 8"/>
                <p:cNvSpPr/>
                <p:nvPr/>
              </p:nvSpPr>
              <p:spPr>
                <a:xfrm>
                  <a:off x="5286380" y="2786058"/>
                  <a:ext cx="914400" cy="914400"/>
                </a:xfrm>
                <a:prstGeom prst="rect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3" name="Прямоугольник 12"/>
                <p:cNvSpPr/>
                <p:nvPr/>
              </p:nvSpPr>
              <p:spPr>
                <a:xfrm>
                  <a:off x="2500298" y="3714752"/>
                  <a:ext cx="914400" cy="914400"/>
                </a:xfrm>
                <a:prstGeom prst="rect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4" name="Прямоугольник 13"/>
                <p:cNvSpPr/>
                <p:nvPr/>
              </p:nvSpPr>
              <p:spPr>
                <a:xfrm>
                  <a:off x="6215074" y="4643446"/>
                  <a:ext cx="914400" cy="914400"/>
                </a:xfrm>
                <a:prstGeom prst="rect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5" name="Прямоугольник 14"/>
                <p:cNvSpPr/>
                <p:nvPr/>
              </p:nvSpPr>
              <p:spPr>
                <a:xfrm>
                  <a:off x="5286380" y="4643446"/>
                  <a:ext cx="914400" cy="914400"/>
                </a:xfrm>
                <a:prstGeom prst="rect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6" name="Прямоугольник 15"/>
                <p:cNvSpPr/>
                <p:nvPr/>
              </p:nvSpPr>
              <p:spPr>
                <a:xfrm>
                  <a:off x="4357686" y="4643446"/>
                  <a:ext cx="914400" cy="914400"/>
                </a:xfrm>
                <a:prstGeom prst="rect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7" name="Прямоугольник 16"/>
                <p:cNvSpPr/>
                <p:nvPr/>
              </p:nvSpPr>
              <p:spPr>
                <a:xfrm>
                  <a:off x="3428992" y="4643446"/>
                  <a:ext cx="914400" cy="914400"/>
                </a:xfrm>
                <a:prstGeom prst="rect">
                  <a:avLst/>
                </a:prstGeom>
                <a:solidFill>
                  <a:srgbClr val="FFFF0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8" name="Прямоугольник 17"/>
                <p:cNvSpPr/>
                <p:nvPr/>
              </p:nvSpPr>
              <p:spPr>
                <a:xfrm>
                  <a:off x="2500298" y="1857364"/>
                  <a:ext cx="914400" cy="914400"/>
                </a:xfrm>
                <a:prstGeom prst="rect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19" name="Прямоугольник 18"/>
                <p:cNvSpPr/>
                <p:nvPr/>
              </p:nvSpPr>
              <p:spPr>
                <a:xfrm>
                  <a:off x="3428992" y="1857364"/>
                  <a:ext cx="914400" cy="914400"/>
                </a:xfrm>
                <a:prstGeom prst="rect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0" name="Прямоугольник 19"/>
                <p:cNvSpPr/>
                <p:nvPr/>
              </p:nvSpPr>
              <p:spPr>
                <a:xfrm>
                  <a:off x="4357686" y="1857364"/>
                  <a:ext cx="914400" cy="914400"/>
                </a:xfrm>
                <a:prstGeom prst="rect">
                  <a:avLst/>
                </a:prstGeom>
                <a:solidFill>
                  <a:srgbClr val="00B050"/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1" name="Прямоугольник 20"/>
                <p:cNvSpPr/>
                <p:nvPr/>
              </p:nvSpPr>
              <p:spPr>
                <a:xfrm>
                  <a:off x="5286380" y="1857364"/>
                  <a:ext cx="914400" cy="914400"/>
                </a:xfrm>
                <a:prstGeom prst="rect">
                  <a:avLst/>
                </a:prstGeom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22" name="Прямоугольник 21"/>
                <p:cNvSpPr/>
                <p:nvPr/>
              </p:nvSpPr>
              <p:spPr>
                <a:xfrm>
                  <a:off x="6215074" y="1857364"/>
                  <a:ext cx="914400" cy="914400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solidFill>
                    <a:srgbClr val="FFFF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sp>
          <p:nvSpPr>
            <p:cNvPr id="23" name="Прямоугольник 22"/>
            <p:cNvSpPr/>
            <p:nvPr/>
          </p:nvSpPr>
          <p:spPr>
            <a:xfrm>
              <a:off x="2928926" y="4786322"/>
              <a:ext cx="914400" cy="9144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1214414" y="2928934"/>
            <a:ext cx="4629176" cy="3700482"/>
            <a:chOff x="2000232" y="2928934"/>
            <a:chExt cx="4629176" cy="3700482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2928926" y="4786322"/>
              <a:ext cx="914400" cy="9144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7" name="Группа 49"/>
            <p:cNvGrpSpPr/>
            <p:nvPr/>
          </p:nvGrpSpPr>
          <p:grpSpPr>
            <a:xfrm>
              <a:off x="2000232" y="2928934"/>
              <a:ext cx="4629176" cy="3700482"/>
              <a:chOff x="2000232" y="2928934"/>
              <a:chExt cx="4629176" cy="3700482"/>
            </a:xfrm>
          </p:grpSpPr>
          <p:sp>
            <p:nvSpPr>
              <p:cNvPr id="28" name="Прямоугольник 27"/>
              <p:cNvSpPr/>
              <p:nvPr/>
            </p:nvSpPr>
            <p:spPr>
              <a:xfrm>
                <a:off x="5715008" y="4786322"/>
                <a:ext cx="914400" cy="9144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29" name="Группа 43"/>
              <p:cNvGrpSpPr/>
              <p:nvPr/>
            </p:nvGrpSpPr>
            <p:grpSpPr>
              <a:xfrm>
                <a:off x="2000232" y="2928934"/>
                <a:ext cx="4629176" cy="3700482"/>
                <a:chOff x="2500298" y="1857364"/>
                <a:chExt cx="4629176" cy="3700482"/>
              </a:xfrm>
            </p:grpSpPr>
            <p:sp>
              <p:nvSpPr>
                <p:cNvPr id="30" name="Прямоугольник 29"/>
                <p:cNvSpPr/>
                <p:nvPr/>
              </p:nvSpPr>
              <p:spPr>
                <a:xfrm>
                  <a:off x="2500298" y="4643446"/>
                  <a:ext cx="914400" cy="914400"/>
                </a:xfrm>
                <a:prstGeom prst="rect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1" name="Прямоугольник 30"/>
                <p:cNvSpPr/>
                <p:nvPr/>
              </p:nvSpPr>
              <p:spPr>
                <a:xfrm>
                  <a:off x="2500298" y="2786058"/>
                  <a:ext cx="914400" cy="914400"/>
                </a:xfrm>
                <a:prstGeom prst="rect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" name="Прямоугольник 31"/>
                <p:cNvSpPr/>
                <p:nvPr/>
              </p:nvSpPr>
              <p:spPr>
                <a:xfrm>
                  <a:off x="3428992" y="2786058"/>
                  <a:ext cx="914400" cy="914400"/>
                </a:xfrm>
                <a:prstGeom prst="rect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3" name="Прямоугольник 3"/>
                <p:cNvSpPr/>
                <p:nvPr/>
              </p:nvSpPr>
              <p:spPr>
                <a:xfrm>
                  <a:off x="4357686" y="3714752"/>
                  <a:ext cx="914400" cy="914400"/>
                </a:xfrm>
                <a:prstGeom prst="rect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4" name="Прямоугольник 4"/>
                <p:cNvSpPr/>
                <p:nvPr/>
              </p:nvSpPr>
              <p:spPr>
                <a:xfrm>
                  <a:off x="5286380" y="3714752"/>
                  <a:ext cx="914400" cy="914400"/>
                </a:xfrm>
                <a:prstGeom prst="rect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5" name="Прямоугольник 6"/>
                <p:cNvSpPr/>
                <p:nvPr/>
              </p:nvSpPr>
              <p:spPr>
                <a:xfrm>
                  <a:off x="6215074" y="2786058"/>
                  <a:ext cx="914400" cy="914400"/>
                </a:xfrm>
                <a:prstGeom prst="rect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6" name="Прямоугольник 7"/>
                <p:cNvSpPr/>
                <p:nvPr/>
              </p:nvSpPr>
              <p:spPr>
                <a:xfrm>
                  <a:off x="4357686" y="2786058"/>
                  <a:ext cx="914400" cy="914400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7" name="Прямоугольник 8"/>
                <p:cNvSpPr/>
                <p:nvPr/>
              </p:nvSpPr>
              <p:spPr>
                <a:xfrm>
                  <a:off x="5286380" y="2786058"/>
                  <a:ext cx="914400" cy="91440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8" name="Прямоугольник 10"/>
                <p:cNvSpPr/>
                <p:nvPr/>
              </p:nvSpPr>
              <p:spPr>
                <a:xfrm>
                  <a:off x="2500298" y="3714752"/>
                  <a:ext cx="914400" cy="91440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9" name="Прямоугольник 11"/>
                <p:cNvSpPr/>
                <p:nvPr/>
              </p:nvSpPr>
              <p:spPr>
                <a:xfrm>
                  <a:off x="6215074" y="4643446"/>
                  <a:ext cx="914400" cy="914400"/>
                </a:xfrm>
                <a:prstGeom prst="rect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" name="Прямоугольник 12"/>
                <p:cNvSpPr/>
                <p:nvPr/>
              </p:nvSpPr>
              <p:spPr>
                <a:xfrm>
                  <a:off x="5286380" y="4643446"/>
                  <a:ext cx="914400" cy="91440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1" name="Прямоугольник 13"/>
                <p:cNvSpPr/>
                <p:nvPr/>
              </p:nvSpPr>
              <p:spPr>
                <a:xfrm>
                  <a:off x="4357686" y="4643446"/>
                  <a:ext cx="914400" cy="914400"/>
                </a:xfrm>
                <a:prstGeom prst="rect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2" name="Прямоугольник 14"/>
                <p:cNvSpPr/>
                <p:nvPr/>
              </p:nvSpPr>
              <p:spPr>
                <a:xfrm>
                  <a:off x="3428992" y="4643446"/>
                  <a:ext cx="914400" cy="91440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3" name="Прямоугольник 16"/>
                <p:cNvSpPr/>
                <p:nvPr/>
              </p:nvSpPr>
              <p:spPr>
                <a:xfrm>
                  <a:off x="2500298" y="1857364"/>
                  <a:ext cx="914400" cy="91440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4" name="Прямоугольник 17"/>
                <p:cNvSpPr/>
                <p:nvPr/>
              </p:nvSpPr>
              <p:spPr>
                <a:xfrm>
                  <a:off x="3428992" y="1857364"/>
                  <a:ext cx="914400" cy="91440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5" name="Прямоугольник 18"/>
                <p:cNvSpPr/>
                <p:nvPr/>
              </p:nvSpPr>
              <p:spPr>
                <a:xfrm>
                  <a:off x="4357686" y="1857364"/>
                  <a:ext cx="914400" cy="914400"/>
                </a:xfrm>
                <a:prstGeom prst="rect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" name="Прямоугольник 19"/>
                <p:cNvSpPr/>
                <p:nvPr/>
              </p:nvSpPr>
              <p:spPr>
                <a:xfrm>
                  <a:off x="5286380" y="1857364"/>
                  <a:ext cx="914400" cy="91440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7" name="Прямоугольник 20"/>
                <p:cNvSpPr/>
                <p:nvPr/>
              </p:nvSpPr>
              <p:spPr>
                <a:xfrm>
                  <a:off x="6215074" y="1857364"/>
                  <a:ext cx="914400" cy="914400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</p:grpSp>
      <p:sp>
        <p:nvSpPr>
          <p:cNvPr id="48" name="TextBox 47"/>
          <p:cNvSpPr txBox="1"/>
          <p:nvPr/>
        </p:nvSpPr>
        <p:spPr>
          <a:xfrm>
            <a:off x="4000496" y="285728"/>
            <a:ext cx="3946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 smtClean="0">
                <a:solidFill>
                  <a:srgbClr val="FFFF00"/>
                </a:solidFill>
              </a:rPr>
              <a:t>:</a:t>
            </a:r>
            <a:endParaRPr lang="ru-RU" sz="2800" b="1" dirty="0">
              <a:solidFill>
                <a:srgbClr val="FFFF00"/>
              </a:solidFill>
            </a:endParaRPr>
          </a:p>
        </p:txBody>
      </p:sp>
      <p:grpSp>
        <p:nvGrpSpPr>
          <p:cNvPr id="49" name="Группа 48"/>
          <p:cNvGrpSpPr/>
          <p:nvPr/>
        </p:nvGrpSpPr>
        <p:grpSpPr>
          <a:xfrm>
            <a:off x="857224" y="642918"/>
            <a:ext cx="963724" cy="2253726"/>
            <a:chOff x="500034" y="5165230"/>
            <a:chExt cx="630300" cy="1911110"/>
          </a:xfrm>
          <a:solidFill>
            <a:schemeClr val="bg2">
              <a:lumMod val="40000"/>
              <a:lumOff val="60000"/>
            </a:schemeClr>
          </a:solidFill>
        </p:grpSpPr>
        <p:grpSp>
          <p:nvGrpSpPr>
            <p:cNvPr id="50" name="Группа 13"/>
            <p:cNvGrpSpPr/>
            <p:nvPr/>
          </p:nvGrpSpPr>
          <p:grpSpPr>
            <a:xfrm>
              <a:off x="500034" y="5165230"/>
              <a:ext cx="630300" cy="1911110"/>
              <a:chOff x="642910" y="5093792"/>
              <a:chExt cx="630300" cy="1911110"/>
            </a:xfrm>
            <a:grpFill/>
          </p:grpSpPr>
          <p:sp>
            <p:nvSpPr>
              <p:cNvPr id="52" name="TextBox 51"/>
              <p:cNvSpPr txBox="1"/>
              <p:nvPr/>
            </p:nvSpPr>
            <p:spPr>
              <a:xfrm>
                <a:off x="642910" y="6143642"/>
                <a:ext cx="630300" cy="8612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ru-RU" sz="6000" b="1" dirty="0" smtClean="0">
                    <a:solidFill>
                      <a:srgbClr val="FF0000"/>
                    </a:solidFill>
                  </a:rPr>
                  <a:t>20</a:t>
                </a:r>
                <a:endParaRPr lang="ru-RU" sz="60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689632" y="5093792"/>
                <a:ext cx="441147" cy="12266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8800" b="1" dirty="0" smtClean="0">
                    <a:solidFill>
                      <a:srgbClr val="FF0000"/>
                    </a:solidFill>
                  </a:rPr>
                  <a:t>_</a:t>
                </a:r>
                <a:endParaRPr lang="ru-RU" sz="8800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571472" y="5357824"/>
              <a:ext cx="428628" cy="8612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6000" b="1" dirty="0" smtClean="0">
                  <a:solidFill>
                    <a:srgbClr val="FF0000"/>
                  </a:solidFill>
                </a:rPr>
                <a:t>5</a:t>
              </a:r>
              <a:endParaRPr lang="ru-RU" sz="60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54" name="Группа 54"/>
          <p:cNvGrpSpPr/>
          <p:nvPr/>
        </p:nvGrpSpPr>
        <p:grpSpPr>
          <a:xfrm>
            <a:off x="2500298" y="714356"/>
            <a:ext cx="574196" cy="2158671"/>
            <a:chOff x="642910" y="5072074"/>
            <a:chExt cx="574196" cy="2158671"/>
          </a:xfrm>
          <a:solidFill>
            <a:schemeClr val="bg2">
              <a:lumMod val="40000"/>
              <a:lumOff val="60000"/>
            </a:schemeClr>
          </a:solidFill>
        </p:grpSpPr>
        <p:grpSp>
          <p:nvGrpSpPr>
            <p:cNvPr id="55" name="Группа 13"/>
            <p:cNvGrpSpPr/>
            <p:nvPr/>
          </p:nvGrpSpPr>
          <p:grpSpPr>
            <a:xfrm>
              <a:off x="642910" y="5072074"/>
              <a:ext cx="574196" cy="2158671"/>
              <a:chOff x="785786" y="5000636"/>
              <a:chExt cx="574196" cy="2158671"/>
            </a:xfrm>
            <a:grpFill/>
          </p:grpSpPr>
          <p:sp>
            <p:nvSpPr>
              <p:cNvPr id="58" name="TextBox 57"/>
              <p:cNvSpPr txBox="1"/>
              <p:nvPr/>
            </p:nvSpPr>
            <p:spPr>
              <a:xfrm>
                <a:off x="785786" y="6143644"/>
                <a:ext cx="574196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ru-RU" sz="6000" b="1" dirty="0" smtClean="0">
                    <a:solidFill>
                      <a:srgbClr val="FF0000"/>
                    </a:solidFill>
                  </a:rPr>
                  <a:t>4</a:t>
                </a:r>
                <a:endParaRPr lang="ru-RU" sz="60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785786" y="5000636"/>
                <a:ext cx="441146" cy="14465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8800" b="1" dirty="0" smtClean="0">
                    <a:solidFill>
                      <a:srgbClr val="FF0000"/>
                    </a:solidFill>
                  </a:rPr>
                  <a:t>_</a:t>
                </a:r>
                <a:endParaRPr lang="ru-RU" sz="8800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57" name="TextBox 56"/>
            <p:cNvSpPr txBox="1"/>
            <p:nvPr/>
          </p:nvSpPr>
          <p:spPr>
            <a:xfrm>
              <a:off x="642910" y="5357826"/>
              <a:ext cx="428628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6000" b="1" dirty="0" smtClean="0">
                  <a:solidFill>
                    <a:srgbClr val="FF0000"/>
                  </a:solidFill>
                </a:rPr>
                <a:t>1</a:t>
              </a:r>
              <a:endParaRPr lang="ru-RU" sz="6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1857356" y="1500174"/>
            <a:ext cx="4908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=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286248" y="928670"/>
            <a:ext cx="3974870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Как найти площадь</a:t>
            </a:r>
          </a:p>
          <a:p>
            <a:pPr algn="ctr"/>
            <a:r>
              <a:rPr lang="ru-RU" sz="2800" b="1" dirty="0" smtClean="0"/>
              <a:t> </a:t>
            </a:r>
            <a:r>
              <a:rPr lang="ru-RU" sz="2800" b="1" dirty="0" smtClean="0">
                <a:solidFill>
                  <a:srgbClr val="FF0000"/>
                </a:solidFill>
              </a:rPr>
              <a:t>ЖЁЛТОЙ</a:t>
            </a:r>
            <a:r>
              <a:rPr lang="ru-RU" sz="2800" b="1" dirty="0" smtClean="0"/>
              <a:t> части фигуры, </a:t>
            </a:r>
          </a:p>
          <a:p>
            <a:pPr algn="ctr"/>
            <a:r>
              <a:rPr lang="ru-RU" sz="2800" b="1" dirty="0" smtClean="0"/>
              <a:t>если площадь</a:t>
            </a:r>
          </a:p>
          <a:p>
            <a:pPr algn="ctr"/>
            <a:r>
              <a:rPr lang="ru-RU" sz="2800" b="1" dirty="0" smtClean="0"/>
              <a:t> всей фигуры 16мм</a:t>
            </a:r>
            <a:r>
              <a:rPr lang="ru-RU" sz="2800" b="1" baseline="30000" dirty="0" smtClean="0"/>
              <a:t>2</a:t>
            </a:r>
            <a:r>
              <a:rPr lang="ru-RU" sz="2400" b="1" dirty="0" smtClean="0"/>
              <a:t> ?</a:t>
            </a:r>
            <a:endParaRPr lang="ru-RU" sz="2400" b="1" baseline="30000" dirty="0"/>
          </a:p>
        </p:txBody>
      </p:sp>
      <p:sp>
        <p:nvSpPr>
          <p:cNvPr id="63" name="TextBox 62"/>
          <p:cNvSpPr txBox="1"/>
          <p:nvPr/>
        </p:nvSpPr>
        <p:spPr>
          <a:xfrm>
            <a:off x="6072198" y="4071942"/>
            <a:ext cx="238879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16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ru-RU" sz="4400" b="1" dirty="0" smtClean="0">
                <a:solidFill>
                  <a:srgbClr val="FF0000"/>
                </a:solidFill>
              </a:rPr>
              <a:t>: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ru-RU" sz="4400" b="1" dirty="0" smtClean="0">
                <a:solidFill>
                  <a:srgbClr val="FF0000"/>
                </a:solidFill>
              </a:rPr>
              <a:t>20·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ru-RU" sz="4400" b="1" dirty="0" smtClean="0">
                <a:solidFill>
                  <a:srgbClr val="FF0000"/>
                </a:solidFill>
              </a:rPr>
              <a:t>5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6715140" y="2071678"/>
            <a:ext cx="1571636" cy="538609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ru-RU" sz="34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?</a:t>
            </a:r>
            <a:endParaRPr lang="ru-RU" sz="34400" b="1" dirty="0">
              <a:ln/>
              <a:solidFill>
                <a:schemeClr val="accent5">
                  <a:tint val="50000"/>
                  <a:satMod val="180000"/>
                </a:schemeClr>
              </a:solidFill>
            </a:endParaRPr>
          </a:p>
        </p:txBody>
      </p:sp>
      <p:sp>
        <p:nvSpPr>
          <p:cNvPr id="66" name="Овал 65"/>
          <p:cNvSpPr/>
          <p:nvPr/>
        </p:nvSpPr>
        <p:spPr>
          <a:xfrm>
            <a:off x="6072198" y="4000504"/>
            <a:ext cx="1928826" cy="92869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TextBox 66"/>
          <p:cNvSpPr txBox="1"/>
          <p:nvPr/>
        </p:nvSpPr>
        <p:spPr>
          <a:xfrm>
            <a:off x="285720" y="4286256"/>
            <a:ext cx="24272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Решение:</a:t>
            </a:r>
            <a:endParaRPr lang="ru-RU" sz="3600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285720" y="5286388"/>
            <a:ext cx="612539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16 : 4· 1 = 4 (мм</a:t>
            </a:r>
            <a:r>
              <a:rPr lang="ru-RU" sz="5400" b="1" baseline="30000" dirty="0" smtClean="0"/>
              <a:t>2</a:t>
            </a:r>
            <a:r>
              <a:rPr lang="ru-RU" sz="5400" b="1" dirty="0" smtClean="0"/>
              <a:t>)</a:t>
            </a:r>
            <a:endParaRPr lang="ru-RU" sz="54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3" grpId="0"/>
      <p:bldP spid="65" grpId="0"/>
      <p:bldP spid="66" grpId="0" animBg="1"/>
      <p:bldP spid="67" grpId="0"/>
      <p:bldP spid="6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одзаголовок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7030A0"/>
                </a:solidFill>
                <a:cs typeface="Times New Roman" pitchFamily="18" charset="0"/>
              </a:rPr>
              <a:t>Первую в школе все изучают , 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7030A0"/>
                </a:solidFill>
                <a:cs typeface="Times New Roman" pitchFamily="18" charset="0"/>
              </a:rPr>
              <a:t>Ну а второй из двустволки стреляют.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7030A0"/>
                </a:solidFill>
                <a:cs typeface="Times New Roman" pitchFamily="18" charset="0"/>
              </a:rPr>
              <a:t>Третью исполнят вам два барабана</a:t>
            </a:r>
          </a:p>
          <a:p>
            <a:pPr algn="ctr">
              <a:spcBef>
                <a:spcPts val="0"/>
              </a:spcBef>
              <a:buNone/>
            </a:pPr>
            <a:r>
              <a:rPr lang="ru-RU" sz="3600" b="1" dirty="0" smtClean="0">
                <a:solidFill>
                  <a:srgbClr val="7030A0"/>
                </a:solidFill>
                <a:cs typeface="Times New Roman" pitchFamily="18" charset="0"/>
              </a:rPr>
              <a:t>Иль каблуки отобьют ее рьяно. </a:t>
            </a:r>
            <a:endParaRPr lang="ru-RU" sz="3600" dirty="0">
              <a:solidFill>
                <a:schemeClr val="tx1"/>
              </a:solidFill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63688" y="1268760"/>
            <a:ext cx="6120680" cy="1800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Arial Black" pitchFamily="34" charset="0"/>
                <a:ea typeface="+mj-ea"/>
                <a:cs typeface="+mj-cs"/>
              </a:rPr>
              <a:t> </a:t>
            </a:r>
            <a:endParaRPr kumimoji="0" lang="ru-RU" sz="6000" b="1" i="1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Arial Black" pitchFamily="34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edge/>
    <p:sndAc>
      <p:stSnd>
        <p:snd r:embed="rId2" name="bomb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8"/>
          <p:cNvGrpSpPr/>
          <p:nvPr/>
        </p:nvGrpSpPr>
        <p:grpSpPr>
          <a:xfrm>
            <a:off x="857224" y="2928934"/>
            <a:ext cx="4629176" cy="3700482"/>
            <a:chOff x="2000232" y="2928934"/>
            <a:chExt cx="4629176" cy="3700482"/>
          </a:xfrm>
        </p:grpSpPr>
        <p:sp>
          <p:nvSpPr>
            <p:cNvPr id="70" name="Прямоугольник 69"/>
            <p:cNvSpPr/>
            <p:nvPr/>
          </p:nvSpPr>
          <p:spPr>
            <a:xfrm>
              <a:off x="2928926" y="4786322"/>
              <a:ext cx="914400" cy="9144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3" name="Группа 49"/>
            <p:cNvGrpSpPr/>
            <p:nvPr/>
          </p:nvGrpSpPr>
          <p:grpSpPr>
            <a:xfrm>
              <a:off x="2000232" y="2928934"/>
              <a:ext cx="4629176" cy="3700482"/>
              <a:chOff x="2000232" y="2928934"/>
              <a:chExt cx="4629176" cy="3700482"/>
            </a:xfrm>
          </p:grpSpPr>
          <p:sp>
            <p:nvSpPr>
              <p:cNvPr id="72" name="Прямоугольник 71"/>
              <p:cNvSpPr/>
              <p:nvPr/>
            </p:nvSpPr>
            <p:spPr>
              <a:xfrm>
                <a:off x="5715008" y="4786322"/>
                <a:ext cx="914400" cy="914400"/>
              </a:xfrm>
              <a:prstGeom prst="rect">
                <a:avLst/>
              </a:prstGeom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4" name="Группа 43"/>
              <p:cNvGrpSpPr/>
              <p:nvPr/>
            </p:nvGrpSpPr>
            <p:grpSpPr>
              <a:xfrm>
                <a:off x="2000232" y="2928934"/>
                <a:ext cx="4629176" cy="3700482"/>
                <a:chOff x="2500298" y="1857364"/>
                <a:chExt cx="4629176" cy="3700482"/>
              </a:xfrm>
            </p:grpSpPr>
            <p:sp>
              <p:nvSpPr>
                <p:cNvPr id="74" name="Прямоугольник 73"/>
                <p:cNvSpPr/>
                <p:nvPr/>
              </p:nvSpPr>
              <p:spPr>
                <a:xfrm>
                  <a:off x="2500298" y="4643446"/>
                  <a:ext cx="914400" cy="914400"/>
                </a:xfrm>
                <a:prstGeom prst="rect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5" name="Прямоугольник 74"/>
                <p:cNvSpPr/>
                <p:nvPr/>
              </p:nvSpPr>
              <p:spPr>
                <a:xfrm>
                  <a:off x="2500298" y="2786058"/>
                  <a:ext cx="914400" cy="914400"/>
                </a:xfrm>
                <a:prstGeom prst="rect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6" name="Прямоугольник 75"/>
                <p:cNvSpPr/>
                <p:nvPr/>
              </p:nvSpPr>
              <p:spPr>
                <a:xfrm>
                  <a:off x="3428992" y="2786058"/>
                  <a:ext cx="914400" cy="914400"/>
                </a:xfrm>
                <a:prstGeom prst="rect">
                  <a:avLst/>
                </a:prstGeom>
                <a:solidFill>
                  <a:srgbClr val="FFFF0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7" name="Прямоугольник 3"/>
                <p:cNvSpPr/>
                <p:nvPr/>
              </p:nvSpPr>
              <p:spPr>
                <a:xfrm>
                  <a:off x="4357686" y="3714752"/>
                  <a:ext cx="914400" cy="914400"/>
                </a:xfrm>
                <a:prstGeom prst="rect">
                  <a:avLst/>
                </a:prstGeom>
                <a:solidFill>
                  <a:srgbClr val="FFFF0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8" name="Прямоугольник 4"/>
                <p:cNvSpPr/>
                <p:nvPr/>
              </p:nvSpPr>
              <p:spPr>
                <a:xfrm>
                  <a:off x="5286380" y="3714752"/>
                  <a:ext cx="914400" cy="914400"/>
                </a:xfrm>
                <a:prstGeom prst="rect">
                  <a:avLst/>
                </a:prstGeom>
                <a:solidFill>
                  <a:srgbClr val="FFFF0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79" name="Прямоугольник 6"/>
                <p:cNvSpPr/>
                <p:nvPr/>
              </p:nvSpPr>
              <p:spPr>
                <a:xfrm>
                  <a:off x="6215074" y="2786058"/>
                  <a:ext cx="914400" cy="914400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0" name="Прямоугольник 7"/>
                <p:cNvSpPr/>
                <p:nvPr/>
              </p:nvSpPr>
              <p:spPr>
                <a:xfrm>
                  <a:off x="4357686" y="2786058"/>
                  <a:ext cx="914400" cy="914400"/>
                </a:xfrm>
                <a:prstGeom prst="rect">
                  <a:avLst/>
                </a:prstGeom>
                <a:noFill/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1" name="Прямоугольник 8"/>
                <p:cNvSpPr/>
                <p:nvPr/>
              </p:nvSpPr>
              <p:spPr>
                <a:xfrm>
                  <a:off x="5286380" y="2786058"/>
                  <a:ext cx="914400" cy="914400"/>
                </a:xfrm>
                <a:prstGeom prst="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2" name="Прямоугольник 10"/>
                <p:cNvSpPr/>
                <p:nvPr/>
              </p:nvSpPr>
              <p:spPr>
                <a:xfrm>
                  <a:off x="2500298" y="3714752"/>
                  <a:ext cx="914400" cy="914400"/>
                </a:xfrm>
                <a:prstGeom prst="rect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3" name="Прямоугольник 11"/>
                <p:cNvSpPr/>
                <p:nvPr/>
              </p:nvSpPr>
              <p:spPr>
                <a:xfrm>
                  <a:off x="6215074" y="4643446"/>
                  <a:ext cx="914400" cy="914400"/>
                </a:xfrm>
                <a:prstGeom prst="rect">
                  <a:avLst/>
                </a:prstGeom>
                <a:solidFill>
                  <a:srgbClr val="FFFF0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4" name="Прямоугольник 12"/>
                <p:cNvSpPr/>
                <p:nvPr/>
              </p:nvSpPr>
              <p:spPr>
                <a:xfrm>
                  <a:off x="5286380" y="4643446"/>
                  <a:ext cx="914400" cy="914400"/>
                </a:xfrm>
                <a:prstGeom prst="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5" name="Прямоугольник 13"/>
                <p:cNvSpPr/>
                <p:nvPr/>
              </p:nvSpPr>
              <p:spPr>
                <a:xfrm>
                  <a:off x="4357686" y="4643446"/>
                  <a:ext cx="914400" cy="914400"/>
                </a:xfrm>
                <a:prstGeom prst="rect">
                  <a:avLst/>
                </a:prstGeom>
                <a:solidFill>
                  <a:schemeClr val="accent2">
                    <a:lumMod val="60000"/>
                    <a:lumOff val="40000"/>
                  </a:schemeClr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6" name="Прямоугольник 14"/>
                <p:cNvSpPr/>
                <p:nvPr/>
              </p:nvSpPr>
              <p:spPr>
                <a:xfrm>
                  <a:off x="3428992" y="4643446"/>
                  <a:ext cx="914400" cy="914400"/>
                </a:xfrm>
                <a:prstGeom prst="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7" name="Прямоугольник 16"/>
                <p:cNvSpPr/>
                <p:nvPr/>
              </p:nvSpPr>
              <p:spPr>
                <a:xfrm>
                  <a:off x="2500298" y="1857364"/>
                  <a:ext cx="914400" cy="914400"/>
                </a:xfrm>
                <a:prstGeom prst="rect">
                  <a:avLst/>
                </a:prstGeom>
                <a:solidFill>
                  <a:srgbClr val="00B05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8" name="Прямоугольник 17"/>
                <p:cNvSpPr/>
                <p:nvPr/>
              </p:nvSpPr>
              <p:spPr>
                <a:xfrm>
                  <a:off x="3428992" y="1857364"/>
                  <a:ext cx="914400" cy="914400"/>
                </a:xfrm>
                <a:prstGeom prst="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89" name="Прямоугольник 18"/>
                <p:cNvSpPr/>
                <p:nvPr/>
              </p:nvSpPr>
              <p:spPr>
                <a:xfrm>
                  <a:off x="4357686" y="1857364"/>
                  <a:ext cx="914400" cy="914400"/>
                </a:xfrm>
                <a:prstGeom prst="rect">
                  <a:avLst/>
                </a:prstGeom>
                <a:solidFill>
                  <a:srgbClr val="FFFF00"/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0" name="Прямоугольник 19"/>
                <p:cNvSpPr/>
                <p:nvPr/>
              </p:nvSpPr>
              <p:spPr>
                <a:xfrm>
                  <a:off x="5286380" y="1857364"/>
                  <a:ext cx="914400" cy="914400"/>
                </a:xfrm>
                <a:prstGeom prst="rect">
                  <a:avLst/>
                </a:prstGeom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91" name="Прямоугольник 20"/>
                <p:cNvSpPr/>
                <p:nvPr/>
              </p:nvSpPr>
              <p:spPr>
                <a:xfrm>
                  <a:off x="6215074" y="1857364"/>
                  <a:ext cx="914400" cy="914400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  <a:ln>
                  <a:solidFill>
                    <a:srgbClr val="00B05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</p:grpSp>
      <p:grpSp>
        <p:nvGrpSpPr>
          <p:cNvPr id="5" name="Группа 24"/>
          <p:cNvGrpSpPr/>
          <p:nvPr/>
        </p:nvGrpSpPr>
        <p:grpSpPr>
          <a:xfrm>
            <a:off x="857224" y="2928934"/>
            <a:ext cx="4629176" cy="3700482"/>
            <a:chOff x="2000232" y="2928934"/>
            <a:chExt cx="4629176" cy="3700482"/>
          </a:xfrm>
        </p:grpSpPr>
        <p:sp>
          <p:nvSpPr>
            <p:cNvPr id="26" name="Прямоугольник 25"/>
            <p:cNvSpPr/>
            <p:nvPr/>
          </p:nvSpPr>
          <p:spPr>
            <a:xfrm>
              <a:off x="2928926" y="4786322"/>
              <a:ext cx="914400" cy="9144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6" name="Группа 49"/>
            <p:cNvGrpSpPr/>
            <p:nvPr/>
          </p:nvGrpSpPr>
          <p:grpSpPr>
            <a:xfrm>
              <a:off x="2000232" y="2928934"/>
              <a:ext cx="4629176" cy="3700482"/>
              <a:chOff x="2000232" y="2928934"/>
              <a:chExt cx="4629176" cy="3700482"/>
            </a:xfrm>
          </p:grpSpPr>
          <p:sp>
            <p:nvSpPr>
              <p:cNvPr id="28" name="Прямоугольник 27"/>
              <p:cNvSpPr/>
              <p:nvPr/>
            </p:nvSpPr>
            <p:spPr>
              <a:xfrm>
                <a:off x="5715008" y="4786322"/>
                <a:ext cx="914400" cy="91440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7" name="Группа 43"/>
              <p:cNvGrpSpPr/>
              <p:nvPr/>
            </p:nvGrpSpPr>
            <p:grpSpPr>
              <a:xfrm>
                <a:off x="2000232" y="2928934"/>
                <a:ext cx="4629176" cy="3700482"/>
                <a:chOff x="2500298" y="1857364"/>
                <a:chExt cx="4629176" cy="3700482"/>
              </a:xfrm>
            </p:grpSpPr>
            <p:sp>
              <p:nvSpPr>
                <p:cNvPr id="30" name="Прямоугольник 29"/>
                <p:cNvSpPr/>
                <p:nvPr/>
              </p:nvSpPr>
              <p:spPr>
                <a:xfrm>
                  <a:off x="2500298" y="4643446"/>
                  <a:ext cx="914400" cy="914400"/>
                </a:xfrm>
                <a:prstGeom prst="rect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1" name="Прямоугольник 30"/>
                <p:cNvSpPr/>
                <p:nvPr/>
              </p:nvSpPr>
              <p:spPr>
                <a:xfrm>
                  <a:off x="2500298" y="2786058"/>
                  <a:ext cx="914400" cy="914400"/>
                </a:xfrm>
                <a:prstGeom prst="rect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2" name="Прямоугольник 31"/>
                <p:cNvSpPr/>
                <p:nvPr/>
              </p:nvSpPr>
              <p:spPr>
                <a:xfrm>
                  <a:off x="3428992" y="2786058"/>
                  <a:ext cx="914400" cy="914400"/>
                </a:xfrm>
                <a:prstGeom prst="rect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3" name="Прямоугольник 3"/>
                <p:cNvSpPr/>
                <p:nvPr/>
              </p:nvSpPr>
              <p:spPr>
                <a:xfrm>
                  <a:off x="4357686" y="3714752"/>
                  <a:ext cx="914400" cy="914400"/>
                </a:xfrm>
                <a:prstGeom prst="rect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4" name="Прямоугольник 4"/>
                <p:cNvSpPr/>
                <p:nvPr/>
              </p:nvSpPr>
              <p:spPr>
                <a:xfrm>
                  <a:off x="5286380" y="3714752"/>
                  <a:ext cx="914400" cy="914400"/>
                </a:xfrm>
                <a:prstGeom prst="rect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5" name="Прямоугольник 6"/>
                <p:cNvSpPr/>
                <p:nvPr/>
              </p:nvSpPr>
              <p:spPr>
                <a:xfrm>
                  <a:off x="6215074" y="2786058"/>
                  <a:ext cx="914400" cy="914400"/>
                </a:xfrm>
                <a:prstGeom prst="rect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6" name="Прямоугольник 7"/>
                <p:cNvSpPr/>
                <p:nvPr/>
              </p:nvSpPr>
              <p:spPr>
                <a:xfrm>
                  <a:off x="4357686" y="2786058"/>
                  <a:ext cx="914400" cy="914400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7" name="Прямоугольник 8"/>
                <p:cNvSpPr/>
                <p:nvPr/>
              </p:nvSpPr>
              <p:spPr>
                <a:xfrm>
                  <a:off x="5286380" y="2786058"/>
                  <a:ext cx="914400" cy="91440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8" name="Прямоугольник 10"/>
                <p:cNvSpPr/>
                <p:nvPr/>
              </p:nvSpPr>
              <p:spPr>
                <a:xfrm>
                  <a:off x="2500298" y="3714752"/>
                  <a:ext cx="914400" cy="91440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39" name="Прямоугольник 11"/>
                <p:cNvSpPr/>
                <p:nvPr/>
              </p:nvSpPr>
              <p:spPr>
                <a:xfrm>
                  <a:off x="6215074" y="4643446"/>
                  <a:ext cx="914400" cy="914400"/>
                </a:xfrm>
                <a:prstGeom prst="rect">
                  <a:avLst/>
                </a:prstGeom>
                <a:solidFill>
                  <a:srgbClr val="FFFF0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0" name="Прямоугольник 12"/>
                <p:cNvSpPr/>
                <p:nvPr/>
              </p:nvSpPr>
              <p:spPr>
                <a:xfrm>
                  <a:off x="5286380" y="4643446"/>
                  <a:ext cx="914400" cy="91440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1" name="Прямоугольник 13"/>
                <p:cNvSpPr/>
                <p:nvPr/>
              </p:nvSpPr>
              <p:spPr>
                <a:xfrm>
                  <a:off x="4357686" y="4643446"/>
                  <a:ext cx="914400" cy="914400"/>
                </a:xfrm>
                <a:prstGeom prst="rect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2" name="Прямоугольник 14"/>
                <p:cNvSpPr/>
                <p:nvPr/>
              </p:nvSpPr>
              <p:spPr>
                <a:xfrm>
                  <a:off x="3428992" y="4643446"/>
                  <a:ext cx="914400" cy="91440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3" name="Прямоугольник 16"/>
                <p:cNvSpPr/>
                <p:nvPr/>
              </p:nvSpPr>
              <p:spPr>
                <a:xfrm>
                  <a:off x="2500298" y="1857364"/>
                  <a:ext cx="914400" cy="91440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4" name="Прямоугольник 17"/>
                <p:cNvSpPr/>
                <p:nvPr/>
              </p:nvSpPr>
              <p:spPr>
                <a:xfrm>
                  <a:off x="3428992" y="1857364"/>
                  <a:ext cx="914400" cy="91440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5" name="Прямоугольник 18"/>
                <p:cNvSpPr/>
                <p:nvPr/>
              </p:nvSpPr>
              <p:spPr>
                <a:xfrm>
                  <a:off x="4357686" y="1857364"/>
                  <a:ext cx="914400" cy="914400"/>
                </a:xfrm>
                <a:prstGeom prst="rect">
                  <a:avLst/>
                </a:prstGeom>
                <a:solidFill>
                  <a:srgbClr val="00B050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" name="Прямоугольник 19"/>
                <p:cNvSpPr/>
                <p:nvPr/>
              </p:nvSpPr>
              <p:spPr>
                <a:xfrm>
                  <a:off x="5286380" y="1857364"/>
                  <a:ext cx="914400" cy="914400"/>
                </a:xfrm>
                <a:prstGeom prst="rect">
                  <a:avLst/>
                </a:prstGeom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7" name="Прямоугольник 20"/>
                <p:cNvSpPr/>
                <p:nvPr/>
              </p:nvSpPr>
              <p:spPr>
                <a:xfrm>
                  <a:off x="6215074" y="1857364"/>
                  <a:ext cx="914400" cy="914400"/>
                </a:xfrm>
                <a:prstGeom prst="rect">
                  <a:avLst/>
                </a:prstGeom>
                <a:solidFill>
                  <a:schemeClr val="accent6">
                    <a:lumMod val="60000"/>
                    <a:lumOff val="40000"/>
                  </a:schemeClr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</p:grpSp>
      <p:sp>
        <p:nvSpPr>
          <p:cNvPr id="48" name="TextBox 47"/>
          <p:cNvSpPr txBox="1"/>
          <p:nvPr/>
        </p:nvSpPr>
        <p:spPr>
          <a:xfrm>
            <a:off x="4000496" y="285728"/>
            <a:ext cx="425866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ПРОБЛЕМНАЯ СИТУАЦИЯ:</a:t>
            </a:r>
            <a:endParaRPr lang="ru-RU" sz="2800" b="1" dirty="0">
              <a:solidFill>
                <a:srgbClr val="FF0000"/>
              </a:solidFill>
            </a:endParaRPr>
          </a:p>
        </p:txBody>
      </p:sp>
      <p:grpSp>
        <p:nvGrpSpPr>
          <p:cNvPr id="8" name="Группа 48"/>
          <p:cNvGrpSpPr/>
          <p:nvPr/>
        </p:nvGrpSpPr>
        <p:grpSpPr>
          <a:xfrm>
            <a:off x="928662" y="642918"/>
            <a:ext cx="963724" cy="2253726"/>
            <a:chOff x="500034" y="5165230"/>
            <a:chExt cx="630300" cy="1911110"/>
          </a:xfrm>
          <a:solidFill>
            <a:schemeClr val="bg2">
              <a:lumMod val="40000"/>
              <a:lumOff val="60000"/>
            </a:schemeClr>
          </a:solidFill>
        </p:grpSpPr>
        <p:grpSp>
          <p:nvGrpSpPr>
            <p:cNvPr id="9" name="Группа 13"/>
            <p:cNvGrpSpPr/>
            <p:nvPr/>
          </p:nvGrpSpPr>
          <p:grpSpPr>
            <a:xfrm>
              <a:off x="500034" y="5165230"/>
              <a:ext cx="630300" cy="1911110"/>
              <a:chOff x="642910" y="5093792"/>
              <a:chExt cx="630300" cy="1911110"/>
            </a:xfrm>
            <a:grpFill/>
          </p:grpSpPr>
          <p:sp>
            <p:nvSpPr>
              <p:cNvPr id="52" name="TextBox 51"/>
              <p:cNvSpPr txBox="1"/>
              <p:nvPr/>
            </p:nvSpPr>
            <p:spPr>
              <a:xfrm>
                <a:off x="642910" y="6143642"/>
                <a:ext cx="630300" cy="86126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ru-RU" sz="6000" b="1" dirty="0" smtClean="0">
                    <a:solidFill>
                      <a:srgbClr val="FF0000"/>
                    </a:solidFill>
                  </a:rPr>
                  <a:t>20</a:t>
                </a:r>
                <a:endParaRPr lang="ru-RU" sz="60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689632" y="5093792"/>
                <a:ext cx="441147" cy="122664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8800" b="1" dirty="0" smtClean="0">
                    <a:solidFill>
                      <a:srgbClr val="FF0000"/>
                    </a:solidFill>
                  </a:rPr>
                  <a:t>_</a:t>
                </a:r>
                <a:endParaRPr lang="ru-RU" sz="8800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571472" y="5357824"/>
              <a:ext cx="428628" cy="86126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sz="6000" b="1" dirty="0" smtClean="0">
                  <a:solidFill>
                    <a:srgbClr val="FF0000"/>
                  </a:solidFill>
                </a:rPr>
                <a:t>4</a:t>
              </a:r>
              <a:endParaRPr lang="ru-RU" sz="6000" b="1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0" name="Группа 54"/>
          <p:cNvGrpSpPr/>
          <p:nvPr/>
        </p:nvGrpSpPr>
        <p:grpSpPr>
          <a:xfrm>
            <a:off x="2500298" y="714356"/>
            <a:ext cx="574196" cy="2158671"/>
            <a:chOff x="642910" y="5072074"/>
            <a:chExt cx="574196" cy="2158671"/>
          </a:xfrm>
          <a:solidFill>
            <a:schemeClr val="bg2">
              <a:lumMod val="40000"/>
              <a:lumOff val="60000"/>
            </a:schemeClr>
          </a:solidFill>
        </p:grpSpPr>
        <p:grpSp>
          <p:nvGrpSpPr>
            <p:cNvPr id="11" name="Группа 13"/>
            <p:cNvGrpSpPr/>
            <p:nvPr/>
          </p:nvGrpSpPr>
          <p:grpSpPr>
            <a:xfrm>
              <a:off x="642910" y="5072074"/>
              <a:ext cx="574196" cy="2158671"/>
              <a:chOff x="785786" y="5000636"/>
              <a:chExt cx="574196" cy="2158671"/>
            </a:xfrm>
            <a:grpFill/>
          </p:grpSpPr>
          <p:sp>
            <p:nvSpPr>
              <p:cNvPr id="58" name="TextBox 57"/>
              <p:cNvSpPr txBox="1"/>
              <p:nvPr/>
            </p:nvSpPr>
            <p:spPr>
              <a:xfrm>
                <a:off x="785786" y="6143644"/>
                <a:ext cx="574196" cy="101566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/>
              <a:p>
                <a:r>
                  <a:rPr lang="en-US" sz="6000" b="1" dirty="0" smtClean="0">
                    <a:solidFill>
                      <a:srgbClr val="FF0000"/>
                    </a:solidFill>
                  </a:rPr>
                  <a:t>5</a:t>
                </a:r>
                <a:endParaRPr lang="ru-RU" sz="6000" b="1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9" name="TextBox 58"/>
              <p:cNvSpPr txBox="1"/>
              <p:nvPr/>
            </p:nvSpPr>
            <p:spPr>
              <a:xfrm>
                <a:off x="785786" y="5000636"/>
                <a:ext cx="441146" cy="144655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8800" b="1" dirty="0" smtClean="0">
                    <a:solidFill>
                      <a:srgbClr val="FF0000"/>
                    </a:solidFill>
                  </a:rPr>
                  <a:t>_</a:t>
                </a:r>
                <a:endParaRPr lang="ru-RU" sz="8800" b="1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57" name="TextBox 56"/>
            <p:cNvSpPr txBox="1"/>
            <p:nvPr/>
          </p:nvSpPr>
          <p:spPr>
            <a:xfrm>
              <a:off x="642910" y="5357826"/>
              <a:ext cx="428628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ru-RU" sz="6000" b="1" dirty="0" smtClean="0">
                  <a:solidFill>
                    <a:srgbClr val="FF0000"/>
                  </a:solidFill>
                </a:rPr>
                <a:t>1</a:t>
              </a:r>
              <a:endParaRPr lang="ru-RU" sz="60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1857356" y="1500174"/>
            <a:ext cx="49084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=</a:t>
            </a:r>
            <a:endParaRPr lang="ru-RU" sz="4800" b="1" dirty="0">
              <a:solidFill>
                <a:srgbClr val="FF0000"/>
              </a:solidFill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286248" y="928670"/>
            <a:ext cx="4911922" cy="18158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smtClean="0"/>
              <a:t>Как найти площадь</a:t>
            </a:r>
          </a:p>
          <a:p>
            <a:pPr algn="ctr"/>
            <a:r>
              <a:rPr lang="ru-RU" sz="2800" b="1" dirty="0" smtClean="0"/>
              <a:t> </a:t>
            </a:r>
            <a:r>
              <a:rPr lang="ru-RU" sz="2800" b="1" dirty="0" smtClean="0">
                <a:solidFill>
                  <a:srgbClr val="92D050"/>
                </a:solidFill>
              </a:rPr>
              <a:t>ЗЕЛЁНОЙ</a:t>
            </a:r>
            <a:r>
              <a:rPr lang="ru-RU" sz="2800" b="1" dirty="0" smtClean="0"/>
              <a:t>  части фигуры, </a:t>
            </a:r>
          </a:p>
          <a:p>
            <a:pPr algn="ctr"/>
            <a:r>
              <a:rPr lang="ru-RU" sz="2800" b="1" dirty="0" smtClean="0"/>
              <a:t>если площадь</a:t>
            </a:r>
          </a:p>
          <a:p>
            <a:pPr algn="ctr"/>
            <a:r>
              <a:rPr lang="ru-RU" sz="2800" b="1" dirty="0" smtClean="0"/>
              <a:t> всей фигуры 1</a:t>
            </a:r>
            <a:r>
              <a:rPr lang="en-US" sz="2800" b="1" dirty="0" smtClean="0"/>
              <a:t>5 </a:t>
            </a:r>
            <a:r>
              <a:rPr lang="ru-RU" sz="2800" b="1" dirty="0" smtClean="0"/>
              <a:t>мм</a:t>
            </a:r>
            <a:r>
              <a:rPr lang="ru-RU" sz="2800" b="1" baseline="30000" dirty="0" smtClean="0"/>
              <a:t>2</a:t>
            </a:r>
            <a:r>
              <a:rPr lang="ru-RU" sz="2400" b="1" dirty="0" smtClean="0"/>
              <a:t> ?</a:t>
            </a:r>
            <a:endParaRPr lang="ru-RU" sz="2400" b="1" baseline="30000" dirty="0"/>
          </a:p>
        </p:txBody>
      </p:sp>
      <p:sp>
        <p:nvSpPr>
          <p:cNvPr id="63" name="TextBox 62"/>
          <p:cNvSpPr txBox="1"/>
          <p:nvPr/>
        </p:nvSpPr>
        <p:spPr>
          <a:xfrm>
            <a:off x="6072198" y="4071942"/>
            <a:ext cx="230223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1</a:t>
            </a:r>
            <a:r>
              <a:rPr lang="en-US" sz="4400" b="1" dirty="0" smtClean="0">
                <a:solidFill>
                  <a:srgbClr val="FF0000"/>
                </a:solidFill>
              </a:rPr>
              <a:t>5 </a:t>
            </a:r>
            <a:r>
              <a:rPr lang="ru-RU" sz="4400" b="1" dirty="0" smtClean="0">
                <a:solidFill>
                  <a:srgbClr val="FF0000"/>
                </a:solidFill>
              </a:rPr>
              <a:t>: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ru-RU" sz="4400" b="1" dirty="0" smtClean="0">
                <a:solidFill>
                  <a:srgbClr val="FF0000"/>
                </a:solidFill>
              </a:rPr>
              <a:t>20·</a:t>
            </a:r>
            <a:r>
              <a:rPr lang="en-US" sz="4400" b="1" dirty="0" smtClean="0">
                <a:solidFill>
                  <a:srgbClr val="FF0000"/>
                </a:solidFill>
              </a:rPr>
              <a:t> </a:t>
            </a:r>
            <a:r>
              <a:rPr lang="ru-RU" sz="4400" b="1" dirty="0" smtClean="0">
                <a:solidFill>
                  <a:srgbClr val="FF0000"/>
                </a:solidFill>
              </a:rPr>
              <a:t>4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6357950" y="1857364"/>
            <a:ext cx="1571636" cy="538609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  <a:scene3d>
              <a:camera prst="orthographicFront"/>
              <a:lightRig rig="flat" dir="tl"/>
            </a:scene3d>
            <a:sp3d contourW="19050" prstMaterial="clear">
              <a:bevelT w="50800" h="50800"/>
              <a:contourClr>
                <a:schemeClr val="accent5">
                  <a:tint val="70000"/>
                  <a:satMod val="180000"/>
                  <a:alpha val="70000"/>
                </a:schemeClr>
              </a:contourClr>
            </a:sp3d>
          </a:bodyPr>
          <a:lstStyle/>
          <a:p>
            <a:pPr algn="ctr"/>
            <a:r>
              <a:rPr lang="ru-RU" sz="34400" b="1" dirty="0" smtClean="0">
                <a:ln/>
                <a:solidFill>
                  <a:schemeClr val="accent5">
                    <a:tint val="50000"/>
                    <a:satMod val="180000"/>
                  </a:schemeClr>
                </a:solidFill>
              </a:rPr>
              <a:t>?</a:t>
            </a:r>
            <a:endParaRPr lang="ru-RU" sz="34400" b="1" dirty="0">
              <a:ln/>
              <a:solidFill>
                <a:schemeClr val="accent5">
                  <a:tint val="50000"/>
                  <a:satMod val="180000"/>
                </a:schemeClr>
              </a:solidFill>
            </a:endParaRPr>
          </a:p>
        </p:txBody>
      </p:sp>
      <p:sp>
        <p:nvSpPr>
          <p:cNvPr id="66" name="Овал 65"/>
          <p:cNvSpPr/>
          <p:nvPr/>
        </p:nvSpPr>
        <p:spPr>
          <a:xfrm>
            <a:off x="6000760" y="4000504"/>
            <a:ext cx="1928826" cy="92869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TextBox 66"/>
          <p:cNvSpPr txBox="1"/>
          <p:nvPr/>
        </p:nvSpPr>
        <p:spPr>
          <a:xfrm>
            <a:off x="285720" y="4286256"/>
            <a:ext cx="242726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Решение:</a:t>
            </a:r>
            <a:endParaRPr lang="ru-RU" sz="3600" b="1" dirty="0"/>
          </a:p>
        </p:txBody>
      </p:sp>
      <p:sp>
        <p:nvSpPr>
          <p:cNvPr id="68" name="TextBox 67"/>
          <p:cNvSpPr txBox="1"/>
          <p:nvPr/>
        </p:nvSpPr>
        <p:spPr>
          <a:xfrm>
            <a:off x="285720" y="5286388"/>
            <a:ext cx="599555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1</a:t>
            </a:r>
            <a:r>
              <a:rPr lang="en-US" sz="5400" b="1" dirty="0" smtClean="0"/>
              <a:t>5</a:t>
            </a:r>
            <a:r>
              <a:rPr lang="ru-RU" sz="5400" b="1" dirty="0" smtClean="0"/>
              <a:t> : </a:t>
            </a:r>
            <a:r>
              <a:rPr lang="en-US" sz="5400" b="1" dirty="0" smtClean="0"/>
              <a:t>5</a:t>
            </a:r>
            <a:r>
              <a:rPr lang="ru-RU" sz="5400" b="1" dirty="0" smtClean="0"/>
              <a:t>· 1 = </a:t>
            </a:r>
            <a:r>
              <a:rPr lang="en-US" sz="5400" b="1" dirty="0" smtClean="0"/>
              <a:t>3</a:t>
            </a:r>
            <a:r>
              <a:rPr lang="ru-RU" sz="5400" b="1" dirty="0" smtClean="0"/>
              <a:t> (мм</a:t>
            </a:r>
            <a:r>
              <a:rPr lang="ru-RU" sz="5400" b="1" baseline="30000" dirty="0" smtClean="0"/>
              <a:t>2</a:t>
            </a:r>
            <a:r>
              <a:rPr lang="ru-RU" sz="5400" b="1" dirty="0" smtClean="0"/>
              <a:t>)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63" grpId="0"/>
      <p:bldP spid="65" grpId="0"/>
      <p:bldP spid="66" grpId="0" animBg="1"/>
      <p:bldP spid="67" grpId="0"/>
      <p:bldP spid="6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по учебнику.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№ 769 (</a:t>
            </a:r>
            <a:r>
              <a:rPr lang="ru-RU" dirty="0" err="1" smtClean="0"/>
              <a:t>а,б</a:t>
            </a:r>
            <a:r>
              <a:rPr lang="ru-RU" dirty="0" smtClean="0"/>
              <a:t>) №767</a:t>
            </a:r>
            <a:endParaRPr lang="ru-RU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>
                <a:solidFill>
                  <a:srgbClr val="990033"/>
                </a:solidFill>
              </a:rPr>
              <a:t>Домашнее задание: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2446338" cy="167163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4000" dirty="0" smtClean="0"/>
              <a:t>№769(</a:t>
            </a:r>
            <a:r>
              <a:rPr lang="ru-RU" sz="4000" dirty="0" err="1" smtClean="0"/>
              <a:t>в-д</a:t>
            </a:r>
            <a:r>
              <a:rPr lang="ru-RU" sz="4000" dirty="0" smtClean="0"/>
              <a:t>)</a:t>
            </a:r>
            <a:endParaRPr lang="ru-RU" sz="4000" dirty="0"/>
          </a:p>
          <a:p>
            <a:r>
              <a:rPr lang="ru-RU" sz="4000" dirty="0" smtClean="0"/>
              <a:t>№775 п.4.2</a:t>
            </a:r>
            <a:endParaRPr lang="ru-RU" sz="4000" dirty="0"/>
          </a:p>
          <a:p>
            <a:endParaRPr lang="ru-RU" dirty="0"/>
          </a:p>
        </p:txBody>
      </p:sp>
      <p:pic>
        <p:nvPicPr>
          <p:cNvPr id="6963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92500" y="2492375"/>
            <a:ext cx="428625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69635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/>
              <a:t>Выбери себе настроение, которое было у тебя на уроке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19460" name="Picture 4" descr="big_smiles_82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" y="1828800"/>
            <a:ext cx="1676400" cy="150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Picture 5" descr="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14800" y="1828800"/>
            <a:ext cx="1571625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2" name="Picture 6" descr="ольга альбертовна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53200" y="1828800"/>
            <a:ext cx="1800225" cy="162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Picture 7" descr="big_smiles_138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62000" y="4000500"/>
            <a:ext cx="190500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8" descr="10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962400" y="4433888"/>
            <a:ext cx="1676400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42976" y="500043"/>
            <a:ext cx="571502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rgbClr val="FF0000"/>
                </a:solidFill>
                <a:cs typeface="Times New Roman" pitchFamily="18" charset="0"/>
              </a:rPr>
              <a:t>А если бы, строя ваш дом, тот в котором живете,</a:t>
            </a: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  <a:cs typeface="Times New Roman" pitchFamily="18" charset="0"/>
              </a:rPr>
              <a:t>Архитектор на малую долю ошибся в расчёте,</a:t>
            </a: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  <a:cs typeface="Times New Roman" pitchFamily="18" charset="0"/>
              </a:rPr>
              <a:t>Чтоб случилось, ты,  знаешь ли?</a:t>
            </a: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  <a:cs typeface="Times New Roman" pitchFamily="18" charset="0"/>
              </a:rPr>
              <a:t>Дом превратился бы в груду развалин.</a:t>
            </a: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  <a:cs typeface="Times New Roman" pitchFamily="18" charset="0"/>
              </a:rPr>
              <a:t>Ты вступаешь на мост он – надёжен и прочен.</a:t>
            </a: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  <a:cs typeface="Times New Roman" pitchFamily="18" charset="0"/>
              </a:rPr>
              <a:t>А не будь инженер в чертежах своих точен?</a:t>
            </a: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  <a:cs typeface="Times New Roman" pitchFamily="18" charset="0"/>
              </a:rPr>
              <a:t>Три десятых – и стены возводятся косо,</a:t>
            </a: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  <a:cs typeface="Times New Roman" pitchFamily="18" charset="0"/>
              </a:rPr>
              <a:t>Три десятых – и рухнут вагоны с откоса.</a:t>
            </a: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  <a:cs typeface="Times New Roman" pitchFamily="18" charset="0"/>
              </a:rPr>
              <a:t>Ошибись только на три десятых аптекарь, </a:t>
            </a:r>
            <a:r>
              <a:rPr lang="ru-RU" sz="2400" dirty="0" smtClean="0">
                <a:solidFill>
                  <a:srgbClr val="FF0000"/>
                </a:solidFill>
              </a:rPr>
              <a:t/>
            </a:r>
            <a:br>
              <a:rPr lang="ru-RU" sz="2400" dirty="0" smtClean="0">
                <a:solidFill>
                  <a:srgbClr val="FF0000"/>
                </a:solidFill>
              </a:rPr>
            </a:br>
            <a:r>
              <a:rPr lang="ru-RU" sz="2400" dirty="0" smtClean="0">
                <a:solidFill>
                  <a:srgbClr val="FF0000"/>
                </a:solidFill>
                <a:cs typeface="Times New Roman" pitchFamily="18" charset="0"/>
              </a:rPr>
              <a:t>Станет, ядом лекарство, убьёт человека.</a:t>
            </a:r>
            <a:endParaRPr lang="ru-RU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/>
          </a:bodyPr>
          <a:lstStyle/>
          <a:p>
            <a:r>
              <a:rPr lang="ru-RU" sz="6600" dirty="0" smtClean="0">
                <a:latin typeface="+mn-lt"/>
              </a:rPr>
              <a:t>Равенство дробей.</a:t>
            </a:r>
            <a:endParaRPr lang="ru-RU" sz="6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mypresentation.ru/documents/cd75b7c24d01fa8cbf13d1ed541d0bbb/img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44" y="142852"/>
            <a:ext cx="9001156" cy="6715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Ответь на вопрос</a:t>
            </a:r>
            <a:br>
              <a:rPr lang="ru-RU" b="1" i="1" dirty="0" smtClean="0">
                <a:solidFill>
                  <a:srgbClr val="FF0000"/>
                </a:solidFill>
              </a:rPr>
            </a:br>
            <a:r>
              <a:rPr lang="ru-RU" b="1" i="1" dirty="0" smtClean="0">
                <a:solidFill>
                  <a:srgbClr val="FF0000"/>
                </a:solidFill>
              </a:rPr>
              <a:t>2 ряд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</a:t>
            </a:r>
            <a:r>
              <a:rPr lang="ru-RU" sz="3600" b="1" i="1" dirty="0" smtClean="0">
                <a:solidFill>
                  <a:srgbClr val="7030A0"/>
                </a:solidFill>
                <a:latin typeface="Arial Black" pitchFamily="34" charset="0"/>
              </a:rPr>
              <a:t>. Какую часть часа составляет 1 минута? </a:t>
            </a:r>
            <a:br>
              <a:rPr lang="ru-RU" sz="3600" b="1" i="1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sz="3600" b="1" i="1" dirty="0" smtClean="0">
                <a:solidFill>
                  <a:srgbClr val="7030A0"/>
                </a:solidFill>
                <a:latin typeface="Arial Black" pitchFamily="34" charset="0"/>
              </a:rPr>
              <a:t>2. Какую часть урока составляют 13 минут? </a:t>
            </a:r>
          </a:p>
          <a:p>
            <a:r>
              <a:rPr lang="ru-RU" sz="3600" b="1" i="1" dirty="0" smtClean="0">
                <a:solidFill>
                  <a:srgbClr val="7030A0"/>
                </a:solidFill>
                <a:latin typeface="Arial Black" pitchFamily="34" charset="0"/>
              </a:rPr>
              <a:t>3. Какую часть метра составляет 1 см?</a:t>
            </a:r>
            <a:endParaRPr lang="ru-RU" sz="3600" b="1" i="1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</a:rPr>
              <a:t>Найти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rgbClr val="7030A0"/>
                </a:solidFill>
                <a:latin typeface="Arial Black" pitchFamily="34" charset="0"/>
              </a:rPr>
              <a:t>7/8 от 24</a:t>
            </a:r>
            <a:br>
              <a:rPr lang="ru-RU" sz="5400" b="1" i="1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sz="5400" b="1" i="1" dirty="0" smtClean="0">
                <a:solidFill>
                  <a:srgbClr val="7030A0"/>
                </a:solidFill>
                <a:latin typeface="Arial Black" pitchFamily="34" charset="0"/>
              </a:rPr>
              <a:t>3/5 от 60</a:t>
            </a:r>
            <a:br>
              <a:rPr lang="ru-RU" sz="5400" b="1" i="1" dirty="0" smtClean="0">
                <a:solidFill>
                  <a:srgbClr val="7030A0"/>
                </a:solidFill>
                <a:latin typeface="Arial Black" pitchFamily="34" charset="0"/>
              </a:rPr>
            </a:br>
            <a:r>
              <a:rPr lang="ru-RU" sz="5400" b="1" i="1" dirty="0" smtClean="0">
                <a:solidFill>
                  <a:srgbClr val="7030A0"/>
                </a:solidFill>
                <a:latin typeface="Arial Black" pitchFamily="34" charset="0"/>
              </a:rPr>
              <a:t>          1/3 от 18</a:t>
            </a:r>
          </a:p>
          <a:p>
            <a:r>
              <a:rPr lang="ru-RU" sz="5400" b="1" i="1" dirty="0" smtClean="0">
                <a:solidFill>
                  <a:srgbClr val="7030A0"/>
                </a:solidFill>
                <a:latin typeface="Arial Black" pitchFamily="34" charset="0"/>
              </a:rPr>
              <a:t>           2/7 от 35</a:t>
            </a:r>
            <a:endParaRPr lang="ru-RU" sz="5400" b="1" i="1" dirty="0">
              <a:solidFill>
                <a:srgbClr val="7030A0"/>
              </a:solidFill>
              <a:latin typeface="Arial Blac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1536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6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59632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20280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779912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2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59632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20280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779912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59632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20280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7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779912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59632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2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20280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779912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1259632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20280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3779912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 b="62428"/>
            <a:stretch>
              <a:fillRect/>
            </a:stretch>
          </p:blipFill>
          <p:spPr bwMode="auto">
            <a:xfrm>
              <a:off x="0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8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 b="62430"/>
            <a:stretch>
              <a:fillRect/>
            </a:stretch>
          </p:blipFill>
          <p:spPr bwMode="auto">
            <a:xfrm>
              <a:off x="1259632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9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 b="62430"/>
            <a:stretch>
              <a:fillRect/>
            </a:stretch>
          </p:blipFill>
          <p:spPr bwMode="auto">
            <a:xfrm>
              <a:off x="2520280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9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 b="62430"/>
            <a:stretch>
              <a:fillRect/>
            </a:stretch>
          </p:blipFill>
          <p:spPr bwMode="auto">
            <a:xfrm>
              <a:off x="3779912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92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076056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9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335688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9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596336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9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 r="76994"/>
            <a:stretch>
              <a:fillRect/>
            </a:stretch>
          </p:blipFill>
          <p:spPr bwMode="auto">
            <a:xfrm>
              <a:off x="8855968" y="0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9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076056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9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335688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9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596336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39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 r="76994"/>
            <a:stretch>
              <a:fillRect/>
            </a:stretch>
          </p:blipFill>
          <p:spPr bwMode="auto">
            <a:xfrm>
              <a:off x="8855968" y="1268760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0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076056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0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335688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02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596336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0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 r="76994"/>
            <a:stretch>
              <a:fillRect/>
            </a:stretch>
          </p:blipFill>
          <p:spPr bwMode="auto">
            <a:xfrm>
              <a:off x="8855968" y="2564904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0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076056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0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335688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0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596336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0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 r="76994"/>
            <a:stretch>
              <a:fillRect/>
            </a:stretch>
          </p:blipFill>
          <p:spPr bwMode="auto">
            <a:xfrm>
              <a:off x="8855968" y="3833664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0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076056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0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6335688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1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7596336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1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 r="76994"/>
            <a:stretch>
              <a:fillRect/>
            </a:stretch>
          </p:blipFill>
          <p:spPr bwMode="auto">
            <a:xfrm>
              <a:off x="8855968" y="5085184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12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 b="62430"/>
            <a:stretch>
              <a:fillRect/>
            </a:stretch>
          </p:blipFill>
          <p:spPr bwMode="auto">
            <a:xfrm>
              <a:off x="5076056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1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 b="62430"/>
            <a:stretch>
              <a:fillRect/>
            </a:stretch>
          </p:blipFill>
          <p:spPr bwMode="auto">
            <a:xfrm>
              <a:off x="6335688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1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 b="62430"/>
            <a:stretch>
              <a:fillRect/>
            </a:stretch>
          </p:blipFill>
          <p:spPr bwMode="auto">
            <a:xfrm>
              <a:off x="7596336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41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2"/>
            <a:srcRect r="76994" b="62430"/>
            <a:stretch>
              <a:fillRect/>
            </a:stretch>
          </p:blipFill>
          <p:spPr bwMode="auto">
            <a:xfrm>
              <a:off x="8855968" y="6381328"/>
              <a:ext cx="288032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" name="Группа 54"/>
          <p:cNvGrpSpPr>
            <a:grpSpLocks/>
          </p:cNvGrpSpPr>
          <p:nvPr/>
        </p:nvGrpSpPr>
        <p:grpSpPr bwMode="auto">
          <a:xfrm>
            <a:off x="611188" y="1773238"/>
            <a:ext cx="7777162" cy="5084762"/>
            <a:chOff x="1403648" y="548679"/>
            <a:chExt cx="4536504" cy="6372773"/>
          </a:xfrm>
        </p:grpSpPr>
        <p:pic>
          <p:nvPicPr>
            <p:cNvPr id="15366" name="Picture 3" descr="C:\Users\1234\Desktop\ukaz_o50let.jpg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403648" y="548679"/>
              <a:ext cx="4536504" cy="63727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4" name="Прямоугольник 53"/>
            <p:cNvSpPr/>
            <p:nvPr/>
          </p:nvSpPr>
          <p:spPr>
            <a:xfrm>
              <a:off x="2339840" y="1917542"/>
              <a:ext cx="2664120" cy="4104599"/>
            </a:xfrm>
            <a:prstGeom prst="rect">
              <a:avLst/>
            </a:prstGeom>
            <a:solidFill>
              <a:srgbClr val="EAE5C4"/>
            </a:solidFill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3600" i="1" dirty="0">
                  <a:solidFill>
                    <a:schemeClr val="tx1"/>
                  </a:solidFill>
                  <a:latin typeface="Garamond" pitchFamily="18" charset="0"/>
                </a:rPr>
                <a:t>«Кто сумеет ошибку найти и сынов моих помирить, того ждет царская награда!!!»</a:t>
              </a:r>
            </a:p>
          </p:txBody>
        </p:sp>
      </p:grpSp>
      <p:pic>
        <p:nvPicPr>
          <p:cNvPr id="15364" name="Picture 2" descr="C:\Users\1234\Desktop\other331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8212"/>
          <a:stretch>
            <a:fillRect/>
          </a:stretch>
        </p:blipFill>
        <p:spPr bwMode="auto">
          <a:xfrm>
            <a:off x="6156325" y="0"/>
            <a:ext cx="2987675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Freeform 13"/>
          <p:cNvSpPr>
            <a:spLocks/>
          </p:cNvSpPr>
          <p:nvPr/>
        </p:nvSpPr>
        <p:spPr bwMode="auto">
          <a:xfrm>
            <a:off x="76200" y="76200"/>
            <a:ext cx="8991600" cy="6705600"/>
          </a:xfrm>
          <a:custGeom>
            <a:avLst/>
            <a:gdLst>
              <a:gd name="T0" fmla="*/ 0 w 5664"/>
              <a:gd name="T1" fmla="*/ 2147483647 h 4224"/>
              <a:gd name="T2" fmla="*/ 0 w 5664"/>
              <a:gd name="T3" fmla="*/ 2147483647 h 4224"/>
              <a:gd name="T4" fmla="*/ 2147483647 w 5664"/>
              <a:gd name="T5" fmla="*/ 2147483647 h 4224"/>
              <a:gd name="T6" fmla="*/ 2147483647 w 5664"/>
              <a:gd name="T7" fmla="*/ 2147483647 h 4224"/>
              <a:gd name="T8" fmla="*/ 2147483647 w 5664"/>
              <a:gd name="T9" fmla="*/ 2147483647 h 4224"/>
              <a:gd name="T10" fmla="*/ 2147483647 w 5664"/>
              <a:gd name="T11" fmla="*/ 2147483647 h 4224"/>
              <a:gd name="T12" fmla="*/ 2147483647 w 5664"/>
              <a:gd name="T13" fmla="*/ 0 h 4224"/>
              <a:gd name="T14" fmla="*/ 2147483647 w 5664"/>
              <a:gd name="T15" fmla="*/ 0 h 4224"/>
              <a:gd name="T16" fmla="*/ 0 w 5664"/>
              <a:gd name="T17" fmla="*/ 2147483647 h 422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664"/>
              <a:gd name="T28" fmla="*/ 0 h 4224"/>
              <a:gd name="T29" fmla="*/ 5664 w 5664"/>
              <a:gd name="T30" fmla="*/ 4224 h 422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664" h="4224">
                <a:moveTo>
                  <a:pt x="0" y="144"/>
                </a:moveTo>
                <a:lnTo>
                  <a:pt x="0" y="4080"/>
                </a:lnTo>
                <a:lnTo>
                  <a:pt x="144" y="4224"/>
                </a:lnTo>
                <a:lnTo>
                  <a:pt x="5568" y="4224"/>
                </a:lnTo>
                <a:lnTo>
                  <a:pt x="5664" y="4032"/>
                </a:lnTo>
                <a:lnTo>
                  <a:pt x="5664" y="144"/>
                </a:lnTo>
                <a:lnTo>
                  <a:pt x="5520" y="0"/>
                </a:lnTo>
                <a:lnTo>
                  <a:pt x="96" y="0"/>
                </a:lnTo>
                <a:lnTo>
                  <a:pt x="0" y="144"/>
                </a:lnTo>
                <a:close/>
              </a:path>
            </a:pathLst>
          </a:custGeom>
          <a:noFill/>
          <a:ln w="38100">
            <a:solidFill>
              <a:srgbClr val="0070C0"/>
            </a:solidFill>
            <a:round/>
            <a:headEnd type="none" w="lg" len="lg"/>
            <a:tailEnd type="none" w="lg" len="lg"/>
          </a:ln>
        </p:spPr>
        <p:txBody>
          <a:bodyPr wrap="none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9144000" cy="6858000"/>
          </a:xfrm>
        </p:grpSpPr>
        <p:pic>
          <p:nvPicPr>
            <p:cNvPr id="924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4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59632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4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20280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4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79912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4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4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59632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20280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79912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2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59632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20280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79912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59632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20280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5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79912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6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6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259632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62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520280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6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779912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6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 b="62428"/>
            <a:stretch>
              <a:fillRect/>
            </a:stretch>
          </p:blipFill>
          <p:spPr bwMode="auto">
            <a:xfrm>
              <a:off x="0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6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 b="62430"/>
            <a:stretch>
              <a:fillRect/>
            </a:stretch>
          </p:blipFill>
          <p:spPr bwMode="auto">
            <a:xfrm>
              <a:off x="1259632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6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 b="62430"/>
            <a:stretch>
              <a:fillRect/>
            </a:stretch>
          </p:blipFill>
          <p:spPr bwMode="auto">
            <a:xfrm>
              <a:off x="2520280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6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 b="62430"/>
            <a:stretch>
              <a:fillRect/>
            </a:stretch>
          </p:blipFill>
          <p:spPr bwMode="auto">
            <a:xfrm>
              <a:off x="3779912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6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76056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6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35688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7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96336" y="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7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 r="76994"/>
            <a:stretch>
              <a:fillRect/>
            </a:stretch>
          </p:blipFill>
          <p:spPr bwMode="auto">
            <a:xfrm>
              <a:off x="8855968" y="0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72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76056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7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35688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7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96336" y="1268760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7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 r="76994"/>
            <a:stretch>
              <a:fillRect/>
            </a:stretch>
          </p:blipFill>
          <p:spPr bwMode="auto">
            <a:xfrm>
              <a:off x="8855968" y="1268760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7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76056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7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35688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7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96336" y="256490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7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 r="76994"/>
            <a:stretch>
              <a:fillRect/>
            </a:stretch>
          </p:blipFill>
          <p:spPr bwMode="auto">
            <a:xfrm>
              <a:off x="8855968" y="2564904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8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76056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8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35688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82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96336" y="383366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83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 r="76994"/>
            <a:stretch>
              <a:fillRect/>
            </a:stretch>
          </p:blipFill>
          <p:spPr bwMode="auto">
            <a:xfrm>
              <a:off x="8855968" y="3833664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84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5076056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85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35688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86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7596336" y="5085184"/>
              <a:ext cx="1252065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87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 r="76994"/>
            <a:stretch>
              <a:fillRect/>
            </a:stretch>
          </p:blipFill>
          <p:spPr bwMode="auto">
            <a:xfrm>
              <a:off x="8855968" y="5085184"/>
              <a:ext cx="288032" cy="12687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88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 b="62430"/>
            <a:stretch>
              <a:fillRect/>
            </a:stretch>
          </p:blipFill>
          <p:spPr bwMode="auto">
            <a:xfrm>
              <a:off x="5076056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89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 b="62430"/>
            <a:stretch>
              <a:fillRect/>
            </a:stretch>
          </p:blipFill>
          <p:spPr bwMode="auto">
            <a:xfrm>
              <a:off x="6335688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90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 b="62430"/>
            <a:stretch>
              <a:fillRect/>
            </a:stretch>
          </p:blipFill>
          <p:spPr bwMode="auto">
            <a:xfrm>
              <a:off x="7596336" y="6381328"/>
              <a:ext cx="1252065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91" name="Picture 2" descr="C:\Users\1234\Desktop\menubg.gif"/>
            <p:cNvPicPr>
              <a:picLocks noChangeAspect="1" noChangeArrowheads="1"/>
            </p:cNvPicPr>
            <p:nvPr/>
          </p:nvPicPr>
          <p:blipFill>
            <a:blip r:embed="rId3"/>
            <a:srcRect r="76994" b="62430"/>
            <a:stretch>
              <a:fillRect/>
            </a:stretch>
          </p:blipFill>
          <p:spPr bwMode="auto">
            <a:xfrm>
              <a:off x="8855968" y="6381328"/>
              <a:ext cx="288032" cy="47667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222" name="Рисунок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24036"/>
          <a:stretch>
            <a:fillRect/>
          </a:stretch>
        </p:blipFill>
        <p:spPr bwMode="auto">
          <a:xfrm>
            <a:off x="0" y="0"/>
            <a:ext cx="6804025" cy="681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3" name="Picture 4" descr="C:\Users\1234\Desktop\3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613" y="3573463"/>
            <a:ext cx="2087562" cy="3132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4" name="Picture 6" descr="C:\Users\1234\Desktop\7185750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3860800"/>
            <a:ext cx="1876425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Группа 61"/>
          <p:cNvGrpSpPr>
            <a:grpSpLocks/>
          </p:cNvGrpSpPr>
          <p:nvPr/>
        </p:nvGrpSpPr>
        <p:grpSpPr bwMode="auto">
          <a:xfrm>
            <a:off x="3059113" y="3500438"/>
            <a:ext cx="3008312" cy="3168650"/>
            <a:chOff x="2987824" y="3429000"/>
            <a:chExt cx="3007744" cy="3168352"/>
          </a:xfrm>
        </p:grpSpPr>
        <p:pic>
          <p:nvPicPr>
            <p:cNvPr id="9241" name="Picture 5" descr="C:\Users\1234\Desktop\resize.jpeg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87824" y="3429000"/>
              <a:ext cx="3007744" cy="3168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4" descr="C:\Users\1234\Desktop\3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l="37931" t="89380"/>
            <a:stretch>
              <a:fillRect/>
            </a:stretch>
          </p:blipFill>
          <p:spPr bwMode="auto">
            <a:xfrm>
              <a:off x="4283968" y="6093296"/>
              <a:ext cx="1296144" cy="332656"/>
            </a:xfrm>
            <a:prstGeom prst="rect">
              <a:avLst/>
            </a:prstGeom>
            <a:noFill/>
          </p:spPr>
        </p:pic>
        <p:pic>
          <p:nvPicPr>
            <p:cNvPr id="9" name="Picture 4" descr="C:\Users\1234\Desktop\3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prstClr val="black"/>
                <a:schemeClr val="accent5">
                  <a:tint val="45000"/>
                  <a:satMod val="400000"/>
                </a:schemeClr>
              </a:duotone>
            </a:blip>
            <a:srcRect t="89380" r="58621" b="1425"/>
            <a:stretch>
              <a:fillRect/>
            </a:stretch>
          </p:blipFill>
          <p:spPr bwMode="auto">
            <a:xfrm>
              <a:off x="3635896" y="6093296"/>
              <a:ext cx="864096" cy="288032"/>
            </a:xfrm>
            <a:prstGeom prst="rect">
              <a:avLst/>
            </a:prstGeom>
            <a:noFill/>
          </p:spPr>
        </p:pic>
      </p:grpSp>
      <p:pic>
        <p:nvPicPr>
          <p:cNvPr id="9226" name="Рисунок 8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3175"/>
          <a:stretch>
            <a:fillRect/>
          </a:stretch>
        </p:blipFill>
        <p:spPr bwMode="auto">
          <a:xfrm>
            <a:off x="6300788" y="2636838"/>
            <a:ext cx="2463800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7" name="Freeform 13"/>
          <p:cNvSpPr>
            <a:spLocks/>
          </p:cNvSpPr>
          <p:nvPr/>
        </p:nvSpPr>
        <p:spPr bwMode="auto">
          <a:xfrm>
            <a:off x="76200" y="76200"/>
            <a:ext cx="8991600" cy="6705600"/>
          </a:xfrm>
          <a:custGeom>
            <a:avLst/>
            <a:gdLst>
              <a:gd name="T0" fmla="*/ 0 w 5664"/>
              <a:gd name="T1" fmla="*/ 2147483647 h 4224"/>
              <a:gd name="T2" fmla="*/ 0 w 5664"/>
              <a:gd name="T3" fmla="*/ 2147483647 h 4224"/>
              <a:gd name="T4" fmla="*/ 2147483647 w 5664"/>
              <a:gd name="T5" fmla="*/ 2147483647 h 4224"/>
              <a:gd name="T6" fmla="*/ 2147483647 w 5664"/>
              <a:gd name="T7" fmla="*/ 2147483647 h 4224"/>
              <a:gd name="T8" fmla="*/ 2147483647 w 5664"/>
              <a:gd name="T9" fmla="*/ 2147483647 h 4224"/>
              <a:gd name="T10" fmla="*/ 2147483647 w 5664"/>
              <a:gd name="T11" fmla="*/ 2147483647 h 4224"/>
              <a:gd name="T12" fmla="*/ 2147483647 w 5664"/>
              <a:gd name="T13" fmla="*/ 0 h 4224"/>
              <a:gd name="T14" fmla="*/ 2147483647 w 5664"/>
              <a:gd name="T15" fmla="*/ 0 h 4224"/>
              <a:gd name="T16" fmla="*/ 0 w 5664"/>
              <a:gd name="T17" fmla="*/ 2147483647 h 4224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5664"/>
              <a:gd name="T28" fmla="*/ 0 h 4224"/>
              <a:gd name="T29" fmla="*/ 5664 w 5664"/>
              <a:gd name="T30" fmla="*/ 4224 h 4224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5664" h="4224">
                <a:moveTo>
                  <a:pt x="0" y="144"/>
                </a:moveTo>
                <a:lnTo>
                  <a:pt x="0" y="4080"/>
                </a:lnTo>
                <a:lnTo>
                  <a:pt x="144" y="4224"/>
                </a:lnTo>
                <a:lnTo>
                  <a:pt x="5568" y="4224"/>
                </a:lnTo>
                <a:lnTo>
                  <a:pt x="5664" y="4032"/>
                </a:lnTo>
                <a:lnTo>
                  <a:pt x="5664" y="144"/>
                </a:lnTo>
                <a:lnTo>
                  <a:pt x="5520" y="0"/>
                </a:lnTo>
                <a:lnTo>
                  <a:pt x="96" y="0"/>
                </a:lnTo>
                <a:lnTo>
                  <a:pt x="0" y="144"/>
                </a:lnTo>
                <a:close/>
              </a:path>
            </a:pathLst>
          </a:custGeom>
          <a:noFill/>
          <a:ln w="38100">
            <a:solidFill>
              <a:srgbClr val="0070C0"/>
            </a:solidFill>
            <a:round/>
            <a:headEnd type="none" w="lg" len="lg"/>
            <a:tailEnd type="none" w="lg" len="lg"/>
          </a:ln>
        </p:spPr>
        <p:txBody>
          <a:bodyPr wrap="none"/>
          <a:lstStyle/>
          <a:p>
            <a:endParaRPr lang="ru-RU"/>
          </a:p>
        </p:txBody>
      </p:sp>
      <p:grpSp>
        <p:nvGrpSpPr>
          <p:cNvPr id="4" name="Группа 68"/>
          <p:cNvGrpSpPr>
            <a:grpSpLocks/>
          </p:cNvGrpSpPr>
          <p:nvPr/>
        </p:nvGrpSpPr>
        <p:grpSpPr bwMode="auto">
          <a:xfrm>
            <a:off x="827088" y="5157788"/>
            <a:ext cx="936625" cy="1150937"/>
            <a:chOff x="827584" y="5157192"/>
            <a:chExt cx="936104" cy="1152128"/>
          </a:xfrm>
        </p:grpSpPr>
        <p:sp>
          <p:nvSpPr>
            <p:cNvPr id="73" name="Лента лицом вверх 72"/>
            <p:cNvSpPr/>
            <p:nvPr/>
          </p:nvSpPr>
          <p:spPr>
            <a:xfrm>
              <a:off x="827584" y="5229200"/>
              <a:ext cx="936104" cy="1080120"/>
            </a:xfrm>
            <a:prstGeom prst="ribbon2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solidFill>
                <a:srgbClr val="FFC000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/>
                <a:t>    </a:t>
              </a:r>
            </a:p>
          </p:txBody>
        </p:sp>
        <p:graphicFrame>
          <p:nvGraphicFramePr>
            <p:cNvPr id="9220" name="Object 5"/>
            <p:cNvGraphicFramePr>
              <a:graphicFrameLocks noChangeAspect="1"/>
            </p:cNvGraphicFramePr>
            <p:nvPr/>
          </p:nvGraphicFramePr>
          <p:xfrm>
            <a:off x="1115616" y="5157192"/>
            <a:ext cx="353292" cy="1008112"/>
          </p:xfrm>
          <a:graphic>
            <a:graphicData uri="http://schemas.openxmlformats.org/presentationml/2006/ole">
              <p:oleObj spid="_x0000_s41988" name="Формула" r:id="rId9" imgW="139680" imgH="393480" progId="Equation.3">
                <p:embed/>
              </p:oleObj>
            </a:graphicData>
          </a:graphic>
        </p:graphicFrame>
      </p:grpSp>
      <p:grpSp>
        <p:nvGrpSpPr>
          <p:cNvPr id="5" name="Группа 74"/>
          <p:cNvGrpSpPr>
            <a:grpSpLocks/>
          </p:cNvGrpSpPr>
          <p:nvPr/>
        </p:nvGrpSpPr>
        <p:grpSpPr bwMode="auto">
          <a:xfrm>
            <a:off x="2555875" y="4797425"/>
            <a:ext cx="936625" cy="1152525"/>
            <a:chOff x="2555776" y="4797152"/>
            <a:chExt cx="936104" cy="1152128"/>
          </a:xfrm>
        </p:grpSpPr>
        <p:sp>
          <p:nvSpPr>
            <p:cNvPr id="76" name="Лента лицом вверх 75"/>
            <p:cNvSpPr/>
            <p:nvPr/>
          </p:nvSpPr>
          <p:spPr>
            <a:xfrm>
              <a:off x="2555776" y="4869160"/>
              <a:ext cx="936104" cy="1080120"/>
            </a:xfrm>
            <a:prstGeom prst="ribbon2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solidFill>
                <a:srgbClr val="FFC000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/>
                <a:t>    </a:t>
              </a:r>
            </a:p>
          </p:txBody>
        </p:sp>
        <p:graphicFrame>
          <p:nvGraphicFramePr>
            <p:cNvPr id="9219" name="Object 6"/>
            <p:cNvGraphicFramePr>
              <a:graphicFrameLocks noChangeAspect="1"/>
            </p:cNvGraphicFramePr>
            <p:nvPr/>
          </p:nvGraphicFramePr>
          <p:xfrm>
            <a:off x="2800176" y="4797152"/>
            <a:ext cx="547688" cy="1008062"/>
          </p:xfrm>
          <a:graphic>
            <a:graphicData uri="http://schemas.openxmlformats.org/presentationml/2006/ole">
              <p:oleObj spid="_x0000_s41987" name="Формула" r:id="rId10" imgW="215640" imgH="393480" progId="Equation.3">
                <p:embed/>
              </p:oleObj>
            </a:graphicData>
          </a:graphic>
        </p:graphicFrame>
      </p:grpSp>
      <p:grpSp>
        <p:nvGrpSpPr>
          <p:cNvPr id="6" name="Группа 77"/>
          <p:cNvGrpSpPr>
            <a:grpSpLocks/>
          </p:cNvGrpSpPr>
          <p:nvPr/>
        </p:nvGrpSpPr>
        <p:grpSpPr bwMode="auto">
          <a:xfrm>
            <a:off x="4067175" y="4652963"/>
            <a:ext cx="1009650" cy="1223962"/>
            <a:chOff x="4067944" y="4653136"/>
            <a:chExt cx="1008112" cy="1224136"/>
          </a:xfrm>
        </p:grpSpPr>
        <p:sp>
          <p:nvSpPr>
            <p:cNvPr id="79" name="Лента лицом вверх 78"/>
            <p:cNvSpPr/>
            <p:nvPr/>
          </p:nvSpPr>
          <p:spPr>
            <a:xfrm>
              <a:off x="4067944" y="4725144"/>
              <a:ext cx="1008112" cy="1152128"/>
            </a:xfrm>
            <a:prstGeom prst="ribbon2">
              <a:avLst/>
            </a:prstGeom>
            <a:gradFill flip="none" rotWithShape="1">
              <a:gsLst>
                <a:gs pos="0">
                  <a:srgbClr val="FFC000">
                    <a:tint val="66000"/>
                    <a:satMod val="160000"/>
                  </a:srgbClr>
                </a:gs>
                <a:gs pos="50000">
                  <a:srgbClr val="FFC000">
                    <a:tint val="44500"/>
                    <a:satMod val="160000"/>
                  </a:srgbClr>
                </a:gs>
                <a:gs pos="100000">
                  <a:srgbClr val="FFC000">
                    <a:tint val="23500"/>
                    <a:satMod val="160000"/>
                  </a:srgbClr>
                </a:gs>
              </a:gsLst>
              <a:lin ang="16200000" scaled="1"/>
              <a:tileRect/>
            </a:gradFill>
            <a:ln>
              <a:solidFill>
                <a:srgbClr val="FFC000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sz="1200" dirty="0"/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sz="1200" dirty="0"/>
                <a:t>    </a:t>
              </a:r>
            </a:p>
          </p:txBody>
        </p:sp>
        <p:graphicFrame>
          <p:nvGraphicFramePr>
            <p:cNvPr id="9218" name="Object 7"/>
            <p:cNvGraphicFramePr>
              <a:graphicFrameLocks noChangeAspect="1"/>
            </p:cNvGraphicFramePr>
            <p:nvPr/>
          </p:nvGraphicFramePr>
          <p:xfrm>
            <a:off x="4211960" y="4653136"/>
            <a:ext cx="657349" cy="1008063"/>
          </p:xfrm>
          <a:graphic>
            <a:graphicData uri="http://schemas.openxmlformats.org/presentationml/2006/ole">
              <p:oleObj spid="_x0000_s41986" name="Формула" r:id="rId11" imgW="279360" imgH="393480" progId="Equation.3">
                <p:embed/>
              </p:oleObj>
            </a:graphicData>
          </a:graphic>
        </p:graphicFrame>
      </p:grpSp>
      <p:pic>
        <p:nvPicPr>
          <p:cNvPr id="9231" name="Рисунок 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0798" t="71150" r="18512" b="24036"/>
          <a:stretch>
            <a:fillRect/>
          </a:stretch>
        </p:blipFill>
        <p:spPr bwMode="auto">
          <a:xfrm>
            <a:off x="3419475" y="6381750"/>
            <a:ext cx="208915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1.8|1.8|1.5|1.8|1.4|1.4|2.2|3|1.4|1.5|0.9|1|1.4|0.9|0.8|0.9|0.9|0.7|0.9|0.9|0.8|0.8|1.7|1.5|0.9|0.8|1.1|0.7|1.2|1|1.2|0.8|0.9|0.9"/>
</p:tagLst>
</file>

<file path=ppt/theme/theme1.xml><?xml version="1.0" encoding="utf-8"?>
<a:theme xmlns:a="http://schemas.openxmlformats.org/drawingml/2006/main" name="Тема Office">
  <a:themeElements>
    <a:clrScheme name="Другая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FF7F7F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176</TotalTime>
  <Words>293</Words>
  <Application>Microsoft Office PowerPoint</Application>
  <PresentationFormat>Экран (4:3)</PresentationFormat>
  <Paragraphs>102</Paragraphs>
  <Slides>23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5" baseType="lpstr">
      <vt:lpstr>Тема Office</vt:lpstr>
      <vt:lpstr>Формула</vt:lpstr>
      <vt:lpstr>Равенство дробей.</vt:lpstr>
      <vt:lpstr> </vt:lpstr>
      <vt:lpstr>Слайд 3</vt:lpstr>
      <vt:lpstr>Равенство дробей.</vt:lpstr>
      <vt:lpstr>Слайд 5</vt:lpstr>
      <vt:lpstr>Ответь на вопрос 2 ряд</vt:lpstr>
      <vt:lpstr>Найти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Как можно получить дробь , равную данной?</vt:lpstr>
      <vt:lpstr>Что значит сократить дробь?</vt:lpstr>
      <vt:lpstr>Выполните сокращение дробей:</vt:lpstr>
      <vt:lpstr>Слайд 19</vt:lpstr>
      <vt:lpstr>Слайд 20</vt:lpstr>
      <vt:lpstr>Работа по учебнику.</vt:lpstr>
      <vt:lpstr>Домашнее задание:</vt:lpstr>
      <vt:lpstr>Выбери себе настроение, которое было у тебя на уроке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Макс</cp:lastModifiedBy>
  <cp:revision>20</cp:revision>
  <dcterms:created xsi:type="dcterms:W3CDTF">2013-08-17T08:34:50Z</dcterms:created>
  <dcterms:modified xsi:type="dcterms:W3CDTF">2016-02-09T18:35:50Z</dcterms:modified>
</cp:coreProperties>
</file>