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7" r:id="rId3"/>
    <p:sldId id="257" r:id="rId4"/>
    <p:sldId id="258" r:id="rId5"/>
    <p:sldId id="259" r:id="rId6"/>
    <p:sldId id="260" r:id="rId7"/>
    <p:sldId id="261" r:id="rId8"/>
    <p:sldId id="262" r:id="rId9"/>
    <p:sldId id="277" r:id="rId10"/>
    <p:sldId id="263" r:id="rId11"/>
    <p:sldId id="264" r:id="rId12"/>
    <p:sldId id="265" r:id="rId13"/>
    <p:sldId id="273" r:id="rId14"/>
    <p:sldId id="266" r:id="rId15"/>
    <p:sldId id="268" r:id="rId16"/>
    <p:sldId id="278" r:id="rId17"/>
    <p:sldId id="269" r:id="rId18"/>
    <p:sldId id="270" r:id="rId19"/>
    <p:sldId id="271" r:id="rId20"/>
    <p:sldId id="279" r:id="rId21"/>
    <p:sldId id="272" r:id="rId22"/>
    <p:sldId id="274" r:id="rId23"/>
    <p:sldId id="275" r:id="rId24"/>
    <p:sldId id="276" r:id="rId25"/>
    <p:sldId id="285" r:id="rId26"/>
    <p:sldId id="281" r:id="rId27"/>
    <p:sldId id="282" r:id="rId28"/>
    <p:sldId id="283" r:id="rId29"/>
    <p:sldId id="284" r:id="rId30"/>
    <p:sldId id="280" r:id="rId31"/>
    <p:sldId id="286" r:id="rId32"/>
    <p:sldId id="287" r:id="rId33"/>
    <p:sldId id="291" r:id="rId34"/>
    <p:sldId id="288" r:id="rId35"/>
    <p:sldId id="289" r:id="rId36"/>
    <p:sldId id="290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2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12.05.2015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12.05.2015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12.05.2015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12.05.2015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12.05.2015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12.05.2015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12.05.2015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2132856"/>
            <a:ext cx="7782900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Занятие по Формированию целостной</a:t>
            </a:r>
          </a:p>
          <a:p>
            <a:pPr algn="ctr"/>
            <a:r>
              <a:rPr lang="ru-RU" sz="28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Картины мира на тему:</a:t>
            </a:r>
          </a:p>
          <a:p>
            <a:pPr algn="ctr"/>
            <a:r>
              <a:rPr lang="ru-RU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«Мой город»</a:t>
            </a:r>
            <a:endParaRPr lang="ru-RU" sz="28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64088" y="5589240"/>
            <a:ext cx="33618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Подготовила: воспитатель</a:t>
            </a:r>
          </a:p>
          <a:p>
            <a:pPr algn="ctr"/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Средней группы</a:t>
            </a:r>
          </a:p>
          <a:p>
            <a:pPr algn="ctr"/>
            <a:r>
              <a:rPr lang="ru-RU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Авдонина Ольга Васильевна</a:t>
            </a:r>
            <a:endParaRPr lang="ru-RU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47141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637" y="188640"/>
            <a:ext cx="8411554" cy="6336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206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524" y="188640"/>
            <a:ext cx="8247616" cy="554461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816603" y="5910992"/>
            <a:ext cx="58208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Поклонная Гора.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82802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60648"/>
            <a:ext cx="8536194" cy="6408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852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31255"/>
            <a:ext cx="8712968" cy="6541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358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60648"/>
            <a:ext cx="4640560" cy="348042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3140968"/>
            <a:ext cx="571500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044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98585"/>
            <a:ext cx="4335557" cy="323041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3140968"/>
            <a:ext cx="4758556" cy="3565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342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" y="188640"/>
            <a:ext cx="8915400" cy="6408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5339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4" y="0"/>
            <a:ext cx="9142205" cy="6741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4151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34814"/>
            <a:ext cx="8375980" cy="660655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583526" y="167220"/>
            <a:ext cx="433644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dirty="0"/>
              <a:t>С высоты Воробьевых гор</a:t>
            </a:r>
            <a:br>
              <a:rPr lang="ru-RU" sz="2000" b="1" dirty="0"/>
            </a:br>
            <a:r>
              <a:rPr lang="ru-RU" sz="2000" b="1" dirty="0"/>
              <a:t>На Москву я с восторгом взираю.</a:t>
            </a:r>
            <a:br>
              <a:rPr lang="ru-RU" sz="2000" b="1" dirty="0"/>
            </a:br>
            <a:r>
              <a:rPr lang="ru-RU" sz="2000" b="1" dirty="0"/>
              <a:t>Как могла я не знать до сих пор</a:t>
            </a:r>
            <a:br>
              <a:rPr lang="ru-RU" sz="2000" b="1" dirty="0"/>
            </a:br>
            <a:r>
              <a:rPr lang="ru-RU" sz="2000" b="1" dirty="0"/>
              <a:t>Красоты такой славного края?!</a:t>
            </a:r>
            <a:endParaRPr lang="ru-RU" sz="2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94311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605" y="260648"/>
            <a:ext cx="8634792" cy="626469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716016" y="260648"/>
            <a:ext cx="427232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dirty="0"/>
              <a:t>Воробьиный полет или сокола...</a:t>
            </a:r>
            <a:br>
              <a:rPr lang="ru-RU" sz="2000" b="1" dirty="0"/>
            </a:br>
            <a:r>
              <a:rPr lang="ru-RU" sz="2000" b="1" dirty="0"/>
              <a:t>Все равно кем взлетает душа.</a:t>
            </a:r>
            <a:br>
              <a:rPr lang="ru-RU" sz="2000" b="1" dirty="0"/>
            </a:br>
            <a:r>
              <a:rPr lang="ru-RU" sz="2000" b="1" dirty="0"/>
              <a:t>Тело замерло призрачно около.</a:t>
            </a:r>
            <a:br>
              <a:rPr lang="ru-RU" sz="2000" b="1" dirty="0"/>
            </a:br>
            <a:r>
              <a:rPr lang="ru-RU" sz="2000" b="1" dirty="0"/>
              <a:t>Ах, Москва, как же ты хороша!</a:t>
            </a:r>
            <a:endParaRPr lang="ru-RU" sz="2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72310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1" y="260648"/>
            <a:ext cx="4608512" cy="306330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3284984"/>
            <a:ext cx="4401955" cy="330146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14821" y="3501008"/>
            <a:ext cx="3448380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dirty="0"/>
              <a:t>Я – белый цвет – </a:t>
            </a:r>
            <a:endParaRPr lang="ru-RU" sz="2000" b="1" dirty="0" smtClean="0"/>
          </a:p>
          <a:p>
            <a:pPr algn="ctr"/>
            <a:r>
              <a:rPr lang="ru-RU" sz="2000" b="1" dirty="0" smtClean="0"/>
              <a:t>свобода</a:t>
            </a:r>
            <a:r>
              <a:rPr lang="ru-RU" sz="2000" b="1" dirty="0"/>
              <a:t>, гордость, слава,</a:t>
            </a:r>
            <a:br>
              <a:rPr lang="ru-RU" sz="2000" b="1" dirty="0"/>
            </a:br>
            <a:r>
              <a:rPr lang="ru-RU" sz="2000" b="1" dirty="0"/>
              <a:t>Я – синий цвет – </a:t>
            </a:r>
            <a:endParaRPr lang="ru-RU" sz="2000" b="1" dirty="0" smtClean="0"/>
          </a:p>
          <a:p>
            <a:pPr algn="ctr"/>
            <a:r>
              <a:rPr lang="ru-RU" sz="2000" b="1" dirty="0" smtClean="0"/>
              <a:t>покров </a:t>
            </a:r>
            <a:r>
              <a:rPr lang="ru-RU" sz="2000" b="1" dirty="0"/>
              <a:t>родной страны,</a:t>
            </a:r>
            <a:br>
              <a:rPr lang="ru-RU" sz="2000" b="1" dirty="0"/>
            </a:br>
            <a:r>
              <a:rPr lang="ru-RU" sz="2000" b="1" dirty="0"/>
              <a:t>Я – красный цвет – </a:t>
            </a:r>
            <a:endParaRPr lang="ru-RU" sz="2000" b="1" dirty="0" smtClean="0"/>
          </a:p>
          <a:p>
            <a:pPr algn="ctr"/>
            <a:r>
              <a:rPr lang="ru-RU" sz="2000" b="1" dirty="0" smtClean="0"/>
              <a:t>могучая </a:t>
            </a:r>
            <a:r>
              <a:rPr lang="ru-RU" sz="2000" b="1" dirty="0"/>
              <a:t>держава,</a:t>
            </a:r>
            <a:br>
              <a:rPr lang="ru-RU" sz="2000" b="1" dirty="0"/>
            </a:br>
            <a:r>
              <a:rPr lang="ru-RU" sz="2000" b="1" dirty="0"/>
              <a:t>Все вместе мы – </a:t>
            </a:r>
            <a:endParaRPr lang="ru-RU" sz="2000" b="1" dirty="0" smtClean="0"/>
          </a:p>
          <a:p>
            <a:pPr algn="ctr"/>
            <a:r>
              <a:rPr lang="ru-RU" sz="2000" b="1" dirty="0" smtClean="0"/>
              <a:t>едины </a:t>
            </a:r>
            <a:r>
              <a:rPr lang="ru-RU" sz="2000" b="1" dirty="0"/>
              <a:t>и сильны!</a:t>
            </a:r>
            <a:endParaRPr lang="ru-RU" sz="2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56526" y="764704"/>
            <a:ext cx="3578224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dirty="0"/>
              <a:t>Российский герб,</a:t>
            </a:r>
            <a:br>
              <a:rPr lang="ru-RU" sz="2800" dirty="0"/>
            </a:br>
            <a:r>
              <a:rPr lang="ru-RU" sz="2800" dirty="0"/>
              <a:t>Злата метала!</a:t>
            </a:r>
            <a:br>
              <a:rPr lang="ru-RU" sz="2800" dirty="0"/>
            </a:br>
            <a:r>
              <a:rPr lang="ru-RU" sz="2800" dirty="0"/>
              <a:t>Увенчан ты,</a:t>
            </a:r>
            <a:br>
              <a:rPr lang="ru-RU" sz="2800" dirty="0"/>
            </a:br>
            <a:r>
              <a:rPr lang="ru-RU" sz="2800" dirty="0"/>
              <a:t>Короною </a:t>
            </a:r>
            <a:r>
              <a:rPr lang="ru-RU" sz="2800" dirty="0" smtClean="0"/>
              <a:t>двуглавой!</a:t>
            </a:r>
            <a:endParaRPr lang="ru-RU" sz="2800" dirty="0"/>
          </a:p>
          <a:p>
            <a:pPr algn="ctr"/>
            <a:endParaRPr lang="ru-RU" sz="2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623987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50658"/>
            <a:ext cx="8064896" cy="6048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385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573" y="260648"/>
            <a:ext cx="8924842" cy="640871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001245" y="304893"/>
            <a:ext cx="5142755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dirty="0"/>
              <a:t>Сколько глаз восторгались тобой?</a:t>
            </a:r>
            <a:br>
              <a:rPr lang="ru-RU" sz="2000" b="1" dirty="0"/>
            </a:br>
            <a:r>
              <a:rPr lang="ru-RU" sz="2000" b="1" dirty="0"/>
              <a:t>Сколько душ в этом месте взлетает?</a:t>
            </a:r>
            <a:br>
              <a:rPr lang="ru-RU" sz="2000" b="1" dirty="0"/>
            </a:br>
            <a:r>
              <a:rPr lang="ru-RU" sz="2000" b="1" dirty="0"/>
              <a:t>В окнах свет, словно звездный прибой,</a:t>
            </a:r>
            <a:br>
              <a:rPr lang="ru-RU" sz="2000" b="1" dirty="0"/>
            </a:br>
            <a:r>
              <a:rPr lang="ru-RU" sz="2000" b="1" dirty="0"/>
              <a:t>Завороженно взгляд привлекает.</a:t>
            </a:r>
            <a:br>
              <a:rPr lang="ru-RU" sz="2000" b="1" dirty="0"/>
            </a:br>
            <a:endParaRPr lang="ru-RU" sz="2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38816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0"/>
            <a:ext cx="8532440" cy="674136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563888" y="0"/>
            <a:ext cx="5444119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dirty="0">
                <a:solidFill>
                  <a:srgbClr val="FF0000"/>
                </a:solidFill>
              </a:rPr>
              <a:t>А в светящихся зданиях рай!</a:t>
            </a:r>
            <a:br>
              <a:rPr lang="ru-RU" sz="2000" b="1" dirty="0">
                <a:solidFill>
                  <a:srgbClr val="FF0000"/>
                </a:solidFill>
              </a:rPr>
            </a:br>
            <a:r>
              <a:rPr lang="ru-RU" sz="2000" b="1" dirty="0">
                <a:solidFill>
                  <a:srgbClr val="FF0000"/>
                </a:solidFill>
              </a:rPr>
              <a:t>Опустилось с небес царство Божие.</a:t>
            </a:r>
            <a:br>
              <a:rPr lang="ru-RU" sz="2000" b="1" dirty="0">
                <a:solidFill>
                  <a:srgbClr val="FF0000"/>
                </a:solidFill>
              </a:rPr>
            </a:br>
            <a:r>
              <a:rPr lang="ru-RU" sz="2000" b="1" dirty="0">
                <a:solidFill>
                  <a:srgbClr val="FF0000"/>
                </a:solidFill>
              </a:rPr>
              <a:t>Расправляй крылья, ангел, взлетай!</a:t>
            </a:r>
            <a:br>
              <a:rPr lang="ru-RU" sz="2000" b="1" dirty="0">
                <a:solidFill>
                  <a:srgbClr val="FF0000"/>
                </a:solidFill>
              </a:rPr>
            </a:br>
            <a:r>
              <a:rPr lang="ru-RU" sz="2000" b="1" dirty="0">
                <a:solidFill>
                  <a:srgbClr val="FF0000"/>
                </a:solidFill>
              </a:rPr>
              <a:t>Над столицей Москвой, над прохожими...</a:t>
            </a:r>
            <a:br>
              <a:rPr lang="ru-RU" sz="2000" b="1" dirty="0">
                <a:solidFill>
                  <a:srgbClr val="FF0000"/>
                </a:solidFill>
              </a:rPr>
            </a:br>
            <a:endParaRPr lang="ru-RU" sz="20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11080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194" y="188640"/>
            <a:ext cx="8716294" cy="633670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145540" y="5805264"/>
            <a:ext cx="48189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Старый </a:t>
            </a: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А</a:t>
            </a: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рбат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724996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81" y="188640"/>
            <a:ext cx="8960042" cy="6480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2877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88640"/>
            <a:ext cx="8640960" cy="6480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893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410" y="116632"/>
            <a:ext cx="8349045" cy="475252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537018" y="5229200"/>
            <a:ext cx="5929828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i="1" dirty="0"/>
              <a:t>Ты течешь, как река. Странное название!</a:t>
            </a: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i="1" dirty="0"/>
              <a:t>И прозрачен асфальт, как в реке вода.</a:t>
            </a: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i="1" dirty="0"/>
              <a:t>Ах, Арбат, мой Арбат, ты — мое призвание,</a:t>
            </a: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i="1" dirty="0"/>
              <a:t>ты — и радость моя, и моя беда.</a:t>
            </a:r>
            <a:endParaRPr lang="ru-RU" sz="2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46784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70357"/>
            <a:ext cx="5040560" cy="364996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1808" y="1124744"/>
            <a:ext cx="3732192" cy="555513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-51249" y="4290774"/>
            <a:ext cx="5646097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i="1" dirty="0"/>
              <a:t>Пешеходы твои — люди невеликие,</a:t>
            </a: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i="1" dirty="0"/>
              <a:t>каблуками стучат — по делам спешат.</a:t>
            </a: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i="1" dirty="0"/>
              <a:t>Ах, Арбат, мой Арбат, ты — моя религия,</a:t>
            </a: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i="1" dirty="0"/>
              <a:t>мостовые твои подо мной лежат.</a:t>
            </a:r>
            <a:endParaRPr lang="ru-RU" sz="2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43891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16632"/>
            <a:ext cx="5213222" cy="340650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3561655"/>
            <a:ext cx="4631870" cy="308791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-83356" y="4443891"/>
            <a:ext cx="604203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i="1" dirty="0"/>
              <a:t>От любови твоей вовсе не излечишься,</a:t>
            </a: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i="1" dirty="0"/>
              <a:t>сорок тысяч других мостовых любя,</a:t>
            </a: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i="1" dirty="0"/>
              <a:t>ах, Арбат, мой Арбат, ты — мое отечество,</a:t>
            </a: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i="1" dirty="0"/>
              <a:t>никогда до конца не пройти тебя.</a:t>
            </a:r>
            <a:endParaRPr lang="ru-RU" sz="2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32773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88640"/>
            <a:ext cx="8712968" cy="6480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680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21137" y="5661248"/>
            <a:ext cx="630172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dirty="0"/>
              <a:t>Москва, Москва!.. люблю тебя как сын,</a:t>
            </a:r>
            <a:br>
              <a:rPr lang="ru-RU" sz="2400" dirty="0"/>
            </a:br>
            <a:r>
              <a:rPr lang="ru-RU" sz="2400" dirty="0"/>
              <a:t>Как русский, – сильно, пламенно и нежно!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344" y="188640"/>
            <a:ext cx="7617072" cy="547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984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550" y="254000"/>
            <a:ext cx="8470900" cy="635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658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84768"/>
            <a:ext cx="8424936" cy="6326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620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398" y="332656"/>
            <a:ext cx="8622073" cy="619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859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500" y="188640"/>
            <a:ext cx="8509000" cy="6408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9049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60648"/>
            <a:ext cx="3888432" cy="54006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2420888"/>
            <a:ext cx="4818112" cy="4297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4018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34633"/>
            <a:ext cx="8712968" cy="6534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696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88640"/>
            <a:ext cx="8640960" cy="6480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965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13" y="260648"/>
            <a:ext cx="8943213" cy="6120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731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64" y="260648"/>
            <a:ext cx="8550949" cy="6408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16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541" y="260648"/>
            <a:ext cx="8696635" cy="6408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117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0647"/>
            <a:ext cx="8496944" cy="634646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470773" y="4919008"/>
            <a:ext cx="4815742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dirty="0">
                <a:solidFill>
                  <a:srgbClr val="FF0000"/>
                </a:solidFill>
              </a:rPr>
              <a:t>Но </a:t>
            </a:r>
            <a:r>
              <a:rPr lang="ru-RU" sz="2400" dirty="0" err="1">
                <a:solidFill>
                  <a:srgbClr val="FF0000"/>
                </a:solidFill>
              </a:rPr>
              <a:t>Москвою</a:t>
            </a:r>
            <a:r>
              <a:rPr lang="ru-RU" sz="2400" dirty="0">
                <a:solidFill>
                  <a:srgbClr val="FF0000"/>
                </a:solidFill>
              </a:rPr>
              <a:t> привык я гордиться</a:t>
            </a:r>
            <a:br>
              <a:rPr lang="ru-RU" sz="2400" dirty="0">
                <a:solidFill>
                  <a:srgbClr val="FF0000"/>
                </a:solidFill>
              </a:rPr>
            </a:br>
            <a:r>
              <a:rPr lang="ru-RU" sz="2400" dirty="0">
                <a:solidFill>
                  <a:srgbClr val="FF0000"/>
                </a:solidFill>
              </a:rPr>
              <a:t>И везде повторяю слова:</a:t>
            </a:r>
            <a:br>
              <a:rPr lang="ru-RU" sz="2400" dirty="0">
                <a:solidFill>
                  <a:srgbClr val="FF0000"/>
                </a:solidFill>
              </a:rPr>
            </a:br>
            <a:r>
              <a:rPr lang="ru-RU" sz="2400" dirty="0">
                <a:solidFill>
                  <a:srgbClr val="FF0000"/>
                </a:solidFill>
              </a:rPr>
              <a:t>Дорогая моя столица,</a:t>
            </a:r>
            <a:br>
              <a:rPr lang="ru-RU" sz="2400" dirty="0">
                <a:solidFill>
                  <a:srgbClr val="FF0000"/>
                </a:solidFill>
              </a:rPr>
            </a:br>
            <a:r>
              <a:rPr lang="ru-RU" sz="2400" dirty="0">
                <a:solidFill>
                  <a:srgbClr val="FF0000"/>
                </a:solidFill>
              </a:rPr>
              <a:t>Золотая моя Москва!</a:t>
            </a:r>
            <a:br>
              <a:rPr lang="ru-RU" sz="2400" dirty="0">
                <a:solidFill>
                  <a:srgbClr val="FF0000"/>
                </a:solidFill>
              </a:rPr>
            </a:br>
            <a:endParaRPr lang="ru-RU" sz="24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0766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37912"/>
            <a:ext cx="8717271" cy="6531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4913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60647"/>
            <a:ext cx="4392149" cy="398688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271450"/>
            <a:ext cx="4270708" cy="610987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07504" y="4459994"/>
            <a:ext cx="3897221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dirty="0"/>
              <a:t>В цирк с мамой я пойду,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Удовольствие получу.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Будут в цирке клоуны,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И звери дрессированные.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Клоуны заставят нас смеяться.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А звери заставят удивляться.</a:t>
            </a:r>
            <a:endParaRPr lang="ru-RU" sz="2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65924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4507878" cy="338437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3151830"/>
            <a:ext cx="4736949" cy="355271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61810" y="4437112"/>
            <a:ext cx="3563796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Живописный </a:t>
            </a:r>
          </a:p>
          <a:p>
            <a:pPr algn="ctr"/>
            <a:r>
              <a:rPr lang="ru-RU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мост</a:t>
            </a:r>
            <a:endParaRPr lang="ru-RU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7314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171" y="476672"/>
            <a:ext cx="8849658" cy="590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002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6871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4600844" cy="345638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3340" y="3429000"/>
            <a:ext cx="4438650" cy="331236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3660" y="4308432"/>
            <a:ext cx="4142481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dirty="0"/>
              <a:t>Театр! Театр! Как много значат</a:t>
            </a: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/>
              <a:t>Для нас порой твои слова!</a:t>
            </a: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/>
              <a:t>И разве может быть иначе?</a:t>
            </a: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/>
              <a:t>В театре жизнь всегда права!</a:t>
            </a:r>
            <a:endParaRPr lang="ru-RU" sz="2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836966" y="764704"/>
            <a:ext cx="439415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dirty="0"/>
              <a:t>Театр! Как много значит слово</a:t>
            </a: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/>
              <a:t>Для всех, кто был там много раз!</a:t>
            </a: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/>
              <a:t>Как важно и порою ново</a:t>
            </a: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/>
              <a:t>Бывает действие для нас!</a:t>
            </a:r>
            <a:endParaRPr lang="ru-RU" sz="2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11004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188640"/>
            <a:ext cx="4978710" cy="331914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507780"/>
            <a:ext cx="4586436" cy="3233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7061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303" y="16881"/>
            <a:ext cx="6903579" cy="341133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599979"/>
            <a:ext cx="6505575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881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69471" y="2967335"/>
            <a:ext cx="680506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Спасибо за внимание!</a:t>
            </a:r>
            <a:endParaRPr lang="ru-RU" sz="4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95936" y="5805264"/>
            <a:ext cx="492955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Материал подготовила:</a:t>
            </a:r>
          </a:p>
          <a:p>
            <a:pPr algn="ctr"/>
            <a:r>
              <a:rPr lang="ru-RU" sz="2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Воспитатель Авдонина О. В.</a:t>
            </a:r>
            <a:endParaRPr lang="ru-RU" sz="2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41725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" y="116632"/>
            <a:ext cx="8890000" cy="655272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130391" y="4853478"/>
            <a:ext cx="5157181" cy="181588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dirty="0">
                <a:solidFill>
                  <a:srgbClr val="FF0000"/>
                </a:solidFill>
              </a:rPr>
              <a:t>И врагу никогда не добиться,</a:t>
            </a:r>
            <a:br>
              <a:rPr lang="ru-RU" sz="2800" dirty="0">
                <a:solidFill>
                  <a:srgbClr val="FF0000"/>
                </a:solidFill>
              </a:rPr>
            </a:br>
            <a:r>
              <a:rPr lang="ru-RU" sz="2800" dirty="0">
                <a:solidFill>
                  <a:srgbClr val="FF0000"/>
                </a:solidFill>
              </a:rPr>
              <a:t>Чтоб склонилась твоя голова,</a:t>
            </a:r>
            <a:br>
              <a:rPr lang="ru-RU" sz="2800" dirty="0">
                <a:solidFill>
                  <a:srgbClr val="FF0000"/>
                </a:solidFill>
              </a:rPr>
            </a:br>
            <a:r>
              <a:rPr lang="ru-RU" sz="2800" dirty="0">
                <a:solidFill>
                  <a:srgbClr val="FF0000"/>
                </a:solidFill>
              </a:rPr>
              <a:t>Дорогая моя столица,</a:t>
            </a:r>
            <a:br>
              <a:rPr lang="ru-RU" sz="2800" dirty="0">
                <a:solidFill>
                  <a:srgbClr val="FF0000"/>
                </a:solidFill>
              </a:rPr>
            </a:br>
            <a:r>
              <a:rPr lang="ru-RU" sz="2800" dirty="0">
                <a:solidFill>
                  <a:srgbClr val="FF0000"/>
                </a:solidFill>
              </a:rPr>
              <a:t>Золотая моя Москва!</a:t>
            </a:r>
            <a:endParaRPr lang="ru-RU" sz="28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01049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251" y="116632"/>
            <a:ext cx="8396075" cy="6624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275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697" y="260648"/>
            <a:ext cx="8508606" cy="6336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8257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88640"/>
            <a:ext cx="8460940" cy="6336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67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88640"/>
            <a:ext cx="8568952" cy="446449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171406" y="4365104"/>
            <a:ext cx="4729180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Кремлёвские звёзды</a:t>
            </a:r>
            <a:br>
              <a:rPr lang="ru-RU" sz="2400" b="1" dirty="0">
                <a:solidFill>
                  <a:srgbClr val="FF0000"/>
                </a:solidFill>
              </a:rPr>
            </a:br>
            <a:r>
              <a:rPr lang="ru-RU" sz="2400" b="1" dirty="0">
                <a:solidFill>
                  <a:srgbClr val="FF0000"/>
                </a:solidFill>
              </a:rPr>
              <a:t>Над нами горят,</a:t>
            </a:r>
            <a:br>
              <a:rPr lang="ru-RU" sz="2400" b="1" dirty="0">
                <a:solidFill>
                  <a:srgbClr val="FF0000"/>
                </a:solidFill>
              </a:rPr>
            </a:br>
            <a:r>
              <a:rPr lang="ru-RU" sz="2400" b="1" dirty="0">
                <a:solidFill>
                  <a:srgbClr val="FF0000"/>
                </a:solidFill>
              </a:rPr>
              <a:t>Повсюду доходит их свет!</a:t>
            </a:r>
            <a:br>
              <a:rPr lang="ru-RU" sz="2400" b="1" dirty="0">
                <a:solidFill>
                  <a:srgbClr val="FF0000"/>
                </a:solidFill>
              </a:rPr>
            </a:br>
            <a:r>
              <a:rPr lang="ru-RU" sz="2400" b="1" dirty="0">
                <a:solidFill>
                  <a:srgbClr val="FF0000"/>
                </a:solidFill>
              </a:rPr>
              <a:t>Хорошая Родина есть у ребят,</a:t>
            </a:r>
            <a:br>
              <a:rPr lang="ru-RU" sz="2400" b="1" dirty="0">
                <a:solidFill>
                  <a:srgbClr val="FF0000"/>
                </a:solidFill>
              </a:rPr>
            </a:br>
            <a:r>
              <a:rPr lang="ru-RU" sz="2400" b="1" dirty="0">
                <a:solidFill>
                  <a:srgbClr val="FF0000"/>
                </a:solidFill>
              </a:rPr>
              <a:t>И лучше той Родины</a:t>
            </a:r>
            <a:br>
              <a:rPr lang="ru-RU" sz="2400" b="1" dirty="0">
                <a:solidFill>
                  <a:srgbClr val="FF0000"/>
                </a:solidFill>
              </a:rPr>
            </a:br>
            <a:r>
              <a:rPr lang="ru-RU" sz="2400" b="1" dirty="0">
                <a:solidFill>
                  <a:srgbClr val="FF0000"/>
                </a:solidFill>
              </a:rPr>
              <a:t>Нет! </a:t>
            </a:r>
            <a:endParaRPr lang="ru-RU" sz="24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31578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123</TotalTime>
  <Words>139</Words>
  <Application>Microsoft Office PowerPoint</Application>
  <PresentationFormat>Экран (4:3)</PresentationFormat>
  <Paragraphs>33</Paragraphs>
  <Slides>48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48</vt:i4>
      </vt:variant>
    </vt:vector>
  </HeadingPairs>
  <TitlesOfParts>
    <vt:vector size="49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Ольчик</dc:creator>
  <cp:lastModifiedBy>Ольчик</cp:lastModifiedBy>
  <cp:revision>14</cp:revision>
  <dcterms:created xsi:type="dcterms:W3CDTF">2015-05-11T10:01:06Z</dcterms:created>
  <dcterms:modified xsi:type="dcterms:W3CDTF">2015-05-12T07:48:43Z</dcterms:modified>
</cp:coreProperties>
</file>