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A1225BE-D41C-4AAF-A7E5-1D1E4A00786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176E7A3E-770C-4D77-AEE5-CDF68E9C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5BE-D41C-4AAF-A7E5-1D1E4A00786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E7A3E-770C-4D77-AEE5-CDF68E9C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5BE-D41C-4AAF-A7E5-1D1E4A00786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E7A3E-770C-4D77-AEE5-CDF68E9C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5BE-D41C-4AAF-A7E5-1D1E4A00786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E7A3E-770C-4D77-AEE5-CDF68E9C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5BE-D41C-4AAF-A7E5-1D1E4A00786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E7A3E-770C-4D77-AEE5-CDF68E9C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5BE-D41C-4AAF-A7E5-1D1E4A00786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E7A3E-770C-4D77-AEE5-CDF68E9C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A1225BE-D41C-4AAF-A7E5-1D1E4A00786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76E7A3E-770C-4D77-AEE5-CDF68E9CEF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A1225BE-D41C-4AAF-A7E5-1D1E4A00786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176E7A3E-770C-4D77-AEE5-CDF68E9C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5BE-D41C-4AAF-A7E5-1D1E4A00786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E7A3E-770C-4D77-AEE5-CDF68E9C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5BE-D41C-4AAF-A7E5-1D1E4A00786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E7A3E-770C-4D77-AEE5-CDF68E9C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5BE-D41C-4AAF-A7E5-1D1E4A00786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E7A3E-770C-4D77-AEE5-CDF68E9C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A1225BE-D41C-4AAF-A7E5-1D1E4A00786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176E7A3E-770C-4D77-AEE5-CDF68E9C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Литературные критики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19 век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7676" cy="7254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В.Г.Белинский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000500" y="857232"/>
            <a:ext cx="450059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1000108"/>
            <a:ext cx="350046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Дата рождения:	</a:t>
            </a:r>
          </a:p>
          <a:p>
            <a:r>
              <a:rPr lang="ru-RU" dirty="0" smtClean="0"/>
              <a:t>30 мая (11 июня) 1811</a:t>
            </a:r>
          </a:p>
          <a:p>
            <a:r>
              <a:rPr lang="ru-RU" dirty="0" smtClean="0"/>
              <a:t>Место рождения:	</a:t>
            </a:r>
          </a:p>
          <a:p>
            <a:r>
              <a:rPr lang="ru-RU" dirty="0" smtClean="0"/>
              <a:t>крепость Свеаборг, Великое княжество Финляндское</a:t>
            </a:r>
          </a:p>
          <a:p>
            <a:r>
              <a:rPr lang="ru-RU" dirty="0" smtClean="0"/>
              <a:t>Дата смерти:	</a:t>
            </a:r>
          </a:p>
          <a:p>
            <a:r>
              <a:rPr lang="ru-RU" dirty="0" smtClean="0"/>
              <a:t>26 мая (7 июня) 1848 (36 лет)</a:t>
            </a:r>
          </a:p>
          <a:p>
            <a:r>
              <a:rPr lang="ru-RU" dirty="0" smtClean="0"/>
              <a:t>Место смерти:	</a:t>
            </a:r>
          </a:p>
          <a:p>
            <a:r>
              <a:rPr lang="ru-RU" dirty="0" smtClean="0"/>
              <a:t>Санкт-Петербург, Российская империя</a:t>
            </a:r>
          </a:p>
          <a:p>
            <a:r>
              <a:rPr lang="ru-RU" dirty="0" smtClean="0"/>
              <a:t>Гражданство:	</a:t>
            </a:r>
          </a:p>
          <a:p>
            <a:r>
              <a:rPr lang="ru-RU" dirty="0" smtClean="0"/>
              <a:t> Российская империя</a:t>
            </a:r>
          </a:p>
          <a:p>
            <a:r>
              <a:rPr lang="ru-RU" dirty="0" smtClean="0"/>
              <a:t>Род деятельности:	</a:t>
            </a:r>
          </a:p>
          <a:p>
            <a:r>
              <a:rPr lang="ru-RU" dirty="0" smtClean="0"/>
              <a:t>литературный критик, писатель, публицист, философ</a:t>
            </a:r>
          </a:p>
          <a:p>
            <a:r>
              <a:rPr lang="ru-RU" dirty="0" smtClean="0"/>
              <a:t>Годы творчества:	</a:t>
            </a:r>
          </a:p>
          <a:p>
            <a:r>
              <a:rPr lang="ru-RU" dirty="0" smtClean="0"/>
              <a:t>1830—1848</a:t>
            </a:r>
          </a:p>
          <a:p>
            <a:r>
              <a:rPr lang="ru-RU" dirty="0" smtClean="0"/>
              <a:t>Направление:	</a:t>
            </a:r>
          </a:p>
          <a:p>
            <a:r>
              <a:rPr lang="ru-RU" dirty="0" smtClean="0"/>
              <a:t>Литературная критика, публицистика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757742" cy="101122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Н.А.Добролюбов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1142984"/>
            <a:ext cx="335758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4348" y="1428736"/>
            <a:ext cx="4286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Дата рождения:	</a:t>
            </a:r>
          </a:p>
          <a:p>
            <a:r>
              <a:rPr lang="ru-RU" dirty="0" smtClean="0"/>
              <a:t>24 января (5 февраля) 1836</a:t>
            </a:r>
          </a:p>
          <a:p>
            <a:r>
              <a:rPr lang="ru-RU" dirty="0" smtClean="0"/>
              <a:t>Место рождения:	</a:t>
            </a:r>
          </a:p>
          <a:p>
            <a:r>
              <a:rPr lang="ru-RU" dirty="0" smtClean="0"/>
              <a:t>Нижний Новгород, Российская империя</a:t>
            </a:r>
          </a:p>
          <a:p>
            <a:r>
              <a:rPr lang="ru-RU" dirty="0" smtClean="0"/>
              <a:t>Дата смерти:	</a:t>
            </a:r>
          </a:p>
          <a:p>
            <a:r>
              <a:rPr lang="ru-RU" dirty="0" smtClean="0"/>
              <a:t>17 ноября (30 ноября) 1861 (25 лет)</a:t>
            </a:r>
          </a:p>
          <a:p>
            <a:r>
              <a:rPr lang="ru-RU" dirty="0" smtClean="0"/>
              <a:t>Место смерти:	</a:t>
            </a:r>
          </a:p>
          <a:p>
            <a:r>
              <a:rPr lang="ru-RU" dirty="0" smtClean="0"/>
              <a:t>Санкт-Петербург, Российская империя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238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А.В.Дружинин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357298"/>
            <a:ext cx="371477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85786" y="1643050"/>
            <a:ext cx="314327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Александр Васильевич Дружинин (8 (20) октября 1824, Санкт-Петербург — 19 (31) января 1864, там же) — русский писатель, литературный критик, переводчик Байрона и Шекспира; инициатор создания Общества для пособия нуждающимся литераторам и учёным.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4500594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П.В.Анненков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857752" y="1428736"/>
            <a:ext cx="400052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1928802"/>
            <a:ext cx="321471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Павел Васильевич  Анненков (19 июня (1 июля) 1813, по другим сведениям 18 (30) июня 1812, Москва — 8 (20) марта 1887, Дрезден) — русский литературный критик, историк литературы и мемуарист.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5715008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Н.Г.Чернышевский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857232"/>
            <a:ext cx="378621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2551837"/>
            <a:ext cx="30003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Николай Гаврилович Чернышевский (12 (24) июля 1828, Саратов, Российская империя — 17 (29) октября 1889, там же) — русский философ-утопист, революционер-демократ, учёный, литературный критик, публицист и писатель.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7676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А.А.Краевский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592428"/>
            <a:ext cx="4429156" cy="5622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4348" y="1785927"/>
            <a:ext cx="31432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Андрей Александрович Краевский (5 (17) февраля 1810, Москва — 8 (20) августа 1889, Павловск) — русский издатель, редактор, журналист, педагог; известен как редактор-издатель журнала «Отечественные записки».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35</TotalTime>
  <Words>185</Words>
  <Application>Microsoft Office PowerPoint</Application>
  <PresentationFormat>Экран (4:3)</PresentationFormat>
  <Paragraphs>36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Городская</vt:lpstr>
      <vt:lpstr>Литературные критики</vt:lpstr>
      <vt:lpstr>В.Г.Белинский</vt:lpstr>
      <vt:lpstr>Н.А.Добролюбов</vt:lpstr>
      <vt:lpstr>А.В.Дружинин</vt:lpstr>
      <vt:lpstr>П.В.Анненков</vt:lpstr>
      <vt:lpstr>Н.Г.Чернышевский</vt:lpstr>
      <vt:lpstr>А.А.Краевский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Литературные критики</dc:title>
  <dc:creator>User</dc:creator>
  <cp:lastModifiedBy>школа</cp:lastModifiedBy>
  <cp:revision>7</cp:revision>
  <dcterms:created xsi:type="dcterms:W3CDTF">2011-11-15T12:35:03Z</dcterms:created>
  <dcterms:modified xsi:type="dcterms:W3CDTF">2015-02-03T03:02:27Z</dcterms:modified>
</cp:coreProperties>
</file>