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9" r:id="rId4"/>
    <p:sldId id="262" r:id="rId5"/>
    <p:sldId id="258" r:id="rId6"/>
    <p:sldId id="260" r:id="rId7"/>
    <p:sldId id="261" r:id="rId8"/>
    <p:sldId id="263" r:id="rId9"/>
    <p:sldId id="264" r:id="rId10"/>
    <p:sldId id="266" r:id="rId11"/>
    <p:sldId id="267" r:id="rId12"/>
    <p:sldId id="265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1" d="100"/>
          <a:sy n="81" d="100"/>
        </p:scale>
        <p:origin x="-1044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E99CE3-893A-4D4D-B01F-AC340904347E}" type="datetimeFigureOut">
              <a:rPr lang="ru-RU" smtClean="0"/>
              <a:t>02.12.2015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DEE90-7958-4EB9-B5FE-0EA658AF955D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E99CE3-893A-4D4D-B01F-AC340904347E}" type="datetimeFigureOut">
              <a:rPr lang="ru-RU" smtClean="0"/>
              <a:t>02.12.2015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DEE90-7958-4EB9-B5FE-0EA658AF955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E99CE3-893A-4D4D-B01F-AC340904347E}" type="datetimeFigureOut">
              <a:rPr lang="ru-RU" smtClean="0"/>
              <a:t>02.12.2015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DEE90-7958-4EB9-B5FE-0EA658AF955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E99CE3-893A-4D4D-B01F-AC340904347E}" type="datetimeFigureOut">
              <a:rPr lang="ru-RU" smtClean="0"/>
              <a:t>02.12.2015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DEE90-7958-4EB9-B5FE-0EA658AF955D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E99CE3-893A-4D4D-B01F-AC340904347E}" type="datetimeFigureOut">
              <a:rPr lang="ru-RU" smtClean="0"/>
              <a:t>02.12.2015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DEE90-7958-4EB9-B5FE-0EA658AF955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E99CE3-893A-4D4D-B01F-AC340904347E}" type="datetimeFigureOut">
              <a:rPr lang="ru-RU" smtClean="0"/>
              <a:t>02.12.2015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DEE90-7958-4EB9-B5FE-0EA658AF955D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E99CE3-893A-4D4D-B01F-AC340904347E}" type="datetimeFigureOut">
              <a:rPr lang="ru-RU" smtClean="0"/>
              <a:t>02.12.2015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DEE90-7958-4EB9-B5FE-0EA658AF955D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E99CE3-893A-4D4D-B01F-AC340904347E}" type="datetimeFigureOut">
              <a:rPr lang="ru-RU" smtClean="0"/>
              <a:t>02.12.2015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DEE90-7958-4EB9-B5FE-0EA658AF955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E99CE3-893A-4D4D-B01F-AC340904347E}" type="datetimeFigureOut">
              <a:rPr lang="ru-RU" smtClean="0"/>
              <a:t>02.12.2015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DEE90-7958-4EB9-B5FE-0EA658AF955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E99CE3-893A-4D4D-B01F-AC340904347E}" type="datetimeFigureOut">
              <a:rPr lang="ru-RU" smtClean="0"/>
              <a:t>02.12.2015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DEE90-7958-4EB9-B5FE-0EA658AF955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E99CE3-893A-4D4D-B01F-AC340904347E}" type="datetimeFigureOut">
              <a:rPr lang="ru-RU" smtClean="0"/>
              <a:t>02.12.2015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DEE90-7958-4EB9-B5FE-0EA658AF955D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BE4AE"/>
            </a:gs>
            <a:gs pos="13000">
              <a:srgbClr val="BD922A"/>
            </a:gs>
            <a:gs pos="21001">
              <a:srgbClr val="BD922A"/>
            </a:gs>
            <a:gs pos="63000">
              <a:srgbClr val="FBE4AE"/>
            </a:gs>
            <a:gs pos="67000">
              <a:srgbClr val="BD922A"/>
            </a:gs>
            <a:gs pos="69000">
              <a:srgbClr val="835E17"/>
            </a:gs>
            <a:gs pos="82001">
              <a:srgbClr val="A28949"/>
            </a:gs>
            <a:gs pos="100000">
              <a:srgbClr val="FAE3B7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D8E99CE3-893A-4D4D-B01F-AC340904347E}" type="datetimeFigureOut">
              <a:rPr lang="ru-RU" smtClean="0"/>
              <a:t>02.12.2015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AB8DEE90-7958-4EB9-B5FE-0EA658AF955D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://img-fotki.yandex.ru/get/2709/morkovina-sokolova.11/0_39f_167ad173_XL" TargetMode="External"/><Relationship Id="rId2" Type="http://schemas.openxmlformats.org/officeDocument/2006/relationships/hyperlink" Target="http://www.modul-electro.com/img/project/375.jpg" TargetMode="External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better-house.ru/interer/svetodiodnye-lampy-dlya-doma/" TargetMode="External"/><Relationship Id="rId2" Type="http://schemas.openxmlformats.org/officeDocument/2006/relationships/hyperlink" Target="http://go.mail.ru/" TargetMode="External"/><Relationship Id="rId1" Type="http://schemas.openxmlformats.org/officeDocument/2006/relationships/slideLayout" Target="../slideLayouts/slideLayout6.xml"/><Relationship Id="rId5" Type="http://schemas.openxmlformats.org/officeDocument/2006/relationships/hyperlink" Target="https://otvet.mail.ru/question/14052011" TargetMode="External"/><Relationship Id="rId4" Type="http://schemas.openxmlformats.org/officeDocument/2006/relationships/hyperlink" Target="http://electric-tolk.ru/lyuminiscentnye-lampy-c-empra-philips/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" Target="slide4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" Target="slide5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331640" y="836712"/>
            <a:ext cx="6512511" cy="1143000"/>
          </a:xfrm>
        </p:spPr>
        <p:txBody>
          <a:bodyPr/>
          <a:lstStyle/>
          <a:p>
            <a:pPr algn="ctr"/>
            <a:r>
              <a:rPr lang="ru-RU" sz="6000" i="1" dirty="0" smtClean="0"/>
              <a:t>ИСТОЧНИКИ СВЕТА</a:t>
            </a:r>
            <a:endParaRPr lang="ru-RU" sz="6000" i="1" dirty="0"/>
          </a:p>
        </p:txBody>
      </p:sp>
    </p:spTree>
    <p:extLst>
      <p:ext uri="{BB962C8B-B14F-4D97-AF65-F5344CB8AC3E}">
        <p14:creationId xmlns:p14="http://schemas.microsoft.com/office/powerpoint/2010/main" val="24523315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19872" y="250350"/>
            <a:ext cx="5328842" cy="984159"/>
          </a:xfrm>
        </p:spPr>
        <p:txBody>
          <a:bodyPr/>
          <a:lstStyle/>
          <a:p>
            <a:pPr algn="ctr"/>
            <a:r>
              <a:rPr lang="ru-RU" dirty="0" smtClean="0"/>
              <a:t>Освещение</a:t>
            </a:r>
            <a:endParaRPr lang="ru-RU" dirty="0"/>
          </a:p>
        </p:txBody>
      </p:sp>
      <p:grpSp>
        <p:nvGrpSpPr>
          <p:cNvPr id="3" name="Organization Chart 7"/>
          <p:cNvGrpSpPr>
            <a:grpSpLocks noChangeAspect="1"/>
          </p:cNvGrpSpPr>
          <p:nvPr/>
        </p:nvGrpSpPr>
        <p:grpSpPr bwMode="auto">
          <a:xfrm>
            <a:off x="468313" y="836613"/>
            <a:ext cx="8280400" cy="5545137"/>
            <a:chOff x="340" y="663"/>
            <a:chExt cx="5216" cy="3491"/>
          </a:xfrm>
        </p:grpSpPr>
        <p:cxnSp>
          <p:nvCxnSpPr>
            <p:cNvPr id="4" name="_s1028"/>
            <p:cNvCxnSpPr>
              <a:cxnSpLocks noChangeShapeType="1"/>
              <a:stCxn id="20" idx="3"/>
              <a:endCxn id="15" idx="2"/>
            </p:cNvCxnSpPr>
            <p:nvPr/>
          </p:nvCxnSpPr>
          <p:spPr bwMode="auto">
            <a:xfrm flipV="1">
              <a:off x="2623" y="2659"/>
              <a:ext cx="163" cy="1246"/>
            </a:xfrm>
            <a:prstGeom prst="bentConnector2">
              <a:avLst/>
            </a:prstGeom>
            <a:noFill/>
            <a:ln w="2857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5" name="_s1029"/>
            <p:cNvCxnSpPr>
              <a:cxnSpLocks noChangeShapeType="1"/>
              <a:stCxn id="19" idx="1"/>
              <a:endCxn id="15" idx="2"/>
            </p:cNvCxnSpPr>
            <p:nvPr/>
          </p:nvCxnSpPr>
          <p:spPr bwMode="auto">
            <a:xfrm rot="10800000">
              <a:off x="2786" y="2659"/>
              <a:ext cx="163" cy="499"/>
            </a:xfrm>
            <a:prstGeom prst="bentConnector2">
              <a:avLst/>
            </a:prstGeom>
            <a:noFill/>
            <a:ln w="2857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6" name="_s1030"/>
            <p:cNvCxnSpPr>
              <a:cxnSpLocks noChangeShapeType="1"/>
              <a:stCxn id="18" idx="3"/>
              <a:endCxn id="15" idx="2"/>
            </p:cNvCxnSpPr>
            <p:nvPr/>
          </p:nvCxnSpPr>
          <p:spPr bwMode="auto">
            <a:xfrm flipV="1">
              <a:off x="2623" y="2659"/>
              <a:ext cx="163" cy="499"/>
            </a:xfrm>
            <a:prstGeom prst="bentConnector2">
              <a:avLst/>
            </a:prstGeom>
            <a:noFill/>
            <a:ln w="2857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7" name="_s1031"/>
            <p:cNvCxnSpPr>
              <a:cxnSpLocks noChangeShapeType="1"/>
              <a:stCxn id="17" idx="0"/>
              <a:endCxn id="14" idx="2"/>
            </p:cNvCxnSpPr>
            <p:nvPr/>
          </p:nvCxnSpPr>
          <p:spPr bwMode="auto">
            <a:xfrm rot="5400000" flipH="1">
              <a:off x="4373" y="1466"/>
              <a:ext cx="250" cy="1139"/>
            </a:xfrm>
            <a:prstGeom prst="bentConnector3">
              <a:avLst>
                <a:gd name="adj1" fmla="val 28801"/>
              </a:avLst>
            </a:prstGeom>
            <a:noFill/>
            <a:ln w="2857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8" name="_s1032"/>
            <p:cNvCxnSpPr>
              <a:cxnSpLocks noChangeShapeType="1"/>
              <a:stCxn id="16" idx="0"/>
              <a:endCxn id="14" idx="2"/>
            </p:cNvCxnSpPr>
            <p:nvPr/>
          </p:nvCxnSpPr>
          <p:spPr bwMode="auto">
            <a:xfrm rot="-5400000">
              <a:off x="3802" y="2035"/>
              <a:ext cx="250" cy="2"/>
            </a:xfrm>
            <a:prstGeom prst="bentConnector3">
              <a:avLst>
                <a:gd name="adj1" fmla="val 28801"/>
              </a:avLst>
            </a:prstGeom>
            <a:noFill/>
            <a:ln w="2857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9" name="_s1033"/>
            <p:cNvCxnSpPr>
              <a:cxnSpLocks noChangeShapeType="1"/>
              <a:stCxn id="15" idx="0"/>
              <a:endCxn id="14" idx="2"/>
            </p:cNvCxnSpPr>
            <p:nvPr/>
          </p:nvCxnSpPr>
          <p:spPr bwMode="auto">
            <a:xfrm rot="-5400000">
              <a:off x="3232" y="1465"/>
              <a:ext cx="250" cy="1142"/>
            </a:xfrm>
            <a:prstGeom prst="bentConnector3">
              <a:avLst>
                <a:gd name="adj1" fmla="val 28801"/>
              </a:avLst>
            </a:prstGeom>
            <a:noFill/>
            <a:ln w="2857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0" name="_s1034"/>
            <p:cNvCxnSpPr>
              <a:cxnSpLocks noChangeShapeType="1"/>
              <a:stCxn id="14" idx="1"/>
              <a:endCxn id="12" idx="2"/>
            </p:cNvCxnSpPr>
            <p:nvPr/>
          </p:nvCxnSpPr>
          <p:spPr bwMode="auto">
            <a:xfrm rot="10800000">
              <a:off x="1482" y="1164"/>
              <a:ext cx="1956" cy="498"/>
            </a:xfrm>
            <a:prstGeom prst="bentConnector2">
              <a:avLst/>
            </a:prstGeom>
            <a:noFill/>
            <a:ln w="2857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1" name="_s1035"/>
            <p:cNvCxnSpPr>
              <a:cxnSpLocks noChangeShapeType="1"/>
              <a:stCxn id="13" idx="3"/>
              <a:endCxn id="12" idx="2"/>
            </p:cNvCxnSpPr>
            <p:nvPr/>
          </p:nvCxnSpPr>
          <p:spPr bwMode="auto">
            <a:xfrm flipV="1">
              <a:off x="1319" y="1164"/>
              <a:ext cx="163" cy="498"/>
            </a:xfrm>
            <a:prstGeom prst="bentConnector2">
              <a:avLst/>
            </a:prstGeom>
            <a:noFill/>
            <a:ln w="2857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2" name="_s1036"/>
            <p:cNvSpPr>
              <a:spLocks noChangeArrowheads="1"/>
            </p:cNvSpPr>
            <p:nvPr/>
          </p:nvSpPr>
          <p:spPr bwMode="auto">
            <a:xfrm>
              <a:off x="993" y="663"/>
              <a:ext cx="978" cy="501"/>
            </a:xfrm>
            <a:prstGeom prst="roundRect">
              <a:avLst>
                <a:gd name="adj" fmla="val 16667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lIns="0" tIns="0" rIns="0" bIns="0" anchor="ctr"/>
            <a:lstStyle>
              <a:lvl1pPr eaLnBrk="0" hangingPunct="0">
                <a:spcBef>
                  <a:spcPts val="400"/>
                </a:spcBef>
                <a:buClr>
                  <a:schemeClr val="accent1"/>
                </a:buClr>
                <a:buSzPct val="68000"/>
                <a:buFont typeface="Wingdings 3" pitchFamily="18" charset="2"/>
                <a:buChar char=""/>
                <a:defRPr sz="2700">
                  <a:solidFill>
                    <a:schemeClr val="tx1"/>
                  </a:solidFill>
                  <a:latin typeface="Cambria" pitchFamily="18" charset="0"/>
                </a:defRPr>
              </a:lvl1pPr>
              <a:lvl2pPr marL="742950" indent="-285750" eaLnBrk="0" hangingPunct="0">
                <a:spcBef>
                  <a:spcPts val="325"/>
                </a:spcBef>
                <a:buClr>
                  <a:schemeClr val="accent1"/>
                </a:buClr>
                <a:buFont typeface="Verdana" pitchFamily="34" charset="0"/>
                <a:buChar char="◦"/>
                <a:defRPr sz="2300">
                  <a:solidFill>
                    <a:schemeClr val="tx1"/>
                  </a:solidFill>
                  <a:latin typeface="Cambria" pitchFamily="18" charset="0"/>
                </a:defRPr>
              </a:lvl2pPr>
              <a:lvl3pPr marL="1143000" indent="-228600" eaLnBrk="0" hangingPunct="0">
                <a:spcBef>
                  <a:spcPts val="350"/>
                </a:spcBef>
                <a:buClr>
                  <a:schemeClr val="accent2"/>
                </a:buClr>
                <a:buSzPct val="100000"/>
                <a:buFont typeface="Wingdings 2" pitchFamily="18" charset="2"/>
                <a:buChar char=""/>
                <a:defRPr sz="2100">
                  <a:solidFill>
                    <a:schemeClr val="tx1"/>
                  </a:solidFill>
                  <a:latin typeface="Cambria" pitchFamily="18" charset="0"/>
                </a:defRPr>
              </a:lvl3pPr>
              <a:lvl4pPr marL="1600200" indent="-228600" eaLnBrk="0" hangingPunct="0">
                <a:spcBef>
                  <a:spcPts val="350"/>
                </a:spcBef>
                <a:buClr>
                  <a:schemeClr val="accent2"/>
                </a:buClr>
                <a:buFont typeface="Wingdings 2" pitchFamily="18" charset="2"/>
                <a:buChar char=""/>
                <a:defRPr sz="1900">
                  <a:solidFill>
                    <a:schemeClr val="tx1"/>
                  </a:solidFill>
                  <a:latin typeface="Cambria" pitchFamily="18" charset="0"/>
                </a:defRPr>
              </a:lvl4pPr>
              <a:lvl5pPr marL="2057400" indent="-228600" eaLnBrk="0" hangingPunct="0">
                <a:spcBef>
                  <a:spcPts val="350"/>
                </a:spcBef>
                <a:buClr>
                  <a:schemeClr val="accent2"/>
                </a:buClr>
                <a:buFont typeface="Wingdings 2" pitchFamily="18" charset="2"/>
                <a:buChar char=""/>
                <a:defRPr>
                  <a:solidFill>
                    <a:schemeClr val="tx1"/>
                  </a:solidFill>
                  <a:latin typeface="Cambria" pitchFamily="18" charset="0"/>
                </a:defRPr>
              </a:lvl5pPr>
              <a:lvl6pPr marL="2514600" indent="-228600" eaLnBrk="0" fontAlgn="base" hangingPunct="0">
                <a:spcBef>
                  <a:spcPts val="350"/>
                </a:spcBef>
                <a:spcAft>
                  <a:spcPct val="0"/>
                </a:spcAft>
                <a:buClr>
                  <a:schemeClr val="accent2"/>
                </a:buClr>
                <a:buFont typeface="Wingdings 2" pitchFamily="18" charset="2"/>
                <a:buChar char=""/>
                <a:defRPr>
                  <a:solidFill>
                    <a:schemeClr val="tx1"/>
                  </a:solidFill>
                  <a:latin typeface="Cambria" pitchFamily="18" charset="0"/>
                </a:defRPr>
              </a:lvl6pPr>
              <a:lvl7pPr marL="2971800" indent="-228600" eaLnBrk="0" fontAlgn="base" hangingPunct="0">
                <a:spcBef>
                  <a:spcPts val="350"/>
                </a:spcBef>
                <a:spcAft>
                  <a:spcPct val="0"/>
                </a:spcAft>
                <a:buClr>
                  <a:schemeClr val="accent2"/>
                </a:buClr>
                <a:buFont typeface="Wingdings 2" pitchFamily="18" charset="2"/>
                <a:buChar char=""/>
                <a:defRPr>
                  <a:solidFill>
                    <a:schemeClr val="tx1"/>
                  </a:solidFill>
                  <a:latin typeface="Cambria" pitchFamily="18" charset="0"/>
                </a:defRPr>
              </a:lvl7pPr>
              <a:lvl8pPr marL="3429000" indent="-228600" eaLnBrk="0" fontAlgn="base" hangingPunct="0">
                <a:spcBef>
                  <a:spcPts val="350"/>
                </a:spcBef>
                <a:spcAft>
                  <a:spcPct val="0"/>
                </a:spcAft>
                <a:buClr>
                  <a:schemeClr val="accent2"/>
                </a:buClr>
                <a:buFont typeface="Wingdings 2" pitchFamily="18" charset="2"/>
                <a:buChar char=""/>
                <a:defRPr>
                  <a:solidFill>
                    <a:schemeClr val="tx1"/>
                  </a:solidFill>
                  <a:latin typeface="Cambria" pitchFamily="18" charset="0"/>
                </a:defRPr>
              </a:lvl8pPr>
              <a:lvl9pPr marL="3886200" indent="-228600" eaLnBrk="0" fontAlgn="base" hangingPunct="0">
                <a:spcBef>
                  <a:spcPts val="350"/>
                </a:spcBef>
                <a:spcAft>
                  <a:spcPct val="0"/>
                </a:spcAft>
                <a:buClr>
                  <a:schemeClr val="accent2"/>
                </a:buClr>
                <a:buFont typeface="Wingdings 2" pitchFamily="18" charset="2"/>
                <a:buChar char=""/>
                <a:defRPr>
                  <a:solidFill>
                    <a:schemeClr val="tx1"/>
                  </a:solidFill>
                  <a:latin typeface="Cambria" pitchFamily="18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ru-RU" altLang="ru-RU" sz="1300">
                  <a:solidFill>
                    <a:srgbClr val="FF0000"/>
                  </a:solidFill>
                  <a:latin typeface="Arial" charset="0"/>
                </a:rPr>
                <a:t>Освещение</a:t>
              </a:r>
              <a:r>
                <a:rPr lang="ru-RU" altLang="ru-RU" sz="1300">
                  <a:solidFill>
                    <a:schemeClr val="bg2"/>
                  </a:solidFill>
                  <a:latin typeface="Arial" charset="0"/>
                </a:rPr>
                <a:t> </a:t>
              </a:r>
            </a:p>
          </p:txBody>
        </p:sp>
        <p:sp>
          <p:nvSpPr>
            <p:cNvPr id="13" name="_s1037"/>
            <p:cNvSpPr>
              <a:spLocks noChangeArrowheads="1"/>
            </p:cNvSpPr>
            <p:nvPr/>
          </p:nvSpPr>
          <p:spPr bwMode="auto">
            <a:xfrm>
              <a:off x="340" y="1414"/>
              <a:ext cx="979" cy="497"/>
            </a:xfrm>
            <a:prstGeom prst="roundRect">
              <a:avLst>
                <a:gd name="adj" fmla="val 16667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lIns="0" tIns="0" rIns="0" bIns="0" anchor="ctr"/>
            <a:lstStyle>
              <a:lvl1pPr eaLnBrk="0" hangingPunct="0">
                <a:spcBef>
                  <a:spcPts val="400"/>
                </a:spcBef>
                <a:buClr>
                  <a:schemeClr val="accent1"/>
                </a:buClr>
                <a:buSzPct val="68000"/>
                <a:buFont typeface="Wingdings 3" pitchFamily="18" charset="2"/>
                <a:buChar char=""/>
                <a:defRPr sz="2700">
                  <a:solidFill>
                    <a:schemeClr val="tx1"/>
                  </a:solidFill>
                  <a:latin typeface="Cambria" pitchFamily="18" charset="0"/>
                </a:defRPr>
              </a:lvl1pPr>
              <a:lvl2pPr marL="742950" indent="-285750" eaLnBrk="0" hangingPunct="0">
                <a:spcBef>
                  <a:spcPts val="325"/>
                </a:spcBef>
                <a:buClr>
                  <a:schemeClr val="accent1"/>
                </a:buClr>
                <a:buFont typeface="Verdana" pitchFamily="34" charset="0"/>
                <a:buChar char="◦"/>
                <a:defRPr sz="2300">
                  <a:solidFill>
                    <a:schemeClr val="tx1"/>
                  </a:solidFill>
                  <a:latin typeface="Cambria" pitchFamily="18" charset="0"/>
                </a:defRPr>
              </a:lvl2pPr>
              <a:lvl3pPr marL="1143000" indent="-228600" eaLnBrk="0" hangingPunct="0">
                <a:spcBef>
                  <a:spcPts val="350"/>
                </a:spcBef>
                <a:buClr>
                  <a:schemeClr val="accent2"/>
                </a:buClr>
                <a:buSzPct val="100000"/>
                <a:buFont typeface="Wingdings 2" pitchFamily="18" charset="2"/>
                <a:buChar char=""/>
                <a:defRPr sz="2100">
                  <a:solidFill>
                    <a:schemeClr val="tx1"/>
                  </a:solidFill>
                  <a:latin typeface="Cambria" pitchFamily="18" charset="0"/>
                </a:defRPr>
              </a:lvl3pPr>
              <a:lvl4pPr marL="1600200" indent="-228600" eaLnBrk="0" hangingPunct="0">
                <a:spcBef>
                  <a:spcPts val="350"/>
                </a:spcBef>
                <a:buClr>
                  <a:schemeClr val="accent2"/>
                </a:buClr>
                <a:buFont typeface="Wingdings 2" pitchFamily="18" charset="2"/>
                <a:buChar char=""/>
                <a:defRPr sz="1900">
                  <a:solidFill>
                    <a:schemeClr val="tx1"/>
                  </a:solidFill>
                  <a:latin typeface="Cambria" pitchFamily="18" charset="0"/>
                </a:defRPr>
              </a:lvl4pPr>
              <a:lvl5pPr marL="2057400" indent="-228600" eaLnBrk="0" hangingPunct="0">
                <a:spcBef>
                  <a:spcPts val="350"/>
                </a:spcBef>
                <a:buClr>
                  <a:schemeClr val="accent2"/>
                </a:buClr>
                <a:buFont typeface="Wingdings 2" pitchFamily="18" charset="2"/>
                <a:buChar char=""/>
                <a:defRPr>
                  <a:solidFill>
                    <a:schemeClr val="tx1"/>
                  </a:solidFill>
                  <a:latin typeface="Cambria" pitchFamily="18" charset="0"/>
                </a:defRPr>
              </a:lvl5pPr>
              <a:lvl6pPr marL="2514600" indent="-228600" eaLnBrk="0" fontAlgn="base" hangingPunct="0">
                <a:spcBef>
                  <a:spcPts val="350"/>
                </a:spcBef>
                <a:spcAft>
                  <a:spcPct val="0"/>
                </a:spcAft>
                <a:buClr>
                  <a:schemeClr val="accent2"/>
                </a:buClr>
                <a:buFont typeface="Wingdings 2" pitchFamily="18" charset="2"/>
                <a:buChar char=""/>
                <a:defRPr>
                  <a:solidFill>
                    <a:schemeClr val="tx1"/>
                  </a:solidFill>
                  <a:latin typeface="Cambria" pitchFamily="18" charset="0"/>
                </a:defRPr>
              </a:lvl6pPr>
              <a:lvl7pPr marL="2971800" indent="-228600" eaLnBrk="0" fontAlgn="base" hangingPunct="0">
                <a:spcBef>
                  <a:spcPts val="350"/>
                </a:spcBef>
                <a:spcAft>
                  <a:spcPct val="0"/>
                </a:spcAft>
                <a:buClr>
                  <a:schemeClr val="accent2"/>
                </a:buClr>
                <a:buFont typeface="Wingdings 2" pitchFamily="18" charset="2"/>
                <a:buChar char=""/>
                <a:defRPr>
                  <a:solidFill>
                    <a:schemeClr val="tx1"/>
                  </a:solidFill>
                  <a:latin typeface="Cambria" pitchFamily="18" charset="0"/>
                </a:defRPr>
              </a:lvl7pPr>
              <a:lvl8pPr marL="3429000" indent="-228600" eaLnBrk="0" fontAlgn="base" hangingPunct="0">
                <a:spcBef>
                  <a:spcPts val="350"/>
                </a:spcBef>
                <a:spcAft>
                  <a:spcPct val="0"/>
                </a:spcAft>
                <a:buClr>
                  <a:schemeClr val="accent2"/>
                </a:buClr>
                <a:buFont typeface="Wingdings 2" pitchFamily="18" charset="2"/>
                <a:buChar char=""/>
                <a:defRPr>
                  <a:solidFill>
                    <a:schemeClr val="tx1"/>
                  </a:solidFill>
                  <a:latin typeface="Cambria" pitchFamily="18" charset="0"/>
                </a:defRPr>
              </a:lvl8pPr>
              <a:lvl9pPr marL="3886200" indent="-228600" eaLnBrk="0" fontAlgn="base" hangingPunct="0">
                <a:spcBef>
                  <a:spcPts val="350"/>
                </a:spcBef>
                <a:spcAft>
                  <a:spcPct val="0"/>
                </a:spcAft>
                <a:buClr>
                  <a:schemeClr val="accent2"/>
                </a:buClr>
                <a:buFont typeface="Wingdings 2" pitchFamily="18" charset="2"/>
                <a:buChar char=""/>
                <a:defRPr>
                  <a:solidFill>
                    <a:schemeClr val="tx1"/>
                  </a:solidFill>
                  <a:latin typeface="Cambria" pitchFamily="18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ru-RU" altLang="ru-RU" sz="1300" dirty="0">
                  <a:solidFill>
                    <a:srgbClr val="FF0000"/>
                  </a:solidFill>
                  <a:latin typeface="Arial" charset="0"/>
                </a:rPr>
                <a:t>Естественное </a:t>
              </a:r>
            </a:p>
            <a:p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ru-RU" altLang="ru-RU" sz="1300" dirty="0">
                  <a:solidFill>
                    <a:srgbClr val="FF0000"/>
                  </a:solidFill>
                  <a:latin typeface="Arial" charset="0"/>
                </a:rPr>
                <a:t>освещение</a:t>
              </a:r>
            </a:p>
          </p:txBody>
        </p:sp>
        <p:sp>
          <p:nvSpPr>
            <p:cNvPr id="14" name="_s1038"/>
            <p:cNvSpPr>
              <a:spLocks noChangeArrowheads="1"/>
            </p:cNvSpPr>
            <p:nvPr/>
          </p:nvSpPr>
          <p:spPr bwMode="auto">
            <a:xfrm>
              <a:off x="3438" y="1414"/>
              <a:ext cx="979" cy="497"/>
            </a:xfrm>
            <a:prstGeom prst="roundRect">
              <a:avLst>
                <a:gd name="adj" fmla="val 16667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lIns="0" tIns="0" rIns="0" bIns="0" anchor="ctr"/>
            <a:lstStyle>
              <a:lvl1pPr eaLnBrk="0" hangingPunct="0">
                <a:spcBef>
                  <a:spcPts val="400"/>
                </a:spcBef>
                <a:buClr>
                  <a:schemeClr val="accent1"/>
                </a:buClr>
                <a:buSzPct val="68000"/>
                <a:buFont typeface="Wingdings 3" pitchFamily="18" charset="2"/>
                <a:buChar char=""/>
                <a:defRPr sz="2700">
                  <a:solidFill>
                    <a:schemeClr val="tx1"/>
                  </a:solidFill>
                  <a:latin typeface="Cambria" pitchFamily="18" charset="0"/>
                </a:defRPr>
              </a:lvl1pPr>
              <a:lvl2pPr marL="742950" indent="-285750" eaLnBrk="0" hangingPunct="0">
                <a:spcBef>
                  <a:spcPts val="325"/>
                </a:spcBef>
                <a:buClr>
                  <a:schemeClr val="accent1"/>
                </a:buClr>
                <a:buFont typeface="Verdana" pitchFamily="34" charset="0"/>
                <a:buChar char="◦"/>
                <a:defRPr sz="2300">
                  <a:solidFill>
                    <a:schemeClr val="tx1"/>
                  </a:solidFill>
                  <a:latin typeface="Cambria" pitchFamily="18" charset="0"/>
                </a:defRPr>
              </a:lvl2pPr>
              <a:lvl3pPr marL="1143000" indent="-228600" eaLnBrk="0" hangingPunct="0">
                <a:spcBef>
                  <a:spcPts val="350"/>
                </a:spcBef>
                <a:buClr>
                  <a:schemeClr val="accent2"/>
                </a:buClr>
                <a:buSzPct val="100000"/>
                <a:buFont typeface="Wingdings 2" pitchFamily="18" charset="2"/>
                <a:buChar char=""/>
                <a:defRPr sz="2100">
                  <a:solidFill>
                    <a:schemeClr val="tx1"/>
                  </a:solidFill>
                  <a:latin typeface="Cambria" pitchFamily="18" charset="0"/>
                </a:defRPr>
              </a:lvl3pPr>
              <a:lvl4pPr marL="1600200" indent="-228600" eaLnBrk="0" hangingPunct="0">
                <a:spcBef>
                  <a:spcPts val="350"/>
                </a:spcBef>
                <a:buClr>
                  <a:schemeClr val="accent2"/>
                </a:buClr>
                <a:buFont typeface="Wingdings 2" pitchFamily="18" charset="2"/>
                <a:buChar char=""/>
                <a:defRPr sz="1900">
                  <a:solidFill>
                    <a:schemeClr val="tx1"/>
                  </a:solidFill>
                  <a:latin typeface="Cambria" pitchFamily="18" charset="0"/>
                </a:defRPr>
              </a:lvl4pPr>
              <a:lvl5pPr marL="2057400" indent="-228600" eaLnBrk="0" hangingPunct="0">
                <a:spcBef>
                  <a:spcPts val="350"/>
                </a:spcBef>
                <a:buClr>
                  <a:schemeClr val="accent2"/>
                </a:buClr>
                <a:buFont typeface="Wingdings 2" pitchFamily="18" charset="2"/>
                <a:buChar char=""/>
                <a:defRPr>
                  <a:solidFill>
                    <a:schemeClr val="tx1"/>
                  </a:solidFill>
                  <a:latin typeface="Cambria" pitchFamily="18" charset="0"/>
                </a:defRPr>
              </a:lvl5pPr>
              <a:lvl6pPr marL="2514600" indent="-228600" eaLnBrk="0" fontAlgn="base" hangingPunct="0">
                <a:spcBef>
                  <a:spcPts val="350"/>
                </a:spcBef>
                <a:spcAft>
                  <a:spcPct val="0"/>
                </a:spcAft>
                <a:buClr>
                  <a:schemeClr val="accent2"/>
                </a:buClr>
                <a:buFont typeface="Wingdings 2" pitchFamily="18" charset="2"/>
                <a:buChar char=""/>
                <a:defRPr>
                  <a:solidFill>
                    <a:schemeClr val="tx1"/>
                  </a:solidFill>
                  <a:latin typeface="Cambria" pitchFamily="18" charset="0"/>
                </a:defRPr>
              </a:lvl6pPr>
              <a:lvl7pPr marL="2971800" indent="-228600" eaLnBrk="0" fontAlgn="base" hangingPunct="0">
                <a:spcBef>
                  <a:spcPts val="350"/>
                </a:spcBef>
                <a:spcAft>
                  <a:spcPct val="0"/>
                </a:spcAft>
                <a:buClr>
                  <a:schemeClr val="accent2"/>
                </a:buClr>
                <a:buFont typeface="Wingdings 2" pitchFamily="18" charset="2"/>
                <a:buChar char=""/>
                <a:defRPr>
                  <a:solidFill>
                    <a:schemeClr val="tx1"/>
                  </a:solidFill>
                  <a:latin typeface="Cambria" pitchFamily="18" charset="0"/>
                </a:defRPr>
              </a:lvl7pPr>
              <a:lvl8pPr marL="3429000" indent="-228600" eaLnBrk="0" fontAlgn="base" hangingPunct="0">
                <a:spcBef>
                  <a:spcPts val="350"/>
                </a:spcBef>
                <a:spcAft>
                  <a:spcPct val="0"/>
                </a:spcAft>
                <a:buClr>
                  <a:schemeClr val="accent2"/>
                </a:buClr>
                <a:buFont typeface="Wingdings 2" pitchFamily="18" charset="2"/>
                <a:buChar char=""/>
                <a:defRPr>
                  <a:solidFill>
                    <a:schemeClr val="tx1"/>
                  </a:solidFill>
                  <a:latin typeface="Cambria" pitchFamily="18" charset="0"/>
                </a:defRPr>
              </a:lvl8pPr>
              <a:lvl9pPr marL="3886200" indent="-228600" eaLnBrk="0" fontAlgn="base" hangingPunct="0">
                <a:spcBef>
                  <a:spcPts val="350"/>
                </a:spcBef>
                <a:spcAft>
                  <a:spcPct val="0"/>
                </a:spcAft>
                <a:buClr>
                  <a:schemeClr val="accent2"/>
                </a:buClr>
                <a:buFont typeface="Wingdings 2" pitchFamily="18" charset="2"/>
                <a:buChar char=""/>
                <a:defRPr>
                  <a:solidFill>
                    <a:schemeClr val="tx1"/>
                  </a:solidFill>
                  <a:latin typeface="Cambria" pitchFamily="18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ru-RU" altLang="ru-RU" sz="1300">
                  <a:solidFill>
                    <a:srgbClr val="FF0000"/>
                  </a:solidFill>
                  <a:latin typeface="Arial" charset="0"/>
                </a:rPr>
                <a:t>Искусственное </a:t>
              </a:r>
            </a:p>
            <a:p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ru-RU" altLang="ru-RU" sz="1300">
                  <a:solidFill>
                    <a:srgbClr val="FF0000"/>
                  </a:solidFill>
                  <a:latin typeface="Arial" charset="0"/>
                </a:rPr>
                <a:t>освещение</a:t>
              </a:r>
            </a:p>
          </p:txBody>
        </p:sp>
        <p:sp>
          <p:nvSpPr>
            <p:cNvPr id="15" name="_s1039"/>
            <p:cNvSpPr>
              <a:spLocks noChangeArrowheads="1"/>
            </p:cNvSpPr>
            <p:nvPr/>
          </p:nvSpPr>
          <p:spPr bwMode="auto">
            <a:xfrm>
              <a:off x="2298" y="2161"/>
              <a:ext cx="976" cy="498"/>
            </a:xfrm>
            <a:prstGeom prst="roundRect">
              <a:avLst>
                <a:gd name="adj" fmla="val 16667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lIns="0" tIns="0" rIns="0" bIns="0" anchor="ctr"/>
            <a:lstStyle>
              <a:lvl1pPr eaLnBrk="0" hangingPunct="0">
                <a:spcBef>
                  <a:spcPts val="400"/>
                </a:spcBef>
                <a:buClr>
                  <a:schemeClr val="accent1"/>
                </a:buClr>
                <a:buSzPct val="68000"/>
                <a:buFont typeface="Wingdings 3" pitchFamily="18" charset="2"/>
                <a:buChar char=""/>
                <a:defRPr sz="2700">
                  <a:solidFill>
                    <a:schemeClr val="tx1"/>
                  </a:solidFill>
                  <a:latin typeface="Cambria" pitchFamily="18" charset="0"/>
                </a:defRPr>
              </a:lvl1pPr>
              <a:lvl2pPr marL="742950" indent="-285750" eaLnBrk="0" hangingPunct="0">
                <a:spcBef>
                  <a:spcPts val="325"/>
                </a:spcBef>
                <a:buClr>
                  <a:schemeClr val="accent1"/>
                </a:buClr>
                <a:buFont typeface="Verdana" pitchFamily="34" charset="0"/>
                <a:buChar char="◦"/>
                <a:defRPr sz="2300">
                  <a:solidFill>
                    <a:schemeClr val="tx1"/>
                  </a:solidFill>
                  <a:latin typeface="Cambria" pitchFamily="18" charset="0"/>
                </a:defRPr>
              </a:lvl2pPr>
              <a:lvl3pPr marL="1143000" indent="-228600" eaLnBrk="0" hangingPunct="0">
                <a:spcBef>
                  <a:spcPts val="350"/>
                </a:spcBef>
                <a:buClr>
                  <a:schemeClr val="accent2"/>
                </a:buClr>
                <a:buSzPct val="100000"/>
                <a:buFont typeface="Wingdings 2" pitchFamily="18" charset="2"/>
                <a:buChar char=""/>
                <a:defRPr sz="2100">
                  <a:solidFill>
                    <a:schemeClr val="tx1"/>
                  </a:solidFill>
                  <a:latin typeface="Cambria" pitchFamily="18" charset="0"/>
                </a:defRPr>
              </a:lvl3pPr>
              <a:lvl4pPr marL="1600200" indent="-228600" eaLnBrk="0" hangingPunct="0">
                <a:spcBef>
                  <a:spcPts val="350"/>
                </a:spcBef>
                <a:buClr>
                  <a:schemeClr val="accent2"/>
                </a:buClr>
                <a:buFont typeface="Wingdings 2" pitchFamily="18" charset="2"/>
                <a:buChar char=""/>
                <a:defRPr sz="1900">
                  <a:solidFill>
                    <a:schemeClr val="tx1"/>
                  </a:solidFill>
                  <a:latin typeface="Cambria" pitchFamily="18" charset="0"/>
                </a:defRPr>
              </a:lvl4pPr>
              <a:lvl5pPr marL="2057400" indent="-228600" eaLnBrk="0" hangingPunct="0">
                <a:spcBef>
                  <a:spcPts val="350"/>
                </a:spcBef>
                <a:buClr>
                  <a:schemeClr val="accent2"/>
                </a:buClr>
                <a:buFont typeface="Wingdings 2" pitchFamily="18" charset="2"/>
                <a:buChar char=""/>
                <a:defRPr>
                  <a:solidFill>
                    <a:schemeClr val="tx1"/>
                  </a:solidFill>
                  <a:latin typeface="Cambria" pitchFamily="18" charset="0"/>
                </a:defRPr>
              </a:lvl5pPr>
              <a:lvl6pPr marL="2514600" indent="-228600" eaLnBrk="0" fontAlgn="base" hangingPunct="0">
                <a:spcBef>
                  <a:spcPts val="350"/>
                </a:spcBef>
                <a:spcAft>
                  <a:spcPct val="0"/>
                </a:spcAft>
                <a:buClr>
                  <a:schemeClr val="accent2"/>
                </a:buClr>
                <a:buFont typeface="Wingdings 2" pitchFamily="18" charset="2"/>
                <a:buChar char=""/>
                <a:defRPr>
                  <a:solidFill>
                    <a:schemeClr val="tx1"/>
                  </a:solidFill>
                  <a:latin typeface="Cambria" pitchFamily="18" charset="0"/>
                </a:defRPr>
              </a:lvl6pPr>
              <a:lvl7pPr marL="2971800" indent="-228600" eaLnBrk="0" fontAlgn="base" hangingPunct="0">
                <a:spcBef>
                  <a:spcPts val="350"/>
                </a:spcBef>
                <a:spcAft>
                  <a:spcPct val="0"/>
                </a:spcAft>
                <a:buClr>
                  <a:schemeClr val="accent2"/>
                </a:buClr>
                <a:buFont typeface="Wingdings 2" pitchFamily="18" charset="2"/>
                <a:buChar char=""/>
                <a:defRPr>
                  <a:solidFill>
                    <a:schemeClr val="tx1"/>
                  </a:solidFill>
                  <a:latin typeface="Cambria" pitchFamily="18" charset="0"/>
                </a:defRPr>
              </a:lvl7pPr>
              <a:lvl8pPr marL="3429000" indent="-228600" eaLnBrk="0" fontAlgn="base" hangingPunct="0">
                <a:spcBef>
                  <a:spcPts val="350"/>
                </a:spcBef>
                <a:spcAft>
                  <a:spcPct val="0"/>
                </a:spcAft>
                <a:buClr>
                  <a:schemeClr val="accent2"/>
                </a:buClr>
                <a:buFont typeface="Wingdings 2" pitchFamily="18" charset="2"/>
                <a:buChar char=""/>
                <a:defRPr>
                  <a:solidFill>
                    <a:schemeClr val="tx1"/>
                  </a:solidFill>
                  <a:latin typeface="Cambria" pitchFamily="18" charset="0"/>
                </a:defRPr>
              </a:lvl8pPr>
              <a:lvl9pPr marL="3886200" indent="-228600" eaLnBrk="0" fontAlgn="base" hangingPunct="0">
                <a:spcBef>
                  <a:spcPts val="350"/>
                </a:spcBef>
                <a:spcAft>
                  <a:spcPct val="0"/>
                </a:spcAft>
                <a:buClr>
                  <a:schemeClr val="accent2"/>
                </a:buClr>
                <a:buFont typeface="Wingdings 2" pitchFamily="18" charset="2"/>
                <a:buChar char=""/>
                <a:defRPr>
                  <a:solidFill>
                    <a:schemeClr val="tx1"/>
                  </a:solidFill>
                  <a:latin typeface="Cambria" pitchFamily="18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ru-RU" altLang="ru-RU" sz="1300">
                  <a:solidFill>
                    <a:srgbClr val="FF0000"/>
                  </a:solidFill>
                  <a:latin typeface="Arial" charset="0"/>
                </a:rPr>
                <a:t>Внутреннее </a:t>
              </a:r>
            </a:p>
          </p:txBody>
        </p:sp>
        <p:sp>
          <p:nvSpPr>
            <p:cNvPr id="16" name="_s1040"/>
            <p:cNvSpPr>
              <a:spLocks noChangeArrowheads="1"/>
            </p:cNvSpPr>
            <p:nvPr/>
          </p:nvSpPr>
          <p:spPr bwMode="auto">
            <a:xfrm>
              <a:off x="3437" y="2161"/>
              <a:ext cx="978" cy="497"/>
            </a:xfrm>
            <a:prstGeom prst="roundRect">
              <a:avLst>
                <a:gd name="adj" fmla="val 16667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lIns="0" tIns="0" rIns="0" bIns="0" anchor="ctr"/>
            <a:lstStyle>
              <a:lvl1pPr eaLnBrk="0" hangingPunct="0">
                <a:spcBef>
                  <a:spcPts val="400"/>
                </a:spcBef>
                <a:buClr>
                  <a:schemeClr val="accent1"/>
                </a:buClr>
                <a:buSzPct val="68000"/>
                <a:buFont typeface="Wingdings 3" pitchFamily="18" charset="2"/>
                <a:buChar char=""/>
                <a:defRPr sz="2700">
                  <a:solidFill>
                    <a:schemeClr val="tx1"/>
                  </a:solidFill>
                  <a:latin typeface="Cambria" pitchFamily="18" charset="0"/>
                </a:defRPr>
              </a:lvl1pPr>
              <a:lvl2pPr marL="742950" indent="-285750" eaLnBrk="0" hangingPunct="0">
                <a:spcBef>
                  <a:spcPts val="325"/>
                </a:spcBef>
                <a:buClr>
                  <a:schemeClr val="accent1"/>
                </a:buClr>
                <a:buFont typeface="Verdana" pitchFamily="34" charset="0"/>
                <a:buChar char="◦"/>
                <a:defRPr sz="2300">
                  <a:solidFill>
                    <a:schemeClr val="tx1"/>
                  </a:solidFill>
                  <a:latin typeface="Cambria" pitchFamily="18" charset="0"/>
                </a:defRPr>
              </a:lvl2pPr>
              <a:lvl3pPr marL="1143000" indent="-228600" eaLnBrk="0" hangingPunct="0">
                <a:spcBef>
                  <a:spcPts val="350"/>
                </a:spcBef>
                <a:buClr>
                  <a:schemeClr val="accent2"/>
                </a:buClr>
                <a:buSzPct val="100000"/>
                <a:buFont typeface="Wingdings 2" pitchFamily="18" charset="2"/>
                <a:buChar char=""/>
                <a:defRPr sz="2100">
                  <a:solidFill>
                    <a:schemeClr val="tx1"/>
                  </a:solidFill>
                  <a:latin typeface="Cambria" pitchFamily="18" charset="0"/>
                </a:defRPr>
              </a:lvl3pPr>
              <a:lvl4pPr marL="1600200" indent="-228600" eaLnBrk="0" hangingPunct="0">
                <a:spcBef>
                  <a:spcPts val="350"/>
                </a:spcBef>
                <a:buClr>
                  <a:schemeClr val="accent2"/>
                </a:buClr>
                <a:buFont typeface="Wingdings 2" pitchFamily="18" charset="2"/>
                <a:buChar char=""/>
                <a:defRPr sz="1900">
                  <a:solidFill>
                    <a:schemeClr val="tx1"/>
                  </a:solidFill>
                  <a:latin typeface="Cambria" pitchFamily="18" charset="0"/>
                </a:defRPr>
              </a:lvl4pPr>
              <a:lvl5pPr marL="2057400" indent="-228600" eaLnBrk="0" hangingPunct="0">
                <a:spcBef>
                  <a:spcPts val="350"/>
                </a:spcBef>
                <a:buClr>
                  <a:schemeClr val="accent2"/>
                </a:buClr>
                <a:buFont typeface="Wingdings 2" pitchFamily="18" charset="2"/>
                <a:buChar char=""/>
                <a:defRPr>
                  <a:solidFill>
                    <a:schemeClr val="tx1"/>
                  </a:solidFill>
                  <a:latin typeface="Cambria" pitchFamily="18" charset="0"/>
                </a:defRPr>
              </a:lvl5pPr>
              <a:lvl6pPr marL="2514600" indent="-228600" eaLnBrk="0" fontAlgn="base" hangingPunct="0">
                <a:spcBef>
                  <a:spcPts val="350"/>
                </a:spcBef>
                <a:spcAft>
                  <a:spcPct val="0"/>
                </a:spcAft>
                <a:buClr>
                  <a:schemeClr val="accent2"/>
                </a:buClr>
                <a:buFont typeface="Wingdings 2" pitchFamily="18" charset="2"/>
                <a:buChar char=""/>
                <a:defRPr>
                  <a:solidFill>
                    <a:schemeClr val="tx1"/>
                  </a:solidFill>
                  <a:latin typeface="Cambria" pitchFamily="18" charset="0"/>
                </a:defRPr>
              </a:lvl6pPr>
              <a:lvl7pPr marL="2971800" indent="-228600" eaLnBrk="0" fontAlgn="base" hangingPunct="0">
                <a:spcBef>
                  <a:spcPts val="350"/>
                </a:spcBef>
                <a:spcAft>
                  <a:spcPct val="0"/>
                </a:spcAft>
                <a:buClr>
                  <a:schemeClr val="accent2"/>
                </a:buClr>
                <a:buFont typeface="Wingdings 2" pitchFamily="18" charset="2"/>
                <a:buChar char=""/>
                <a:defRPr>
                  <a:solidFill>
                    <a:schemeClr val="tx1"/>
                  </a:solidFill>
                  <a:latin typeface="Cambria" pitchFamily="18" charset="0"/>
                </a:defRPr>
              </a:lvl7pPr>
              <a:lvl8pPr marL="3429000" indent="-228600" eaLnBrk="0" fontAlgn="base" hangingPunct="0">
                <a:spcBef>
                  <a:spcPts val="350"/>
                </a:spcBef>
                <a:spcAft>
                  <a:spcPct val="0"/>
                </a:spcAft>
                <a:buClr>
                  <a:schemeClr val="accent2"/>
                </a:buClr>
                <a:buFont typeface="Wingdings 2" pitchFamily="18" charset="2"/>
                <a:buChar char=""/>
                <a:defRPr>
                  <a:solidFill>
                    <a:schemeClr val="tx1"/>
                  </a:solidFill>
                  <a:latin typeface="Cambria" pitchFamily="18" charset="0"/>
                </a:defRPr>
              </a:lvl8pPr>
              <a:lvl9pPr marL="3886200" indent="-228600" eaLnBrk="0" fontAlgn="base" hangingPunct="0">
                <a:spcBef>
                  <a:spcPts val="350"/>
                </a:spcBef>
                <a:spcAft>
                  <a:spcPct val="0"/>
                </a:spcAft>
                <a:buClr>
                  <a:schemeClr val="accent2"/>
                </a:buClr>
                <a:buFont typeface="Wingdings 2" pitchFamily="18" charset="2"/>
                <a:buChar char=""/>
                <a:defRPr>
                  <a:solidFill>
                    <a:schemeClr val="tx1"/>
                  </a:solidFill>
                  <a:latin typeface="Cambria" pitchFamily="18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ru-RU" altLang="ru-RU" sz="1300">
                  <a:solidFill>
                    <a:srgbClr val="FF0000"/>
                  </a:solidFill>
                  <a:latin typeface="Arial" charset="0"/>
                </a:rPr>
                <a:t>Архитектурное</a:t>
              </a:r>
              <a:r>
                <a:rPr lang="ru-RU" altLang="ru-RU" sz="1300">
                  <a:latin typeface="Arial" charset="0"/>
                </a:rPr>
                <a:t> </a:t>
              </a:r>
            </a:p>
          </p:txBody>
        </p:sp>
        <p:sp>
          <p:nvSpPr>
            <p:cNvPr id="17" name="_s1041"/>
            <p:cNvSpPr>
              <a:spLocks noChangeArrowheads="1"/>
            </p:cNvSpPr>
            <p:nvPr/>
          </p:nvSpPr>
          <p:spPr bwMode="auto">
            <a:xfrm>
              <a:off x="4578" y="2161"/>
              <a:ext cx="978" cy="497"/>
            </a:xfrm>
            <a:prstGeom prst="roundRect">
              <a:avLst>
                <a:gd name="adj" fmla="val 16667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lIns="0" tIns="0" rIns="0" bIns="0" anchor="ctr"/>
            <a:lstStyle>
              <a:lvl1pPr eaLnBrk="0" hangingPunct="0">
                <a:spcBef>
                  <a:spcPts val="400"/>
                </a:spcBef>
                <a:buClr>
                  <a:schemeClr val="accent1"/>
                </a:buClr>
                <a:buSzPct val="68000"/>
                <a:buFont typeface="Wingdings 3" pitchFamily="18" charset="2"/>
                <a:buChar char=""/>
                <a:defRPr sz="2700">
                  <a:solidFill>
                    <a:schemeClr val="tx1"/>
                  </a:solidFill>
                  <a:latin typeface="Cambria" pitchFamily="18" charset="0"/>
                </a:defRPr>
              </a:lvl1pPr>
              <a:lvl2pPr marL="742950" indent="-285750" eaLnBrk="0" hangingPunct="0">
                <a:spcBef>
                  <a:spcPts val="325"/>
                </a:spcBef>
                <a:buClr>
                  <a:schemeClr val="accent1"/>
                </a:buClr>
                <a:buFont typeface="Verdana" pitchFamily="34" charset="0"/>
                <a:buChar char="◦"/>
                <a:defRPr sz="2300">
                  <a:solidFill>
                    <a:schemeClr val="tx1"/>
                  </a:solidFill>
                  <a:latin typeface="Cambria" pitchFamily="18" charset="0"/>
                </a:defRPr>
              </a:lvl2pPr>
              <a:lvl3pPr marL="1143000" indent="-228600" eaLnBrk="0" hangingPunct="0">
                <a:spcBef>
                  <a:spcPts val="350"/>
                </a:spcBef>
                <a:buClr>
                  <a:schemeClr val="accent2"/>
                </a:buClr>
                <a:buSzPct val="100000"/>
                <a:buFont typeface="Wingdings 2" pitchFamily="18" charset="2"/>
                <a:buChar char=""/>
                <a:defRPr sz="2100">
                  <a:solidFill>
                    <a:schemeClr val="tx1"/>
                  </a:solidFill>
                  <a:latin typeface="Cambria" pitchFamily="18" charset="0"/>
                </a:defRPr>
              </a:lvl3pPr>
              <a:lvl4pPr marL="1600200" indent="-228600" eaLnBrk="0" hangingPunct="0">
                <a:spcBef>
                  <a:spcPts val="350"/>
                </a:spcBef>
                <a:buClr>
                  <a:schemeClr val="accent2"/>
                </a:buClr>
                <a:buFont typeface="Wingdings 2" pitchFamily="18" charset="2"/>
                <a:buChar char=""/>
                <a:defRPr sz="1900">
                  <a:solidFill>
                    <a:schemeClr val="tx1"/>
                  </a:solidFill>
                  <a:latin typeface="Cambria" pitchFamily="18" charset="0"/>
                </a:defRPr>
              </a:lvl4pPr>
              <a:lvl5pPr marL="2057400" indent="-228600" eaLnBrk="0" hangingPunct="0">
                <a:spcBef>
                  <a:spcPts val="350"/>
                </a:spcBef>
                <a:buClr>
                  <a:schemeClr val="accent2"/>
                </a:buClr>
                <a:buFont typeface="Wingdings 2" pitchFamily="18" charset="2"/>
                <a:buChar char=""/>
                <a:defRPr>
                  <a:solidFill>
                    <a:schemeClr val="tx1"/>
                  </a:solidFill>
                  <a:latin typeface="Cambria" pitchFamily="18" charset="0"/>
                </a:defRPr>
              </a:lvl5pPr>
              <a:lvl6pPr marL="2514600" indent="-228600" eaLnBrk="0" fontAlgn="base" hangingPunct="0">
                <a:spcBef>
                  <a:spcPts val="350"/>
                </a:spcBef>
                <a:spcAft>
                  <a:spcPct val="0"/>
                </a:spcAft>
                <a:buClr>
                  <a:schemeClr val="accent2"/>
                </a:buClr>
                <a:buFont typeface="Wingdings 2" pitchFamily="18" charset="2"/>
                <a:buChar char=""/>
                <a:defRPr>
                  <a:solidFill>
                    <a:schemeClr val="tx1"/>
                  </a:solidFill>
                  <a:latin typeface="Cambria" pitchFamily="18" charset="0"/>
                </a:defRPr>
              </a:lvl6pPr>
              <a:lvl7pPr marL="2971800" indent="-228600" eaLnBrk="0" fontAlgn="base" hangingPunct="0">
                <a:spcBef>
                  <a:spcPts val="350"/>
                </a:spcBef>
                <a:spcAft>
                  <a:spcPct val="0"/>
                </a:spcAft>
                <a:buClr>
                  <a:schemeClr val="accent2"/>
                </a:buClr>
                <a:buFont typeface="Wingdings 2" pitchFamily="18" charset="2"/>
                <a:buChar char=""/>
                <a:defRPr>
                  <a:solidFill>
                    <a:schemeClr val="tx1"/>
                  </a:solidFill>
                  <a:latin typeface="Cambria" pitchFamily="18" charset="0"/>
                </a:defRPr>
              </a:lvl7pPr>
              <a:lvl8pPr marL="3429000" indent="-228600" eaLnBrk="0" fontAlgn="base" hangingPunct="0">
                <a:spcBef>
                  <a:spcPts val="350"/>
                </a:spcBef>
                <a:spcAft>
                  <a:spcPct val="0"/>
                </a:spcAft>
                <a:buClr>
                  <a:schemeClr val="accent2"/>
                </a:buClr>
                <a:buFont typeface="Wingdings 2" pitchFamily="18" charset="2"/>
                <a:buChar char=""/>
                <a:defRPr>
                  <a:solidFill>
                    <a:schemeClr val="tx1"/>
                  </a:solidFill>
                  <a:latin typeface="Cambria" pitchFamily="18" charset="0"/>
                </a:defRPr>
              </a:lvl8pPr>
              <a:lvl9pPr marL="3886200" indent="-228600" eaLnBrk="0" fontAlgn="base" hangingPunct="0">
                <a:spcBef>
                  <a:spcPts val="350"/>
                </a:spcBef>
                <a:spcAft>
                  <a:spcPct val="0"/>
                </a:spcAft>
                <a:buClr>
                  <a:schemeClr val="accent2"/>
                </a:buClr>
                <a:buFont typeface="Wingdings 2" pitchFamily="18" charset="2"/>
                <a:buChar char=""/>
                <a:defRPr>
                  <a:solidFill>
                    <a:schemeClr val="tx1"/>
                  </a:solidFill>
                  <a:latin typeface="Cambria" pitchFamily="18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ru-RU" altLang="ru-RU" sz="1300">
                  <a:solidFill>
                    <a:srgbClr val="FF0000"/>
                  </a:solidFill>
                  <a:latin typeface="Arial" charset="0"/>
                </a:rPr>
                <a:t>Уличное </a:t>
              </a:r>
            </a:p>
          </p:txBody>
        </p:sp>
        <p:sp>
          <p:nvSpPr>
            <p:cNvPr id="18" name="_s1042"/>
            <p:cNvSpPr>
              <a:spLocks noChangeArrowheads="1"/>
            </p:cNvSpPr>
            <p:nvPr/>
          </p:nvSpPr>
          <p:spPr bwMode="auto">
            <a:xfrm>
              <a:off x="1645" y="2909"/>
              <a:ext cx="978" cy="496"/>
            </a:xfrm>
            <a:prstGeom prst="roundRect">
              <a:avLst>
                <a:gd name="adj" fmla="val 16667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lIns="0" tIns="0" rIns="0" bIns="0" anchor="ctr"/>
            <a:lstStyle>
              <a:lvl1pPr eaLnBrk="0" hangingPunct="0">
                <a:spcBef>
                  <a:spcPts val="400"/>
                </a:spcBef>
                <a:buClr>
                  <a:schemeClr val="accent1"/>
                </a:buClr>
                <a:buSzPct val="68000"/>
                <a:buFont typeface="Wingdings 3" pitchFamily="18" charset="2"/>
                <a:buChar char=""/>
                <a:defRPr sz="2700">
                  <a:solidFill>
                    <a:schemeClr val="tx1"/>
                  </a:solidFill>
                  <a:latin typeface="Cambria" pitchFamily="18" charset="0"/>
                </a:defRPr>
              </a:lvl1pPr>
              <a:lvl2pPr marL="742950" indent="-285750" eaLnBrk="0" hangingPunct="0">
                <a:spcBef>
                  <a:spcPts val="325"/>
                </a:spcBef>
                <a:buClr>
                  <a:schemeClr val="accent1"/>
                </a:buClr>
                <a:buFont typeface="Verdana" pitchFamily="34" charset="0"/>
                <a:buChar char="◦"/>
                <a:defRPr sz="2300">
                  <a:solidFill>
                    <a:schemeClr val="tx1"/>
                  </a:solidFill>
                  <a:latin typeface="Cambria" pitchFamily="18" charset="0"/>
                </a:defRPr>
              </a:lvl2pPr>
              <a:lvl3pPr marL="1143000" indent="-228600" eaLnBrk="0" hangingPunct="0">
                <a:spcBef>
                  <a:spcPts val="350"/>
                </a:spcBef>
                <a:buClr>
                  <a:schemeClr val="accent2"/>
                </a:buClr>
                <a:buSzPct val="100000"/>
                <a:buFont typeface="Wingdings 2" pitchFamily="18" charset="2"/>
                <a:buChar char=""/>
                <a:defRPr sz="2100">
                  <a:solidFill>
                    <a:schemeClr val="tx1"/>
                  </a:solidFill>
                  <a:latin typeface="Cambria" pitchFamily="18" charset="0"/>
                </a:defRPr>
              </a:lvl3pPr>
              <a:lvl4pPr marL="1600200" indent="-228600" eaLnBrk="0" hangingPunct="0">
                <a:spcBef>
                  <a:spcPts val="350"/>
                </a:spcBef>
                <a:buClr>
                  <a:schemeClr val="accent2"/>
                </a:buClr>
                <a:buFont typeface="Wingdings 2" pitchFamily="18" charset="2"/>
                <a:buChar char=""/>
                <a:defRPr sz="1900">
                  <a:solidFill>
                    <a:schemeClr val="tx1"/>
                  </a:solidFill>
                  <a:latin typeface="Cambria" pitchFamily="18" charset="0"/>
                </a:defRPr>
              </a:lvl4pPr>
              <a:lvl5pPr marL="2057400" indent="-228600" eaLnBrk="0" hangingPunct="0">
                <a:spcBef>
                  <a:spcPts val="350"/>
                </a:spcBef>
                <a:buClr>
                  <a:schemeClr val="accent2"/>
                </a:buClr>
                <a:buFont typeface="Wingdings 2" pitchFamily="18" charset="2"/>
                <a:buChar char=""/>
                <a:defRPr>
                  <a:solidFill>
                    <a:schemeClr val="tx1"/>
                  </a:solidFill>
                  <a:latin typeface="Cambria" pitchFamily="18" charset="0"/>
                </a:defRPr>
              </a:lvl5pPr>
              <a:lvl6pPr marL="2514600" indent="-228600" eaLnBrk="0" fontAlgn="base" hangingPunct="0">
                <a:spcBef>
                  <a:spcPts val="350"/>
                </a:spcBef>
                <a:spcAft>
                  <a:spcPct val="0"/>
                </a:spcAft>
                <a:buClr>
                  <a:schemeClr val="accent2"/>
                </a:buClr>
                <a:buFont typeface="Wingdings 2" pitchFamily="18" charset="2"/>
                <a:buChar char=""/>
                <a:defRPr>
                  <a:solidFill>
                    <a:schemeClr val="tx1"/>
                  </a:solidFill>
                  <a:latin typeface="Cambria" pitchFamily="18" charset="0"/>
                </a:defRPr>
              </a:lvl6pPr>
              <a:lvl7pPr marL="2971800" indent="-228600" eaLnBrk="0" fontAlgn="base" hangingPunct="0">
                <a:spcBef>
                  <a:spcPts val="350"/>
                </a:spcBef>
                <a:spcAft>
                  <a:spcPct val="0"/>
                </a:spcAft>
                <a:buClr>
                  <a:schemeClr val="accent2"/>
                </a:buClr>
                <a:buFont typeface="Wingdings 2" pitchFamily="18" charset="2"/>
                <a:buChar char=""/>
                <a:defRPr>
                  <a:solidFill>
                    <a:schemeClr val="tx1"/>
                  </a:solidFill>
                  <a:latin typeface="Cambria" pitchFamily="18" charset="0"/>
                </a:defRPr>
              </a:lvl7pPr>
              <a:lvl8pPr marL="3429000" indent="-228600" eaLnBrk="0" fontAlgn="base" hangingPunct="0">
                <a:spcBef>
                  <a:spcPts val="350"/>
                </a:spcBef>
                <a:spcAft>
                  <a:spcPct val="0"/>
                </a:spcAft>
                <a:buClr>
                  <a:schemeClr val="accent2"/>
                </a:buClr>
                <a:buFont typeface="Wingdings 2" pitchFamily="18" charset="2"/>
                <a:buChar char=""/>
                <a:defRPr>
                  <a:solidFill>
                    <a:schemeClr val="tx1"/>
                  </a:solidFill>
                  <a:latin typeface="Cambria" pitchFamily="18" charset="0"/>
                </a:defRPr>
              </a:lvl8pPr>
              <a:lvl9pPr marL="3886200" indent="-228600" eaLnBrk="0" fontAlgn="base" hangingPunct="0">
                <a:spcBef>
                  <a:spcPts val="350"/>
                </a:spcBef>
                <a:spcAft>
                  <a:spcPct val="0"/>
                </a:spcAft>
                <a:buClr>
                  <a:schemeClr val="accent2"/>
                </a:buClr>
                <a:buFont typeface="Wingdings 2" pitchFamily="18" charset="2"/>
                <a:buChar char=""/>
                <a:defRPr>
                  <a:solidFill>
                    <a:schemeClr val="tx1"/>
                  </a:solidFill>
                  <a:latin typeface="Cambria" pitchFamily="18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ru-RU" altLang="ru-RU" sz="1300">
                  <a:solidFill>
                    <a:srgbClr val="FF0000"/>
                  </a:solidFill>
                  <a:latin typeface="Arial" charset="0"/>
                </a:rPr>
                <a:t>Местное </a:t>
              </a:r>
            </a:p>
          </p:txBody>
        </p:sp>
        <p:sp>
          <p:nvSpPr>
            <p:cNvPr id="19" name="_s1043"/>
            <p:cNvSpPr>
              <a:spLocks noChangeArrowheads="1"/>
            </p:cNvSpPr>
            <p:nvPr/>
          </p:nvSpPr>
          <p:spPr bwMode="auto">
            <a:xfrm>
              <a:off x="2949" y="2909"/>
              <a:ext cx="978" cy="496"/>
            </a:xfrm>
            <a:prstGeom prst="roundRect">
              <a:avLst>
                <a:gd name="adj" fmla="val 16667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lIns="0" tIns="0" rIns="0" bIns="0" anchor="ctr"/>
            <a:lstStyle>
              <a:lvl1pPr eaLnBrk="0" hangingPunct="0">
                <a:spcBef>
                  <a:spcPts val="400"/>
                </a:spcBef>
                <a:buClr>
                  <a:schemeClr val="accent1"/>
                </a:buClr>
                <a:buSzPct val="68000"/>
                <a:buFont typeface="Wingdings 3" pitchFamily="18" charset="2"/>
                <a:buChar char=""/>
                <a:defRPr sz="2700">
                  <a:solidFill>
                    <a:schemeClr val="tx1"/>
                  </a:solidFill>
                  <a:latin typeface="Cambria" pitchFamily="18" charset="0"/>
                </a:defRPr>
              </a:lvl1pPr>
              <a:lvl2pPr marL="742950" indent="-285750" eaLnBrk="0" hangingPunct="0">
                <a:spcBef>
                  <a:spcPts val="325"/>
                </a:spcBef>
                <a:buClr>
                  <a:schemeClr val="accent1"/>
                </a:buClr>
                <a:buFont typeface="Verdana" pitchFamily="34" charset="0"/>
                <a:buChar char="◦"/>
                <a:defRPr sz="2300">
                  <a:solidFill>
                    <a:schemeClr val="tx1"/>
                  </a:solidFill>
                  <a:latin typeface="Cambria" pitchFamily="18" charset="0"/>
                </a:defRPr>
              </a:lvl2pPr>
              <a:lvl3pPr marL="1143000" indent="-228600" eaLnBrk="0" hangingPunct="0">
                <a:spcBef>
                  <a:spcPts val="350"/>
                </a:spcBef>
                <a:buClr>
                  <a:schemeClr val="accent2"/>
                </a:buClr>
                <a:buSzPct val="100000"/>
                <a:buFont typeface="Wingdings 2" pitchFamily="18" charset="2"/>
                <a:buChar char=""/>
                <a:defRPr sz="2100">
                  <a:solidFill>
                    <a:schemeClr val="tx1"/>
                  </a:solidFill>
                  <a:latin typeface="Cambria" pitchFamily="18" charset="0"/>
                </a:defRPr>
              </a:lvl3pPr>
              <a:lvl4pPr marL="1600200" indent="-228600" eaLnBrk="0" hangingPunct="0">
                <a:spcBef>
                  <a:spcPts val="350"/>
                </a:spcBef>
                <a:buClr>
                  <a:schemeClr val="accent2"/>
                </a:buClr>
                <a:buFont typeface="Wingdings 2" pitchFamily="18" charset="2"/>
                <a:buChar char=""/>
                <a:defRPr sz="1900">
                  <a:solidFill>
                    <a:schemeClr val="tx1"/>
                  </a:solidFill>
                  <a:latin typeface="Cambria" pitchFamily="18" charset="0"/>
                </a:defRPr>
              </a:lvl4pPr>
              <a:lvl5pPr marL="2057400" indent="-228600" eaLnBrk="0" hangingPunct="0">
                <a:spcBef>
                  <a:spcPts val="350"/>
                </a:spcBef>
                <a:buClr>
                  <a:schemeClr val="accent2"/>
                </a:buClr>
                <a:buFont typeface="Wingdings 2" pitchFamily="18" charset="2"/>
                <a:buChar char=""/>
                <a:defRPr>
                  <a:solidFill>
                    <a:schemeClr val="tx1"/>
                  </a:solidFill>
                  <a:latin typeface="Cambria" pitchFamily="18" charset="0"/>
                </a:defRPr>
              </a:lvl5pPr>
              <a:lvl6pPr marL="2514600" indent="-228600" eaLnBrk="0" fontAlgn="base" hangingPunct="0">
                <a:spcBef>
                  <a:spcPts val="350"/>
                </a:spcBef>
                <a:spcAft>
                  <a:spcPct val="0"/>
                </a:spcAft>
                <a:buClr>
                  <a:schemeClr val="accent2"/>
                </a:buClr>
                <a:buFont typeface="Wingdings 2" pitchFamily="18" charset="2"/>
                <a:buChar char=""/>
                <a:defRPr>
                  <a:solidFill>
                    <a:schemeClr val="tx1"/>
                  </a:solidFill>
                  <a:latin typeface="Cambria" pitchFamily="18" charset="0"/>
                </a:defRPr>
              </a:lvl6pPr>
              <a:lvl7pPr marL="2971800" indent="-228600" eaLnBrk="0" fontAlgn="base" hangingPunct="0">
                <a:spcBef>
                  <a:spcPts val="350"/>
                </a:spcBef>
                <a:spcAft>
                  <a:spcPct val="0"/>
                </a:spcAft>
                <a:buClr>
                  <a:schemeClr val="accent2"/>
                </a:buClr>
                <a:buFont typeface="Wingdings 2" pitchFamily="18" charset="2"/>
                <a:buChar char=""/>
                <a:defRPr>
                  <a:solidFill>
                    <a:schemeClr val="tx1"/>
                  </a:solidFill>
                  <a:latin typeface="Cambria" pitchFamily="18" charset="0"/>
                </a:defRPr>
              </a:lvl7pPr>
              <a:lvl8pPr marL="3429000" indent="-228600" eaLnBrk="0" fontAlgn="base" hangingPunct="0">
                <a:spcBef>
                  <a:spcPts val="350"/>
                </a:spcBef>
                <a:spcAft>
                  <a:spcPct val="0"/>
                </a:spcAft>
                <a:buClr>
                  <a:schemeClr val="accent2"/>
                </a:buClr>
                <a:buFont typeface="Wingdings 2" pitchFamily="18" charset="2"/>
                <a:buChar char=""/>
                <a:defRPr>
                  <a:solidFill>
                    <a:schemeClr val="tx1"/>
                  </a:solidFill>
                  <a:latin typeface="Cambria" pitchFamily="18" charset="0"/>
                </a:defRPr>
              </a:lvl8pPr>
              <a:lvl9pPr marL="3886200" indent="-228600" eaLnBrk="0" fontAlgn="base" hangingPunct="0">
                <a:spcBef>
                  <a:spcPts val="350"/>
                </a:spcBef>
                <a:spcAft>
                  <a:spcPct val="0"/>
                </a:spcAft>
                <a:buClr>
                  <a:schemeClr val="accent2"/>
                </a:buClr>
                <a:buFont typeface="Wingdings 2" pitchFamily="18" charset="2"/>
                <a:buChar char=""/>
                <a:defRPr>
                  <a:solidFill>
                    <a:schemeClr val="tx1"/>
                  </a:solidFill>
                  <a:latin typeface="Cambria" pitchFamily="18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ru-RU" altLang="ru-RU" sz="1300">
                  <a:solidFill>
                    <a:srgbClr val="FF0000"/>
                  </a:solidFill>
                  <a:latin typeface="Arial" charset="0"/>
                </a:rPr>
                <a:t>Общее </a:t>
              </a:r>
            </a:p>
          </p:txBody>
        </p:sp>
        <p:sp>
          <p:nvSpPr>
            <p:cNvPr id="20" name="_s1044"/>
            <p:cNvSpPr>
              <a:spLocks noChangeArrowheads="1"/>
            </p:cNvSpPr>
            <p:nvPr/>
          </p:nvSpPr>
          <p:spPr bwMode="auto">
            <a:xfrm>
              <a:off x="1645" y="3655"/>
              <a:ext cx="978" cy="499"/>
            </a:xfrm>
            <a:prstGeom prst="roundRect">
              <a:avLst>
                <a:gd name="adj" fmla="val 16667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lIns="0" tIns="0" rIns="0" bIns="0" anchor="ctr"/>
            <a:lstStyle>
              <a:lvl1pPr eaLnBrk="0" hangingPunct="0">
                <a:spcBef>
                  <a:spcPts val="400"/>
                </a:spcBef>
                <a:buClr>
                  <a:schemeClr val="accent1"/>
                </a:buClr>
                <a:buSzPct val="68000"/>
                <a:buFont typeface="Wingdings 3" pitchFamily="18" charset="2"/>
                <a:buChar char=""/>
                <a:defRPr sz="2700">
                  <a:solidFill>
                    <a:schemeClr val="tx1"/>
                  </a:solidFill>
                  <a:latin typeface="Cambria" pitchFamily="18" charset="0"/>
                </a:defRPr>
              </a:lvl1pPr>
              <a:lvl2pPr marL="742950" indent="-285750" eaLnBrk="0" hangingPunct="0">
                <a:spcBef>
                  <a:spcPts val="325"/>
                </a:spcBef>
                <a:buClr>
                  <a:schemeClr val="accent1"/>
                </a:buClr>
                <a:buFont typeface="Verdana" pitchFamily="34" charset="0"/>
                <a:buChar char="◦"/>
                <a:defRPr sz="2300">
                  <a:solidFill>
                    <a:schemeClr val="tx1"/>
                  </a:solidFill>
                  <a:latin typeface="Cambria" pitchFamily="18" charset="0"/>
                </a:defRPr>
              </a:lvl2pPr>
              <a:lvl3pPr marL="1143000" indent="-228600" eaLnBrk="0" hangingPunct="0">
                <a:spcBef>
                  <a:spcPts val="350"/>
                </a:spcBef>
                <a:buClr>
                  <a:schemeClr val="accent2"/>
                </a:buClr>
                <a:buSzPct val="100000"/>
                <a:buFont typeface="Wingdings 2" pitchFamily="18" charset="2"/>
                <a:buChar char=""/>
                <a:defRPr sz="2100">
                  <a:solidFill>
                    <a:schemeClr val="tx1"/>
                  </a:solidFill>
                  <a:latin typeface="Cambria" pitchFamily="18" charset="0"/>
                </a:defRPr>
              </a:lvl3pPr>
              <a:lvl4pPr marL="1600200" indent="-228600" eaLnBrk="0" hangingPunct="0">
                <a:spcBef>
                  <a:spcPts val="350"/>
                </a:spcBef>
                <a:buClr>
                  <a:schemeClr val="accent2"/>
                </a:buClr>
                <a:buFont typeface="Wingdings 2" pitchFamily="18" charset="2"/>
                <a:buChar char=""/>
                <a:defRPr sz="1900">
                  <a:solidFill>
                    <a:schemeClr val="tx1"/>
                  </a:solidFill>
                  <a:latin typeface="Cambria" pitchFamily="18" charset="0"/>
                </a:defRPr>
              </a:lvl4pPr>
              <a:lvl5pPr marL="2057400" indent="-228600" eaLnBrk="0" hangingPunct="0">
                <a:spcBef>
                  <a:spcPts val="350"/>
                </a:spcBef>
                <a:buClr>
                  <a:schemeClr val="accent2"/>
                </a:buClr>
                <a:buFont typeface="Wingdings 2" pitchFamily="18" charset="2"/>
                <a:buChar char=""/>
                <a:defRPr>
                  <a:solidFill>
                    <a:schemeClr val="tx1"/>
                  </a:solidFill>
                  <a:latin typeface="Cambria" pitchFamily="18" charset="0"/>
                </a:defRPr>
              </a:lvl5pPr>
              <a:lvl6pPr marL="2514600" indent="-228600" eaLnBrk="0" fontAlgn="base" hangingPunct="0">
                <a:spcBef>
                  <a:spcPts val="350"/>
                </a:spcBef>
                <a:spcAft>
                  <a:spcPct val="0"/>
                </a:spcAft>
                <a:buClr>
                  <a:schemeClr val="accent2"/>
                </a:buClr>
                <a:buFont typeface="Wingdings 2" pitchFamily="18" charset="2"/>
                <a:buChar char=""/>
                <a:defRPr>
                  <a:solidFill>
                    <a:schemeClr val="tx1"/>
                  </a:solidFill>
                  <a:latin typeface="Cambria" pitchFamily="18" charset="0"/>
                </a:defRPr>
              </a:lvl6pPr>
              <a:lvl7pPr marL="2971800" indent="-228600" eaLnBrk="0" fontAlgn="base" hangingPunct="0">
                <a:spcBef>
                  <a:spcPts val="350"/>
                </a:spcBef>
                <a:spcAft>
                  <a:spcPct val="0"/>
                </a:spcAft>
                <a:buClr>
                  <a:schemeClr val="accent2"/>
                </a:buClr>
                <a:buFont typeface="Wingdings 2" pitchFamily="18" charset="2"/>
                <a:buChar char=""/>
                <a:defRPr>
                  <a:solidFill>
                    <a:schemeClr val="tx1"/>
                  </a:solidFill>
                  <a:latin typeface="Cambria" pitchFamily="18" charset="0"/>
                </a:defRPr>
              </a:lvl7pPr>
              <a:lvl8pPr marL="3429000" indent="-228600" eaLnBrk="0" fontAlgn="base" hangingPunct="0">
                <a:spcBef>
                  <a:spcPts val="350"/>
                </a:spcBef>
                <a:spcAft>
                  <a:spcPct val="0"/>
                </a:spcAft>
                <a:buClr>
                  <a:schemeClr val="accent2"/>
                </a:buClr>
                <a:buFont typeface="Wingdings 2" pitchFamily="18" charset="2"/>
                <a:buChar char=""/>
                <a:defRPr>
                  <a:solidFill>
                    <a:schemeClr val="tx1"/>
                  </a:solidFill>
                  <a:latin typeface="Cambria" pitchFamily="18" charset="0"/>
                </a:defRPr>
              </a:lvl8pPr>
              <a:lvl9pPr marL="3886200" indent="-228600" eaLnBrk="0" fontAlgn="base" hangingPunct="0">
                <a:spcBef>
                  <a:spcPts val="350"/>
                </a:spcBef>
                <a:spcAft>
                  <a:spcPct val="0"/>
                </a:spcAft>
                <a:buClr>
                  <a:schemeClr val="accent2"/>
                </a:buClr>
                <a:buFont typeface="Wingdings 2" pitchFamily="18" charset="2"/>
                <a:buChar char=""/>
                <a:defRPr>
                  <a:solidFill>
                    <a:schemeClr val="tx1"/>
                  </a:solidFill>
                  <a:latin typeface="Cambria" pitchFamily="18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ru-RU" altLang="ru-RU" sz="1300">
                  <a:solidFill>
                    <a:srgbClr val="FF0000"/>
                  </a:solidFill>
                  <a:latin typeface="Arial" charset="0"/>
                </a:rPr>
                <a:t>Комбинированное </a:t>
              </a:r>
            </a:p>
          </p:txBody>
        </p:sp>
        <p:sp>
          <p:nvSpPr>
            <p:cNvPr id="21" name="Picture 44" descr="i?id=24503680-05"/>
            <p:cNvSpPr>
              <a:spLocks noChangeAspect="1" noChangeArrowheads="1"/>
            </p:cNvSpPr>
            <p:nvPr/>
          </p:nvSpPr>
          <p:spPr bwMode="auto">
            <a:xfrm>
              <a:off x="1383" y="2793"/>
              <a:ext cx="415" cy="6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spcBef>
                  <a:spcPts val="400"/>
                </a:spcBef>
                <a:buClr>
                  <a:schemeClr val="accent1"/>
                </a:buClr>
                <a:buSzPct val="68000"/>
                <a:buFont typeface="Wingdings 3" pitchFamily="18" charset="2"/>
                <a:buChar char=""/>
                <a:defRPr sz="2700">
                  <a:solidFill>
                    <a:schemeClr val="tx1"/>
                  </a:solidFill>
                  <a:latin typeface="Cambria" pitchFamily="18" charset="0"/>
                </a:defRPr>
              </a:lvl1pPr>
              <a:lvl2pPr marL="742950" indent="-285750" eaLnBrk="0" hangingPunct="0">
                <a:spcBef>
                  <a:spcPts val="325"/>
                </a:spcBef>
                <a:buClr>
                  <a:schemeClr val="accent1"/>
                </a:buClr>
                <a:buFont typeface="Verdana" pitchFamily="34" charset="0"/>
                <a:buChar char="◦"/>
                <a:defRPr sz="2300">
                  <a:solidFill>
                    <a:schemeClr val="tx1"/>
                  </a:solidFill>
                  <a:latin typeface="Cambria" pitchFamily="18" charset="0"/>
                </a:defRPr>
              </a:lvl2pPr>
              <a:lvl3pPr marL="1143000" indent="-228600" eaLnBrk="0" hangingPunct="0">
                <a:spcBef>
                  <a:spcPts val="350"/>
                </a:spcBef>
                <a:buClr>
                  <a:schemeClr val="accent2"/>
                </a:buClr>
                <a:buSzPct val="100000"/>
                <a:buFont typeface="Wingdings 2" pitchFamily="18" charset="2"/>
                <a:buChar char=""/>
                <a:defRPr sz="2100">
                  <a:solidFill>
                    <a:schemeClr val="tx1"/>
                  </a:solidFill>
                  <a:latin typeface="Cambria" pitchFamily="18" charset="0"/>
                </a:defRPr>
              </a:lvl3pPr>
              <a:lvl4pPr marL="1600200" indent="-228600" eaLnBrk="0" hangingPunct="0">
                <a:spcBef>
                  <a:spcPts val="350"/>
                </a:spcBef>
                <a:buClr>
                  <a:schemeClr val="accent2"/>
                </a:buClr>
                <a:buFont typeface="Wingdings 2" pitchFamily="18" charset="2"/>
                <a:buChar char=""/>
                <a:defRPr sz="1900">
                  <a:solidFill>
                    <a:schemeClr val="tx1"/>
                  </a:solidFill>
                  <a:latin typeface="Cambria" pitchFamily="18" charset="0"/>
                </a:defRPr>
              </a:lvl4pPr>
              <a:lvl5pPr marL="2057400" indent="-228600" eaLnBrk="0" hangingPunct="0">
                <a:spcBef>
                  <a:spcPts val="350"/>
                </a:spcBef>
                <a:buClr>
                  <a:schemeClr val="accent2"/>
                </a:buClr>
                <a:buFont typeface="Wingdings 2" pitchFamily="18" charset="2"/>
                <a:buChar char=""/>
                <a:defRPr>
                  <a:solidFill>
                    <a:schemeClr val="tx1"/>
                  </a:solidFill>
                  <a:latin typeface="Cambria" pitchFamily="18" charset="0"/>
                </a:defRPr>
              </a:lvl5pPr>
              <a:lvl6pPr marL="2514600" indent="-228600" eaLnBrk="0" fontAlgn="base" hangingPunct="0">
                <a:spcBef>
                  <a:spcPts val="350"/>
                </a:spcBef>
                <a:spcAft>
                  <a:spcPct val="0"/>
                </a:spcAft>
                <a:buClr>
                  <a:schemeClr val="accent2"/>
                </a:buClr>
                <a:buFont typeface="Wingdings 2" pitchFamily="18" charset="2"/>
                <a:buChar char=""/>
                <a:defRPr>
                  <a:solidFill>
                    <a:schemeClr val="tx1"/>
                  </a:solidFill>
                  <a:latin typeface="Cambria" pitchFamily="18" charset="0"/>
                </a:defRPr>
              </a:lvl6pPr>
              <a:lvl7pPr marL="2971800" indent="-228600" eaLnBrk="0" fontAlgn="base" hangingPunct="0">
                <a:spcBef>
                  <a:spcPts val="350"/>
                </a:spcBef>
                <a:spcAft>
                  <a:spcPct val="0"/>
                </a:spcAft>
                <a:buClr>
                  <a:schemeClr val="accent2"/>
                </a:buClr>
                <a:buFont typeface="Wingdings 2" pitchFamily="18" charset="2"/>
                <a:buChar char=""/>
                <a:defRPr>
                  <a:solidFill>
                    <a:schemeClr val="tx1"/>
                  </a:solidFill>
                  <a:latin typeface="Cambria" pitchFamily="18" charset="0"/>
                </a:defRPr>
              </a:lvl7pPr>
              <a:lvl8pPr marL="3429000" indent="-228600" eaLnBrk="0" fontAlgn="base" hangingPunct="0">
                <a:spcBef>
                  <a:spcPts val="350"/>
                </a:spcBef>
                <a:spcAft>
                  <a:spcPct val="0"/>
                </a:spcAft>
                <a:buClr>
                  <a:schemeClr val="accent2"/>
                </a:buClr>
                <a:buFont typeface="Wingdings 2" pitchFamily="18" charset="2"/>
                <a:buChar char=""/>
                <a:defRPr>
                  <a:solidFill>
                    <a:schemeClr val="tx1"/>
                  </a:solidFill>
                  <a:latin typeface="Cambria" pitchFamily="18" charset="0"/>
                </a:defRPr>
              </a:lvl8pPr>
              <a:lvl9pPr marL="3886200" indent="-228600" eaLnBrk="0" fontAlgn="base" hangingPunct="0">
                <a:spcBef>
                  <a:spcPts val="350"/>
                </a:spcBef>
                <a:spcAft>
                  <a:spcPct val="0"/>
                </a:spcAft>
                <a:buClr>
                  <a:schemeClr val="accent2"/>
                </a:buClr>
                <a:buFont typeface="Wingdings 2" pitchFamily="18" charset="2"/>
                <a:buChar char=""/>
                <a:defRPr>
                  <a:solidFill>
                    <a:schemeClr val="tx1"/>
                  </a:solidFill>
                  <a:latin typeface="Cambria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endParaRPr lang="ru-RU" altLang="ru-RU" sz="1800">
                <a:latin typeface="Tahoma" pitchFamily="34" charset="0"/>
              </a:endParaRPr>
            </a:p>
          </p:txBody>
        </p:sp>
        <p:sp>
          <p:nvSpPr>
            <p:cNvPr id="22" name="Picture 36" descr="Картинка 9 из 11277">
              <a:hlinkClick r:id="rId2"/>
            </p:cNvPr>
            <p:cNvSpPr>
              <a:spLocks noChangeAspect="1" noChangeArrowheads="1"/>
            </p:cNvSpPr>
            <p:nvPr/>
          </p:nvSpPr>
          <p:spPr bwMode="auto">
            <a:xfrm>
              <a:off x="4014" y="2702"/>
              <a:ext cx="577" cy="7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spcBef>
                  <a:spcPts val="400"/>
                </a:spcBef>
                <a:buClr>
                  <a:schemeClr val="accent1"/>
                </a:buClr>
                <a:buSzPct val="68000"/>
                <a:buFont typeface="Wingdings 3" pitchFamily="18" charset="2"/>
                <a:buChar char=""/>
                <a:defRPr sz="2700">
                  <a:solidFill>
                    <a:schemeClr val="tx1"/>
                  </a:solidFill>
                  <a:latin typeface="Cambria" pitchFamily="18" charset="0"/>
                </a:defRPr>
              </a:lvl1pPr>
              <a:lvl2pPr marL="742950" indent="-285750" eaLnBrk="0" hangingPunct="0">
                <a:spcBef>
                  <a:spcPts val="325"/>
                </a:spcBef>
                <a:buClr>
                  <a:schemeClr val="accent1"/>
                </a:buClr>
                <a:buFont typeface="Verdana" pitchFamily="34" charset="0"/>
                <a:buChar char="◦"/>
                <a:defRPr sz="2300">
                  <a:solidFill>
                    <a:schemeClr val="tx1"/>
                  </a:solidFill>
                  <a:latin typeface="Cambria" pitchFamily="18" charset="0"/>
                </a:defRPr>
              </a:lvl2pPr>
              <a:lvl3pPr marL="1143000" indent="-228600" eaLnBrk="0" hangingPunct="0">
                <a:spcBef>
                  <a:spcPts val="350"/>
                </a:spcBef>
                <a:buClr>
                  <a:schemeClr val="accent2"/>
                </a:buClr>
                <a:buSzPct val="100000"/>
                <a:buFont typeface="Wingdings 2" pitchFamily="18" charset="2"/>
                <a:buChar char=""/>
                <a:defRPr sz="2100">
                  <a:solidFill>
                    <a:schemeClr val="tx1"/>
                  </a:solidFill>
                  <a:latin typeface="Cambria" pitchFamily="18" charset="0"/>
                </a:defRPr>
              </a:lvl3pPr>
              <a:lvl4pPr marL="1600200" indent="-228600" eaLnBrk="0" hangingPunct="0">
                <a:spcBef>
                  <a:spcPts val="350"/>
                </a:spcBef>
                <a:buClr>
                  <a:schemeClr val="accent2"/>
                </a:buClr>
                <a:buFont typeface="Wingdings 2" pitchFamily="18" charset="2"/>
                <a:buChar char=""/>
                <a:defRPr sz="1900">
                  <a:solidFill>
                    <a:schemeClr val="tx1"/>
                  </a:solidFill>
                  <a:latin typeface="Cambria" pitchFamily="18" charset="0"/>
                </a:defRPr>
              </a:lvl4pPr>
              <a:lvl5pPr marL="2057400" indent="-228600" eaLnBrk="0" hangingPunct="0">
                <a:spcBef>
                  <a:spcPts val="350"/>
                </a:spcBef>
                <a:buClr>
                  <a:schemeClr val="accent2"/>
                </a:buClr>
                <a:buFont typeface="Wingdings 2" pitchFamily="18" charset="2"/>
                <a:buChar char=""/>
                <a:defRPr>
                  <a:solidFill>
                    <a:schemeClr val="tx1"/>
                  </a:solidFill>
                  <a:latin typeface="Cambria" pitchFamily="18" charset="0"/>
                </a:defRPr>
              </a:lvl5pPr>
              <a:lvl6pPr marL="2514600" indent="-228600" eaLnBrk="0" fontAlgn="base" hangingPunct="0">
                <a:spcBef>
                  <a:spcPts val="350"/>
                </a:spcBef>
                <a:spcAft>
                  <a:spcPct val="0"/>
                </a:spcAft>
                <a:buClr>
                  <a:schemeClr val="accent2"/>
                </a:buClr>
                <a:buFont typeface="Wingdings 2" pitchFamily="18" charset="2"/>
                <a:buChar char=""/>
                <a:defRPr>
                  <a:solidFill>
                    <a:schemeClr val="tx1"/>
                  </a:solidFill>
                  <a:latin typeface="Cambria" pitchFamily="18" charset="0"/>
                </a:defRPr>
              </a:lvl6pPr>
              <a:lvl7pPr marL="2971800" indent="-228600" eaLnBrk="0" fontAlgn="base" hangingPunct="0">
                <a:spcBef>
                  <a:spcPts val="350"/>
                </a:spcBef>
                <a:spcAft>
                  <a:spcPct val="0"/>
                </a:spcAft>
                <a:buClr>
                  <a:schemeClr val="accent2"/>
                </a:buClr>
                <a:buFont typeface="Wingdings 2" pitchFamily="18" charset="2"/>
                <a:buChar char=""/>
                <a:defRPr>
                  <a:solidFill>
                    <a:schemeClr val="tx1"/>
                  </a:solidFill>
                  <a:latin typeface="Cambria" pitchFamily="18" charset="0"/>
                </a:defRPr>
              </a:lvl7pPr>
              <a:lvl8pPr marL="3429000" indent="-228600" eaLnBrk="0" fontAlgn="base" hangingPunct="0">
                <a:spcBef>
                  <a:spcPts val="350"/>
                </a:spcBef>
                <a:spcAft>
                  <a:spcPct val="0"/>
                </a:spcAft>
                <a:buClr>
                  <a:schemeClr val="accent2"/>
                </a:buClr>
                <a:buFont typeface="Wingdings 2" pitchFamily="18" charset="2"/>
                <a:buChar char=""/>
                <a:defRPr>
                  <a:solidFill>
                    <a:schemeClr val="tx1"/>
                  </a:solidFill>
                  <a:latin typeface="Cambria" pitchFamily="18" charset="0"/>
                </a:defRPr>
              </a:lvl8pPr>
              <a:lvl9pPr marL="3886200" indent="-228600" eaLnBrk="0" fontAlgn="base" hangingPunct="0">
                <a:spcBef>
                  <a:spcPts val="350"/>
                </a:spcBef>
                <a:spcAft>
                  <a:spcPct val="0"/>
                </a:spcAft>
                <a:buClr>
                  <a:schemeClr val="accent2"/>
                </a:buClr>
                <a:buFont typeface="Wingdings 2" pitchFamily="18" charset="2"/>
                <a:buChar char=""/>
                <a:defRPr>
                  <a:solidFill>
                    <a:schemeClr val="tx1"/>
                  </a:solidFill>
                  <a:latin typeface="Cambria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endParaRPr lang="ru-RU" altLang="ru-RU" sz="1800">
                <a:latin typeface="Tahoma" pitchFamily="34" charset="0"/>
              </a:endParaRPr>
            </a:p>
          </p:txBody>
        </p:sp>
        <p:sp>
          <p:nvSpPr>
            <p:cNvPr id="23" name="Picture 50" descr="Картинка 1 из 527334">
              <a:hlinkClick r:id="rId3"/>
            </p:cNvPr>
            <p:cNvSpPr>
              <a:spLocks noChangeAspect="1" noChangeArrowheads="1"/>
            </p:cNvSpPr>
            <p:nvPr/>
          </p:nvSpPr>
          <p:spPr bwMode="auto">
            <a:xfrm>
              <a:off x="3424" y="663"/>
              <a:ext cx="1101" cy="7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spcBef>
                  <a:spcPts val="400"/>
                </a:spcBef>
                <a:buClr>
                  <a:schemeClr val="accent1"/>
                </a:buClr>
                <a:buSzPct val="68000"/>
                <a:buFont typeface="Wingdings 3" pitchFamily="18" charset="2"/>
                <a:buChar char=""/>
                <a:defRPr sz="2700">
                  <a:solidFill>
                    <a:schemeClr val="tx1"/>
                  </a:solidFill>
                  <a:latin typeface="Cambria" pitchFamily="18" charset="0"/>
                </a:defRPr>
              </a:lvl1pPr>
              <a:lvl2pPr marL="742950" indent="-285750" eaLnBrk="0" hangingPunct="0">
                <a:spcBef>
                  <a:spcPts val="325"/>
                </a:spcBef>
                <a:buClr>
                  <a:schemeClr val="accent1"/>
                </a:buClr>
                <a:buFont typeface="Verdana" pitchFamily="34" charset="0"/>
                <a:buChar char="◦"/>
                <a:defRPr sz="2300">
                  <a:solidFill>
                    <a:schemeClr val="tx1"/>
                  </a:solidFill>
                  <a:latin typeface="Cambria" pitchFamily="18" charset="0"/>
                </a:defRPr>
              </a:lvl2pPr>
              <a:lvl3pPr marL="1143000" indent="-228600" eaLnBrk="0" hangingPunct="0">
                <a:spcBef>
                  <a:spcPts val="350"/>
                </a:spcBef>
                <a:buClr>
                  <a:schemeClr val="accent2"/>
                </a:buClr>
                <a:buSzPct val="100000"/>
                <a:buFont typeface="Wingdings 2" pitchFamily="18" charset="2"/>
                <a:buChar char=""/>
                <a:defRPr sz="2100">
                  <a:solidFill>
                    <a:schemeClr val="tx1"/>
                  </a:solidFill>
                  <a:latin typeface="Cambria" pitchFamily="18" charset="0"/>
                </a:defRPr>
              </a:lvl3pPr>
              <a:lvl4pPr marL="1600200" indent="-228600" eaLnBrk="0" hangingPunct="0">
                <a:spcBef>
                  <a:spcPts val="350"/>
                </a:spcBef>
                <a:buClr>
                  <a:schemeClr val="accent2"/>
                </a:buClr>
                <a:buFont typeface="Wingdings 2" pitchFamily="18" charset="2"/>
                <a:buChar char=""/>
                <a:defRPr sz="1900">
                  <a:solidFill>
                    <a:schemeClr val="tx1"/>
                  </a:solidFill>
                  <a:latin typeface="Cambria" pitchFamily="18" charset="0"/>
                </a:defRPr>
              </a:lvl4pPr>
              <a:lvl5pPr marL="2057400" indent="-228600" eaLnBrk="0" hangingPunct="0">
                <a:spcBef>
                  <a:spcPts val="350"/>
                </a:spcBef>
                <a:buClr>
                  <a:schemeClr val="accent2"/>
                </a:buClr>
                <a:buFont typeface="Wingdings 2" pitchFamily="18" charset="2"/>
                <a:buChar char=""/>
                <a:defRPr>
                  <a:solidFill>
                    <a:schemeClr val="tx1"/>
                  </a:solidFill>
                  <a:latin typeface="Cambria" pitchFamily="18" charset="0"/>
                </a:defRPr>
              </a:lvl5pPr>
              <a:lvl6pPr marL="2514600" indent="-228600" eaLnBrk="0" fontAlgn="base" hangingPunct="0">
                <a:spcBef>
                  <a:spcPts val="350"/>
                </a:spcBef>
                <a:spcAft>
                  <a:spcPct val="0"/>
                </a:spcAft>
                <a:buClr>
                  <a:schemeClr val="accent2"/>
                </a:buClr>
                <a:buFont typeface="Wingdings 2" pitchFamily="18" charset="2"/>
                <a:buChar char=""/>
                <a:defRPr>
                  <a:solidFill>
                    <a:schemeClr val="tx1"/>
                  </a:solidFill>
                  <a:latin typeface="Cambria" pitchFamily="18" charset="0"/>
                </a:defRPr>
              </a:lvl6pPr>
              <a:lvl7pPr marL="2971800" indent="-228600" eaLnBrk="0" fontAlgn="base" hangingPunct="0">
                <a:spcBef>
                  <a:spcPts val="350"/>
                </a:spcBef>
                <a:spcAft>
                  <a:spcPct val="0"/>
                </a:spcAft>
                <a:buClr>
                  <a:schemeClr val="accent2"/>
                </a:buClr>
                <a:buFont typeface="Wingdings 2" pitchFamily="18" charset="2"/>
                <a:buChar char=""/>
                <a:defRPr>
                  <a:solidFill>
                    <a:schemeClr val="tx1"/>
                  </a:solidFill>
                  <a:latin typeface="Cambria" pitchFamily="18" charset="0"/>
                </a:defRPr>
              </a:lvl7pPr>
              <a:lvl8pPr marL="3429000" indent="-228600" eaLnBrk="0" fontAlgn="base" hangingPunct="0">
                <a:spcBef>
                  <a:spcPts val="350"/>
                </a:spcBef>
                <a:spcAft>
                  <a:spcPct val="0"/>
                </a:spcAft>
                <a:buClr>
                  <a:schemeClr val="accent2"/>
                </a:buClr>
                <a:buFont typeface="Wingdings 2" pitchFamily="18" charset="2"/>
                <a:buChar char=""/>
                <a:defRPr>
                  <a:solidFill>
                    <a:schemeClr val="tx1"/>
                  </a:solidFill>
                  <a:latin typeface="Cambria" pitchFamily="18" charset="0"/>
                </a:defRPr>
              </a:lvl8pPr>
              <a:lvl9pPr marL="3886200" indent="-228600" eaLnBrk="0" fontAlgn="base" hangingPunct="0">
                <a:spcBef>
                  <a:spcPts val="350"/>
                </a:spcBef>
                <a:spcAft>
                  <a:spcPct val="0"/>
                </a:spcAft>
                <a:buClr>
                  <a:schemeClr val="accent2"/>
                </a:buClr>
                <a:buFont typeface="Wingdings 2" pitchFamily="18" charset="2"/>
                <a:buChar char=""/>
                <a:defRPr>
                  <a:solidFill>
                    <a:schemeClr val="tx1"/>
                  </a:solidFill>
                  <a:latin typeface="Cambria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endParaRPr lang="ru-RU" altLang="ru-RU" sz="1800">
                <a:latin typeface="Tahoma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706769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7624" y="53752"/>
            <a:ext cx="6512511" cy="782960"/>
          </a:xfrm>
        </p:spPr>
        <p:txBody>
          <a:bodyPr/>
          <a:lstStyle/>
          <a:p>
            <a:pPr algn="ctr"/>
            <a:r>
              <a:rPr lang="ru-RU" sz="3200" dirty="0" smtClean="0">
                <a:solidFill>
                  <a:srgbClr val="C00000"/>
                </a:solidFill>
              </a:rPr>
              <a:t>Советы по энергосбережению</a:t>
            </a:r>
            <a:endParaRPr lang="ru-RU" sz="3200" dirty="0">
              <a:solidFill>
                <a:srgbClr val="C00000"/>
              </a:solidFill>
            </a:endParaRPr>
          </a:p>
        </p:txBody>
      </p:sp>
      <p:sp>
        <p:nvSpPr>
          <p:cNvPr id="3" name="Rectangle 3"/>
          <p:cNvSpPr txBox="1">
            <a:spLocks noChangeArrowheads="1"/>
          </p:cNvSpPr>
          <p:nvPr/>
        </p:nvSpPr>
        <p:spPr>
          <a:xfrm>
            <a:off x="367334" y="620688"/>
            <a:ext cx="8669161" cy="5113238"/>
          </a:xfrm>
          <a:prstGeom prst="rect">
            <a:avLst/>
          </a:prstGeom>
        </p:spPr>
        <p:txBody>
          <a:bodyPr>
            <a:normAutofit fontScale="25000" lnSpcReduction="20000"/>
          </a:bodyPr>
          <a:lstStyle>
            <a:lvl1pPr marL="2286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864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22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9728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8988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66420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965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2860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587752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>
              <a:lnSpc>
                <a:spcPct val="130000"/>
              </a:lnSpc>
              <a:spcAft>
                <a:spcPts val="0"/>
              </a:spcAft>
              <a:buFont typeface="Wingdings" pitchFamily="2" charset="2"/>
              <a:buChar char="ü"/>
              <a:defRPr/>
            </a:pPr>
            <a:endParaRPr lang="ru-RU" sz="4000" dirty="0" smtClean="0">
              <a:latin typeface="Times New Roman" pitchFamily="18" charset="0"/>
            </a:endParaRPr>
          </a:p>
          <a:p>
            <a:pPr marL="457200" indent="-457200">
              <a:lnSpc>
                <a:spcPct val="130000"/>
              </a:lnSpc>
              <a:spcAft>
                <a:spcPts val="0"/>
              </a:spcAft>
              <a:buFont typeface="Wingdings 3"/>
              <a:buChar char=""/>
              <a:defRPr/>
            </a:pPr>
            <a:r>
              <a:rPr lang="ru-RU" sz="8000" dirty="0" smtClean="0">
                <a:latin typeface="Times New Roman" pitchFamily="18" charset="0"/>
              </a:rPr>
              <a:t>Не забывайте выключать за собой свет там, где он не нужен.</a:t>
            </a:r>
          </a:p>
          <a:p>
            <a:pPr marL="457200" indent="-457200">
              <a:lnSpc>
                <a:spcPct val="130000"/>
              </a:lnSpc>
              <a:spcAft>
                <a:spcPts val="0"/>
              </a:spcAft>
              <a:buFont typeface="Wingdings 3"/>
              <a:buChar char=""/>
              <a:defRPr/>
            </a:pPr>
            <a:r>
              <a:rPr lang="ru-RU" sz="8000" dirty="0" smtClean="0">
                <a:latin typeface="Times New Roman" pitchFamily="18" charset="0"/>
              </a:rPr>
              <a:t>Для улучшения естественного освещения в помещении выполняйте отделку стен и потолка светлыми тонами.</a:t>
            </a:r>
          </a:p>
          <a:p>
            <a:pPr marL="457200" indent="-457200">
              <a:lnSpc>
                <a:spcPct val="130000"/>
              </a:lnSpc>
              <a:spcAft>
                <a:spcPts val="0"/>
              </a:spcAft>
              <a:buFont typeface="Wingdings 3"/>
              <a:buChar char=""/>
              <a:defRPr/>
            </a:pPr>
            <a:r>
              <a:rPr lang="ru-RU" sz="8000" dirty="0" smtClean="0">
                <a:latin typeface="Times New Roman" pitchFamily="18" charset="0"/>
              </a:rPr>
              <a:t>Не мешайте проникновению естественного света в помещение: следите за чистотой окон, не заставляйте подоконник комнатными растениями, не закрывайте без необходимости шторы днем.</a:t>
            </a:r>
          </a:p>
          <a:p>
            <a:pPr marL="457200" indent="-457200">
              <a:lnSpc>
                <a:spcPct val="130000"/>
              </a:lnSpc>
              <a:spcAft>
                <a:spcPts val="0"/>
              </a:spcAft>
              <a:buFont typeface="Wingdings 3"/>
              <a:buChar char=""/>
              <a:defRPr/>
            </a:pPr>
            <a:r>
              <a:rPr lang="ru-RU" sz="8000" dirty="0" smtClean="0">
                <a:latin typeface="Times New Roman" pitchFamily="18" charset="0"/>
              </a:rPr>
              <a:t>Содержите в чистоте лампы и плафоны.</a:t>
            </a:r>
          </a:p>
          <a:p>
            <a:pPr marL="457200" indent="-457200">
              <a:lnSpc>
                <a:spcPct val="130000"/>
              </a:lnSpc>
              <a:spcAft>
                <a:spcPts val="0"/>
              </a:spcAft>
              <a:buFont typeface="Wingdings 3"/>
              <a:buChar char=""/>
              <a:defRPr/>
            </a:pPr>
            <a:r>
              <a:rPr lang="ru-RU" sz="8000" dirty="0" smtClean="0">
                <a:latin typeface="Times New Roman" pitchFamily="18" charset="0"/>
              </a:rPr>
              <a:t>Широко используйте комбинированное освещение.</a:t>
            </a:r>
          </a:p>
          <a:p>
            <a:pPr marL="457200" indent="-457200">
              <a:lnSpc>
                <a:spcPct val="130000"/>
              </a:lnSpc>
              <a:spcAft>
                <a:spcPts val="0"/>
              </a:spcAft>
              <a:buFont typeface="Wingdings 3"/>
              <a:buChar char=""/>
              <a:defRPr/>
            </a:pPr>
            <a:r>
              <a:rPr lang="ru-RU" sz="8000" dirty="0" smtClean="0">
                <a:latin typeface="Times New Roman" pitchFamily="18" charset="0"/>
              </a:rPr>
              <a:t>Оборудуйте Ваш дом </a:t>
            </a:r>
            <a:r>
              <a:rPr lang="ru-RU" sz="8000" dirty="0" err="1" smtClean="0">
                <a:latin typeface="Times New Roman" pitchFamily="18" charset="0"/>
              </a:rPr>
              <a:t>светорегуляторами</a:t>
            </a:r>
            <a:r>
              <a:rPr lang="ru-RU" sz="8000" dirty="0" smtClean="0">
                <a:latin typeface="Times New Roman" pitchFamily="18" charset="0"/>
              </a:rPr>
              <a:t>.</a:t>
            </a:r>
          </a:p>
          <a:p>
            <a:pPr marL="457200" indent="-457200">
              <a:lnSpc>
                <a:spcPct val="130000"/>
              </a:lnSpc>
              <a:spcAft>
                <a:spcPts val="0"/>
              </a:spcAft>
              <a:buFont typeface="Wingdings 3"/>
              <a:buChar char=""/>
              <a:defRPr/>
            </a:pPr>
            <a:r>
              <a:rPr lang="ru-RU" sz="8000" dirty="0" smtClean="0">
                <a:latin typeface="Times New Roman" pitchFamily="18" charset="0"/>
              </a:rPr>
              <a:t>Учитывайте возможность деления общего освещения на группы.</a:t>
            </a:r>
          </a:p>
          <a:p>
            <a:pPr marL="457200" indent="-457200">
              <a:lnSpc>
                <a:spcPct val="130000"/>
              </a:lnSpc>
              <a:spcAft>
                <a:spcPts val="0"/>
              </a:spcAft>
              <a:buFont typeface="Wingdings 3"/>
              <a:buChar char=""/>
              <a:defRPr/>
            </a:pPr>
            <a:r>
              <a:rPr lang="ru-RU" sz="8000" dirty="0" smtClean="0">
                <a:latin typeface="Times New Roman" pitchFamily="18" charset="0"/>
              </a:rPr>
              <a:t>По возможности, отдавайте предпочтение люминесцентному освещению.</a:t>
            </a:r>
          </a:p>
        </p:txBody>
      </p:sp>
      <p:sp>
        <p:nvSpPr>
          <p:cNvPr id="4" name="AutoShape 2" descr="data:image/jpeg;base64,/9j/4AAQSkZJRgABAQAAAQABAAD/2wCEAAkGBxQSEBUUEhQUFRUXFhUYFhgWFRQUFBQXFBQWGBQYFBYYHCggGBolHBQVITEhJSkrLy4uFx8zODMsNyguLisBCgoKDg0OGxAQGywkICQsLC4sLDQsLCwsLCwsLCwsLCw0LCwsLCwsLC0sLCwsLCwsLCwsLCwsLCwsLCwsNCwsLP/AABEIAM0A9gMBEQACEQEDEQH/xAAcAAACAgMBAQAAAAAAAAAAAAAABAMFAgYHAQj/xABJEAACAQICBwQGBwUFBwUBAAABAgMAEQQhBQYSMUFRYRNxgZEHIiMyQqEUUmJyscHRFYKSovAzQ3PC4SRUY4OTsvE0U5Sz0hb/xAAbAQEAAgMBAQAAAAAAAAAAAAAAAwQBAgUGB//EADoRAAIBAgQCCQQBAwEJAQAAAAABAgMRBBIhMQVBE1FhcYGRsdHwIjKhweEGQvEVFCMzNFJicpKyJP/aAAwDAQACEQMRAD8A7jQBQBQBQBQBQBQBQBQBQBQBQBQBQBQBQBQBQBQBQBQBQBQBQBQBQBQBQBQBQBQBQBQBQBQBQBQBQBQBQBQBQBQBQBQBQEWJxKRrtSMqLzYhR5mtZSUVduxlJvRFBjNd8ImSs0p5RqT5FrA+BqnU4jQhzv3E8cNUfYVkuvjn+zwrEc3fZ+Wz+dUp8bprZfklWD62Kya54zhDCv3izfg4qtLjr/tS/P8ABusJDm2atrB6ZpcNeMJBJLxCBwqH7TFzn0setq6OGr4rELNZRj12d33K/wCWQVYUoOyu387DSJPSppCZrtiGTpGAgq4qC/ulJ+Nv/mxDn6kvL3ubBoT0jYxSLzlxycB7+JzrPQ2+1teN/W4z9aXp6HSdXfSJFNZZwI2PxDOMnrxX50zyh9+q617f57bCyexu6sCAQbg5gjMEHlUqaaujQ9rICgCgCgCgCgCgCgCgCgCgCgCgCgCgCgCgCgCgNd1q1uhwS2Pry2yQHdyLn4R86jc3e0dX+F86v8myXNnG9ZfSpjSTsSiIcBGq5eLAk1jo2/uk/RfjX8sZupFDo/0waTjPrTdovHbRNq3QgZHwrWVGVvok1+fW5sprmk/nYbNq/rLDpB/aPIZvqytc2+weI8u6vM8So4ql9U3ddfzY6FGrCStHTsNywWinb+zjJHMLYee6uZTw+Ir6wi328vPYklOMd2WsOrE53hV+83/5vV6HBMVJa2Xe/a5E8VTRy30rawNhnOEhf2n9463GyPqqed7i/C3W9XuHcJUarlUako6dl+fl6kVbEfSlHS5y/A6OmmNoYpJTyjRnPkoNeic4p2bKSTZeRej/AEmRtDBYi3VCD5HOtHWiuvyfsbZH8aFJ4Z8I+xiIpIm5OpW/dffW0akZbMw4tbl3ozSu7OtzU6HqtrjPGFSNww4I+anmAd6nfuNc/FyqYddLT25r9r9+fWWKWWbyy8GdE0LrnDMQkvsJOTn1Sfsv+tvGs4biNKt2P5zFTDSjqtUbNV8rhQBQBQBQBQBQBQBQBQBQBQBQBQBQBQBQFNrZpoYTCtJltH1UB4sd3gACfCtJt7Ldm0V1nztrFposzMzEkkkkm5JO8mtoxUVZGG7ldobVHEY72hPZRHczAkv1VeI6m1czGcWo4d5V9Uupcu9k9LDynrsjfdEegxZADJNKi89lAT3KQfnTC18ZX+qUFGPbe/lp+RUhSjpdtl7gvQThI5Ff6TifVYMLdmpyN9+zV+cHOLjJ6PsIU7O6OrRrsqByAGe/LnW6slYw9WZXrNzBT43VfBTS9rLhcPJJ9Z4kY8+IqPJBXstzbMyzgiRF2UVUUbgoCgdwFZWWOyDu9yTarOYxYS0po2HEoY54klQ8HUHy5eFRzUZ7r3890bJtbHItd/Q+EUzaNJuLloGN78fZMePQ1pnlT31X5Xv695myl2P8fx6HM9H6TaN7MCrKcwciCp3EcKnajUjbdNfhmmsX3HYZ8HtopdcnUMpI3hgCCD414CUalCWunV2nYUk9hrQ+sE2DsrXmg5H34x9k8um7LhXZwPFpQtGeq+bexDVw8Z6rRnQ9G6QjxEYkiYMp8weIYcD0r01OpGpHNF3RzpQcXZjVbmoUAUAUAUAUAUAUAUAUAUAUAUAUAUBxv0x6ypIESI3WNmDMPdZyPh52sc+p8atOvGpWcY8l6texLKm4wTfM0/UTVc4txPKm0l7RRkXEhG92H1RwvyJ3VzOJ46eZYbD/AHPe3Ls93yJqFJWzz2O7aF0EkIDPZn/lT7o59a3wPDKdD656y/C7vcxVruei0RdbddXMV7Hm1WMwsG1WMxmx5tVjMLHm1WuYWMJJwu8gVVr46hR++SXqbxg5bIXOkU51RfHsKnu/L+ST/Z59RkmNQ7mFS0uL4Wo7Kdu/T+DDozXIl2qv5yOxo+uvo2w2kH7W7QzfE6AWk++Dx61qpSg24O3Zy7zbR6SNsGCTsViIBRVVRfhsiwI5HKopUqc6fRzV0ZUmpZkatpfQ5izHrJz4jo3615vGYGWH+qOsfTv9y5Tqqej3KXCYiTCS9rBu+OP4XHdz5cvMGTA4+VGXz54m1SmpqzOlaE0vHiohJGejKfeRuIb+s69hRrRqxzROZUpuDsywqU0CgCgCgCgCgCgCgKDFaxMzsmFiMxU2Zy2xCpG8bee2RyA8ao1caoycYLM1v1LxJ40dLydvUVGlcapu6YVhyVpEP8RuPlVZ8Qqxf1RVuxknQ03s2XGiNLLPtLYpIlttCQbbW4qwyZTY59MwKv4fERrK635kFSm4FjVgjCgNI141gJY4SA+sR7Zx8Cn4B1PHvtxNuPxPHdFHJHfn7FzDUb/XLwNPxWgIsRGsLoWXaBABIJbdvGedyPGvNUMXWp1M1N6vTzLc4xkvqOj6v6ITDRgAANYDLcoG5V5AV6TBYRUE5S1m93+vm5Rq1M7sti0MoG8ipp4yjF2lNLxRooN8j0PfdW8K8Jq8Gn3O5hxa3DarOYWDarGcWDarXOZsV+O0hs+qu/8ACvOcR4w9adF+Pzl877NKhfVlYWLG5N683Kbk7suJJbEixVhQbMOSMHS1Y1RlMkw+MZOo5fpXQwXEauGdk7x6vbqI6lKMy1jmDC4r11DEwrQU4PT5oUZQcXZnpapc5ixG9iCDmDvB41htNWZlGqaZ0d2bXX3Du6Hka85jcL0Mrx+1/jsLlOpmWu5T4PGvg5u3izU5SpwdfyI58O4mrPD8dKjNdXr85GalNTVmdSwGMSaJZIzdWFwfxB5EG4I6V7CE4zipR2Zy5RcXZjFbmoUAUAUAUAUBV6xysICqHZeRljUjeu2bMR1C7RHdVbGVHTotrfZd70JaMU5aiqosSKiAKqiwA4AVx5VIwjliT2cndlfipa51XEE0Yk+qGHLPLOdxtEnUISXP8TbP7hrt8IpvoukfMgxUtVE2euuVCk1t039Ew5YZyP6sQ33Y8bchv8hxqti8QqFNy58iWjTzytyOdYKAgEsbsxu5OZLHM3PHfXh69V1JXZ1Da9WcGM5W4ZL38T+XnXQ4bSjBPEVNlt+3+kV68v7UWOJx5JsuQ5865uP4rUrtxhpH5ub0qCWrIFQmuR9Uie6R4GKnIkVtTqTpyzRbTMNKS1LLBY3byPvfjXquHcT6f6Kn3ev8lOrRy6rYb2q6uchsJaSxmwuW81xuKYxxj0Ud3v3dXj6E9GnmdynQ3rzMi6MRitOZhj0TpbNl8xXRpRVitJu5BiLcKqV0kyWmxN6iRKZYPFbDWO410MDinh53/te/v4EdSnmRblq9TnuUrGJamcWF8VEHUqdx+XI1pUSqQcZczMXZ3Rp+Jh2SQeGRrzri4ScXui6ndXGdTdK/RcR2Dn2Mx9S+5JNw8DkP4etej4Rjdejlz9f5K2Ip5o5lujpNejOeFAFAFAFAFAU2sRzw3+P8+wmtXL4tLLRT/wC5FjD7vuEp5K8xWxBbjErcQ1c51XOWVcydKxseqyWwUHWNXPfINtvmxr6JhYqNGCXUjk1neo+8tasEZynTukfpeMZwbxxXSLkbe83ic+7Z5V5PiuK6SeVbfPX0OpRp5IdrMoUriO7dkSm04l+zjWJeWf5+ZvVriVbJFYeG0d+/5r4kVKOZubIFYAXJAHXIVwmm9iwO4XEx2337gSPMV0cNhqjjfI/Jlao9SDEYhCbBhflex8t9VcRSnCWsWvAlp7C7OVNxvFR05OLTW6JGrl3h8QHQN5/nXraGKVWkpvx8NyjOGWVihxkrSTWUFiNwHz7uAueVcGFKtjKjcFdvXuXItJxpx1LPB6EY/wBo2z0S1/FiPwHjXocL/TcFrXld9S28yrUxn/SjJ2wEeTvEx47TdqfEEm1d6jwehBfRSXlf1OXV4tSi7Sqrz9hnC4rBObIcOTwFkBPcCKsPBqK+xeRrDiNGo7RqK/eNvoiA/wB0g6qoU+a2NVp4LDz+6C8kXFWmubEcToAf3bsOj+uvmfWHme6uVif6dw1TWneL80Twxcl92pQ4+F4zZ12TwIN1P3W/I2NeZxXDa+Ef1rTrWxdp1Yz2LXR2I2ox0/r9au4Cs3TyP+3Tw5ENWNpXJyavZyOxGxpnFii03F6wbmM+8f6fhXMx0fqUlzJ6T0sa/pDD7aEcd47xUNGpllckOham6Y+lYVWY+0T1JOe0o97xFj335V7nB1+mpKXPmcytTyTtyL2rRCFAFAeKwO4g0B7QCGnMK0kJCZupV04XZDfZud20Lrf7VVcbh+noSp83t38iSlPJNM1xZg6hhexF8xY9xB3HpXzatKak4y0a3OtFIwZL1rSllmm+TRs9i/1Uk2sFB9mNUPfH6jDzU19OwzvRj3emhx6ytNkGuuk/o+DkZTZ39mnPae+Y6hdo+Fa4ur0VJy57G1CGaaRzvAw7KheW/v414arPNJs6ZcaMS8ifeB8s61oW6WN+u/lqay+1j+LkALSytsJewyuzkcI148czkK6XDeC1ce+lqaReva7/AK7fIpY3iNHBU7yfh8+dZXHWfZN4YYx9qS8knncBe4ZV7fC8GwuHVoR16+fnuePxH9SV6j+hJLt19LL1GsPrzMD68cbDptIfO5Hyq28JDk2Q0+P1k/qimvFe/obZovSsOMQ7Njb3kcC47xuI61SrULfTNXX4PQ4PHU8THNTeq3XNC+kdBC14jsn6puUPdxXwy6V5/G8CoVlmpfTL8Pw9jq0sVKOktUVmjpCokRgQRwPC9eXmqmFjUpVFZtfx6Muu07SRa4dEhQscuLHezMfxNzkK93gMLGhRjTguSv2u2rOTia9rzk9F8sUOlIMVirgssUfCPaOf+IVGZ+Vdem6dPtfWeaxUcVi3uox5R97f4NW0xgjhLGcoinIMWAQ9ATbPoasRrRfM41XA4im7ZW+7URgxEcg9m6P91lb8DW6mnsytOnOH3xa71Y2HQOssuGIViXi4qTcqP+GTu7t3dvqGrRjPXmdHA8Uq4dqL1j1dXd7bep0rC4hZEV0IZWFwRxH9cK5zTTsz2VOpGpBTg7pkeLgDKQwBB3g7q0nCM4uMldMkTad0UEeE7F9kElTci+8dL8eOfWvH4zCRweKSg/pmtF1NHQhUdSF3uiYtWucWI2NZzixXaVF07jVfFO8PE3p7lFMtUoslJ9TMb2GP2D7mIFum2typ/wC4fv16Pg1e0sj5/EV8THNC/UdNr0pzjV9M6RmmnbD4ZigS3bSLba2iAdhCQQtgQS1ifWAGd7crHYypGXQ0fu5vki3RpRy557FFjNV3J9YiQcpHklJ7zIxua4NZ4m311G/H+EWYyhy08BddDKhzw0eXFUT8QL1zpTqp6VH5sl3H4Y0Iy7dP8OTEp8kNbRxeOhtUfmjVwj1Iei0i8e7ESW5TR7S+LFVb+artPjWOhulL52MieGg+Rhh4tlALg78wLDMkiwucs+defxFXpasqlrXd7FmKsrHrCokZHdVZ9mSWE7j7ZP3jaUDuazf8yve8BxXS0Mj3Xz2fic/Fws1IovSNitvFQQ8EUyN3sbLfu2f5qcaq2Sh81NsJGyciohFeWkWiywLBWBOQFyTyFjeo4qUpZYq7ei73ovUxOUYxcpOyWr7lqX8EIa0jgXsLXz2F4KOX5mvplGKo0o01skl5Kx5Np16nSNavbsXV7kOnNCHE4eQRBUlCkxPsgkMBdQ3NSciOtbxrSjsS1eG0Kq/3i18j53wev+IU+0VJF4i2w3gRkPI1IsTNblSrwLDyX0Nxfn6+50bVrWEPsYjDtmDmDvB4o45Ef6VYzRqRPPuNfAV1fdeTXsdnwOLWaFJF3OoPdzB6g3HhXPkrOx7ahVjVpqpHZoqtMRgFTxva/TOvMf1NTTpQnzvbzX8HRwb1aFZMSJMQ0Y3RKpP3nvc+C2H7xr1aVlc89WrKpXdNf2peb/j1Y2Ab2XxP6Vq5FujRW7Kr0gaIjl0RjBKAQsEki33h4kLxkHntKB4kca0LR8oxSFSGUlSNxBII7iKJ2NZRUlaSujoOp2tplYQYg3c5I+7aP1W68jx799ulXb0keY4pwpU061Fac11dq7Ovq7jsno80kQ7wMciC6dCLbQHeLHwPOta6v9RJwLEu7ovbdfs3iXdVY9KUWlTZ0/e/KvM/1BpUov8A8v0XcL9svAgZq5GcmsRs1M5mwnjz6tR1pfQZitSmmFVokhU6SYpsyL70bq694It87eVX8HUcKiaMWvozsOExAkjR1911Vh3MAR+Ne6jJSSaOQ1Z2NU1Vay4gH+0GJxG3zuZXI8LG47687Ulkq1b73/FtPzcvSV4x6rFjNJXJxNU3hEXBua4k55pE1rIchWrVKKZBJnk6C1t9KkbbCDZThRHJsD3WBZehBzHdneq1VZ45+a0ZaTuZtVdGSNJNiaF+UqqeqzHsyD0uyn90V3uA1nDE5eT/AMfshxEbwZrenJ+00jiW4KyxjpsAKw81PnXQ4vUzVmvmhpRVqaMoRXFkSkmNa0TW5AeZAPyNdDgkFLHQvyu/JO35OVxyo4YCo1zsvNpP8Duidd8GGXD4mZIZVRTeQ7MbjcCHPqg5bjbflfh7qe5yeFVeloKT328uYtr76VMHhcM8eDlSfEOpVOzIeOPaBG2zj1TbeFFyTbcM60OmfNdAbFqLpExYtVv6svqMOFz7h79qw8TUlOVmcvi+HVXDOXOOq/f4Ppr0fTFsIQfgkYDuIVvxY0q/cR8Dm5Yaz5Nr0f7GdOtkv3vyNeY/qV//AJor/u/TPSYP7n3HPtJ6ebCT4jEgbWwZSVJsHVSbLfhuGfD5V6mMlKmn2XPCKrOPEXbnNp917fgsND+l/RTRhpJJIm4o8Tsb9GjDAjx8qhPXmg+lL0s/TojhcGrxwE+1dwBJNY5KoBOwlwDzOQyFwQOU0BlGSCNm97i1t9+FrcaGGk1Zn0DqHimafCyMCrMBtAi1i0ZDZeJqxKV4Hj8JT6DiCh1Nrws/0dclOVVz2Jr2ln9qg5Anz/8AFeU/qGa6anHqTfn/AIL2EX0yZCzVw85YsRM1ZzCwpjGytUdWV0kbRRWTCtYmSuxqXVhzB/CrNN2kmam/agYntNHw33qGT+BiF/l2a9zgpZqMTnYhWqMU1i2Y8UrQn27he1jAurpfZV3I91siBvLbNvhuvO4vCmkpXtPkusnwuZpp/b6Hsjvb1kYfP8K8viqNVbotRy8mRLiVHH5GuasPV3t+USuIwukEHxfI1ZhCouRE6TZBidNRjK5J4D+s6kdKct9AqVtxWDaZ+0fLKyryB3365CqtacVHJDbm+skGGqujIrivgHOXD2/+RHXV4P8A81H5zRHV+x+PoapDJtSzP9aaQ+bX/Ouhj3es/nNmsdIpdhYQ1zJGxLjEvEwHK/kQfyq5wmqqeNpyfXbzTX7Odxik6uBqRW9r+TT/AEcU9IkZGMvwaNCPC4/KvfSd2cDgkk8Nbqb9zWK1OwFAdS9CGKwSyyLiCiTbQZGcX2kAuVQ2yIIvbjcb7ZCOrKMYNzdlzO66trGsLvELRySu6C1sskuBwBKEgciKy3cq8PhTVNypq0ZNten6uis1jxdnQcsz4nP5D515L+oamepCkuSb8/8AB3sHG0XI53rzhz2eKUbyjsOt12sufGu/wqv0uCpvqVvLQ8PjafQcWd9nJP8A9v8AJw+rp6gKAKA2z0Y47Dw6QRsUVVCrKrt7sbm1mJ4CwZb8NrlegPo2CbDzYjDLCySmMNIXQhlEewQAGGRuzofDrWb6HMnKjVxUIw1lG7fYrWt5tF/NJWDpmsyTbczNwGQ/rzrwHFsSq2KlJbLReH8nVowy00j1mrnZiSxEzVnMLCk5rW92ZEpqliYEpaniamz+ix/9llX6s7W7iifnevacMlej4+xRxX3LuHNFIPpmLds32wBfgOzQC3LID+I86qSs8ZUct4pW8d/naSO/QxS53uTY2SuFxGpuS0kIXrz13e6LQBRyHkKy6k+t+YPHjU7wPKsxqzjzAthrqzLvAsR3G+Xy+dTVknGM1zBOxqBAXA2poF5zxnwjvIf/AK67nAqebEp9X+f0RV3aD+dhpmiD6n7xrfFXz6hlvDVKRkehqB6aoyaJ6Q9VTKgaMestzHyIPvRk8DlcX5dTb3PDOJRxVP6vvW6/fj+GeMqUXwrEu6/3U9n1Pq8Pytd1Y5FJGVJVgQRkQQQQeoO6uqdmMlJXTujGhk6h6K9SpJJe0kUqbcR/Zod7HkxGQHf4Yv1HDxVR42osPS+1ayly7vnPuZ3yWVIowBkiKAByAFgK0rVYUYOc3ZI7lKla0ILsRqGKkMjFjxP/AIr5/WryrVZVZbt/4R2YxUYqKFdLYIyIGUXdRYj6y/mf9a6fA8b0NV0JP6Zar/y/n9I89/UHDniKSr019Ud+1fxv5nB9atBthpTYeyYkoeA+yeo+Yzr2Cdyvw7GxxNPX7lv7+JSVk6AUBdar6DbFSi4PZKQXPT6o6n5b6w3YocQxqw1PT7nsv2fTeqOivo8RZxaR7XH1FHur38T4DhWSLheDdCnmn90t+xdXuM6Y0hsLYH1m3dBzrkcXx6w1LJF/XLbsXX7dvcd3DUc8rvZFfh49lbcd5r5/Kd3odNnrGlzBE1ZTAtKakiYE5TU0TUSlqeJg2L0WH2eJ/wAb8q9jwn/g/OopYrddxa6e0fJFKcVANq4HbR3A2got2iE2G0FABBOYVbZizZx2DlOXTUvuWnehRqq2SexXrjxKgdb7JAN7HcRcV4/GKc72T7S9CGU8WQcxXMdOXUySx72o5jzoqU3yZmxBPjlXjcncBxqWGFm9XojB5hzmWO8/K24fOsVZJ2itkL3M3eo0gMaswdpii/wwqVH+JLa9u5B/PXsP6fwuWLqP51fj1KWLnpl+fPY0XCJsvKn1ZZB5G35VQx0bVWvm7J07pMs4TXOkZQ1hJlYXUgi5GXNTZgeRBBBHAio61KVN2kv8dfcZTuOBQwsQCORzBqOnVnRmpwdmjFSnCrBwmrp8io0hqbg8SfXAVvtLtW6K1w1u817PA8Xo10lJ5ZdT28H+nr3nnanA50W3hqkorq3XkSaI9G2DhYMACQbghc/BnLEeFq7CWbW5XfD6lTStVk11JKKNujliw6bK7KKOA3nqeJPU1DXxVDDq9SSXZz8tzpYfCqEclKNl85lVi8W0x5IOHPvrx3E+KSxTyrSK2X7Z1qNFU12mKw1ylIlZKsNbPUxexTaZ0BFiAyuFBb3gwvG/U290/aH4516Xh/Gk0qeIdnyl19/v52PPY/geefT4V5Zfj+O30ND0j6JGJvEXUcLbEq+HrA+dejjPMsy1XWiiq3EKTy1KWbtTt88kZaM9ED7Q7Usw67MS+ObN5VteT5B18fU0hTUe1u/zyZ0/VvVaHCKtgpK+6ALIh5gcW+0ayo82SYbhyhPparzT6+S7vndYssdpdVyX1m+Q7zXKx3F6VBONN5pfhd7/AF6HbpYaU9XohHDQMT2km85i/wCJ/SvDYrEzrTcpO7e7OjFKKshlqqIyRNW6BE5rdAUlNSxNRSU1LEwJSmp4mps/oqX/AGaZuc7fJEP+avZcLVqPj+kU8V9y7ix18lIgiT4JZlSTqoSRwp6FkQHmCRxrPFKk4YaTgYwkU6mpLPsxoFXcB59a5eIy0oZIbL5cljecrspppbmvL15Ny0LsVoYh6gd3zNgdgRY5jrSN4u6ArCdlmUHIWt0vw/rnU9VZkpdZg8mkdnWKIbUr+6vADi78kHPjuFXMDw+deS009f47fI0nUUVdm8aF0auHhWNTc5lmO93bNmPeflaveUaSpQUUcmpNzldnLdLQ9npDFJ/xNsf8wbf+cV5fisMtZ/N9ToUnemmSxGuPIkNX1lxkuj8QMVCNqGUgTRm+yXUZMD8LFR7wG9c73tXd4bGljaLw1XeOsXzt/D9SOSs7o3HV3TUOMj24GuRbbQ2Esd/rLxH2hka5GO4XWw0tVddZvGonuWhAO+uXqiUj+j8ia2VRozczjwY43NauqxcaSKo8xgYSGt4s1ZOkFTRI2zN8ErCzD9RUyimaZ2thR9DOM4387j5jf5VLTdWlrTk13Oxs6sZfciM4PFDdn4r+dXY43iHKT8l7GtqHUefsid/fYAdWJ+QyrWo8XW/4k33X/S0MqdKP2ohd8Hhj7bFQK/8AxJY0t3KzVF/plWa0v4Jh4ghl1mwH+/YT/rxn8GqF8ExHJP8A9WZWIiLtrPgv98wv/VWsf6JjP+j19jbpok+E0lDNfsZopbW2uzkV9m97bWycr2O/kaq18HWw9ulja+xvGSlsZStUMUZFJGqaKMCsrVKkaiGLkspPIE+QqxTjdpGDe/RvhtjR0ZIsXLt5uQvyUV7bBRtRRQxDvUZe6SwCTxNFILq1txsQQbqyngwIBB6VZnBTi4y2ZFGTi7o1nF6NxUS7NvpCDJWQqktvtoxCm2WanP6orh4rhlRxtTdy5CvBu70KObEMp9eKdfvROo/iIsfA15+fC8SnrF/O4tqrB7MUfTiA2s1+Vh+RNR/6fUvb9Gc6J48TM/uYec9RE9vNgBU8OE13tFmrrRXND2C0FjJD7iwLxeQq7fuxqTc/eNq6OG4JUcs1W3zs/WxDPFQS01Nw0LoWPDKdm7O2byObyOep5dBXpKNCNJaeZRnUc9yyqYjOaekXDdnjopeEsZQ/ejP6Mg8K4PGaW0vmhew0rwa6iqiavNSRYPdJYBcRA8T7nFr8VO9WHUGx8Kzh68sPVjVjuvjXiGrqxxjbmweIOyzRTRMRdSQbg/NT1yINfQIuniKSlvGS+ePoQNHVtAekMGOP9oxGMOBsYmMFoXzIs4W5RhYggXzByUVwcbwWM9aevZz8+fiYjVadjfMGI5kDwSJIh3MrBl81rzdbhsou17djJ1VTGRhG6fP9KrvAVOtfPA26VGS4dulaPA1ewz0iGIoGqWGCq87IjdRCeP07hMP/AG+KgjP1WkQN4Le58q6NHhc5db7kQyqop29JGCP/AKdMTis7exgfZv1eTZW3W9dSlweXNeb9iF1SL/8AtMZKbQYKOLkZ59pu8xxKR/P5V0afDIx3fkiNzI8TidIsLyYkIN5GHhjTLkTL2jeIIqxHA0Vurmudlc2rwxIJnkxEqng+InKnn6gcLbwqxGjTj9sUjGZmB1JwqFdnDxZm2ahuvxX5GpBdlL6QHw+Bw/ZxRxLLMCqhUUFE3O+QyyNh1PQ1lIkppyZzDRuCeeVIohtO52VH5nkALkngAaxWrQo03Um7JblxHfdXdDJgsMsKZkZu1rF3PvMfKwHAAV81x2MnjKzqy8F1LkvftLEVZDcjVAkBSRqlSMCsjVMkalTpZzsbK5sxCgcSSd35eNXMLByqIHZdGYQQwxxDciKnfsqBf5V7iEcsVHqOXJ5m2M1sahQBQBQBQBQBQBQGr+kXRpmwTMvvwkSr3L7/APKSf3RVTG0ukovs1J8PPLPvOf4SbaUMOIrxlSOVtF8fiaq8kZNH9JuhbhcUgzFllty+BvDcfDlXouA4yzeHl3x/a/fmRVFzIfRpphG/2Ga1nYGEsLrdiA8Zvln7wHMEb2FelaKlWPNG+Yr0Y4VrmPtIHPxQuUHT1R6vyrVxT3RDdlFPqJiIpQi4/Gi/uhZGue4hh+FRuhTe8V5IznZcYPUbGrmdJY4dDiGPyIYVo8LQf9i8kM8usX0xqXIQTisTjJ0ORDYgmPlYqqiw8K3hQpQ+2KXgYcmxrVnUnDXukEahfiK7b3PAM9yKlMG2Nq6hFhtDkb3+VAYaC0YQrlhmHK/wb/negLQ6OuCOYt50BFo7R9oY8vgUnvIufmaA1zXvWvD6NQBrSYgi8cIOeYIDSH4Ez7zw42G0YuWx8/aX0rLipnmnbadjnwAA3Ko4KBuFbpFqKUUdb9G+q30WLt5h7eVcgRnFGcwvRjkTyyHA38Lxzif+01Ohpv6I/l9fcuXn1FmnG2rNukeuIkSC0j1IkYFZGqVIwKyNUqRgk1VwX0jSUY3pAO0bltC2wO/a2T+6a73CKF55n3+xDWllg+061XpjnhQBQBQBQBQBQBQBQHjLcWOYO/rQHGtI6PODxcmHPu324ieMbbh1tYjvU15PiWG6Oppt8/wdOE88VImjeuS0bkk0SyIyOLqwII6GtYylTkpx3Q3OLae0Y2FnZMxY3Qi4yvlY8x+hr3uDxMcTSU14laS5M6/6NPShHMFw2kGCS7knawSXkJT8D/a3Hod9hoqyhY6vJo9TIjfVD2/e2f0rBoM/RhQGM2DVlKsLggg+NAV2rGCCYZQRmSxbv2iPwAoC27IUBFh4ApfLexPmAT870Anp3TuFwUfaYqaOJeG0fWa3BEHrOegBoDjOuHpqdwYtGoYltbt5ADIQMvZx5hO83Oe4Gs2JIwvucknnaRy7szuxuzMSzMTvLMcya2J0rHQPRlqn2jDFzr7NTeJSPfYH3z9lTu5nuz81x3inRxeHpP6n9z6l1d7/AAvxNTjfV7HVZHrxyRYFpHqVIwLSPUiRgWkepUjAljMQEUseHzPAVPThmaRg330daHMGF7Rx7WciRr7wv92p8CT3sa9lgqHRUl1so4ieaVlsja6uEAUAUAUAUAUAUAUAUAUBquv+gDiYBJEPbQ3ZLb3X406nK46i3E1TxuHVan2onoVMkrPZnPcFiQ6hh49DXj6tNxdmXnoPRvUDQNe130MMRFtD3l4/hfpwPeOVdLhWLdCpZ7M0qRvqcmlQgkEWINiORG+vZppq6IGblqd6Tsbo8KgYTwDIRS3OyOUT707sx0rFiGUOo6voT034CUD6QsuGawvdTLHfiFaMFj4qKwRuLRtUGv8AoxxcY7DD70iofJrGhghk1/0XCueOw5AufUftDmScglyd9Aa5pj04aPiyhE2IOdtlOzTxMlmHgpoZsc61i9NePxF1w4TCofqe0l8ZHFvEKDWTKic8xeLklcvK7yOd7uzO572YkmhIlYjFZN0bbqLqkcZJtyAiBT6x3GQj4V/M1x+LcUWFhkh97/Hb7E0IZjs62VQqgBQAABkABuAFeFd5Nt6tlkjd63SBA71ukYFpHqRIwLyPUqRgk1Y0T9OxYDC8EJDScnb4U63/AAB5iu5wzB5nmlt80IqtTJHtZ16vSnPCgCgCgCgCgCgCgCgCgCgCgOYa96vnDSnFQr7Fz7ZR/duT74+ySfAnqLcTiWCzLPEu0KuZZXuU0MoIBBuDXnJRadmWBi4IIOYIsR0NR6p3QOd65aukMXQXP/eo/wAw+flXpeGY9WyT29H7MrzjZmkGu+RmJoasxNYNAIoLczN4GUXKsAdxIIHnWqnFuyZJKjUjHNKLS67OxiK2NEZCsm5tmqGqD4pg0gKxjM8Cw/IH592dcjiPFY4eOWGsvT586iSEHI7DhYUiRUjAVVFgBXiak5VJOcndstpWVj1pKKIIXkrdIwQO9bpGCB3qRICgjknlXDwC8j7zwReLMeAt/VyKv4PCyqyVjVtRV2dc1f0OmEgWGPcM2bcXY+8x/rIADhXrqVKNOOVHPnNzd2WNSGgUAUAUAUAUAUAUAUAUAUAUBhLGGUqwDKQQQRcEEWIIO8VhpNWYTscn1p1bfAOZIgXwrHvaEngea8j4HOxPAx/D7fVDYv0qqno9/URhmBAINweNcGUWnZkp7iIlkXZbwPEHmKQk4O6DVzRNY9V7sWFlY/F8D9/I/wBZ16DBcSsrPVflFeULGn4zASRH11I671PcRlXbp1qdT7WRPTcstDaMSweUqT8Kkiw6sOfT+hTxWInfLC/edjh2Dpv66tuxe/t8V82yRnskcL2Iy3VzlmT0PWwVGpDLOzXgRTzxG6MyG+RXaFzfpvreEKi+qKfeQKvhYZqNecbbNNrVFCdX5S5EYunBm9UAdb7/AABrpLHU1G83r1bnjMZh6dKs40ZZo8n+n2r879hturOpYuHf1rfER6g+4vxHqcq4+O4u7ZYaevj1EUKd9zocCLGoVRYD59TzNeak3N3ZZSsetJRRBG0lbKIImkrdIwQu9bpGBQs8sghgXblbcBuXmWO4W67qu4XCSrS2DaSuzqGqOrKYKLftzPnJJzP1Vv8ACPnv7vV4fDxoxstyhVqub7C/qwRBQBQBQBQBQBegPL0AXoD2gCgPC1qAhkxIFAKS42gEcRjAQQbEEEEHMEHeCDvFAc+0zoEwsZMLmhzaLl9zn3b+/dXHxnDVP6ofPnUXKeIT0n5iGFxivuybipyI5156pRlB6liww1iLEAg8DmKi1TugV0+h1PuHZ6HMfr+NWIYqS+5XNHBcitl1XBOccLdbC/zWrUeItbSkvneadF2C0uhIYz6yQA8tkMfJVNqlWMqz2cvO37NXTiuoZwcUW7tAndG1vPK3jUVSVTe1/E2SRe4TRkQs1+07yCvkN/jVCpXqbbEiiiz7SqtjcxMlZyi5gZK2ygjaStkjBFJIALk2HM1so3dkBbDCTEtsQCy7mkOQHd1+fdvrqYTh8qjuzWc4wWpvmreAiwiWjF2b33PvP+g6fic69JRoRpRtEo1Kjm9TYYsdUxGNx4q9AMK4NAZUB4zWoBeTE2oBSXG0Aq+kKAj/AGn1oDNNI0AzFjaAbTFUBhLLegEZ5KAQnkNAV80poBCaU0BR6UwKSHaI2X+suR8edV62Gp1d9yWnWlDuKszSxZOO0X6w97x/rxrhYjhUo6x+eBbhWhLsGMPj0fc1jyOR/wBfCuXOjOO6JGhhxcWuRUSdjBB9BTlUnTSMZUH0BOVOmkMqMosKFN1JHd+dYlUctzNhnaqOxk82qWBHLMqi7EDvNq2jFy2QEX0ntG0Slzz3KP68KuUcDUqP5/gw2o6yZNhtGlyGnba5IMlHf/XjXdw3DIU9ZfPErzxPKBsmFYKAFAAG4DIDwrppJKyKrberLGGU1kwPwyUBYQyUA/A9AOxtegPXW9AJzQGgEpsMaATlwRoCD9nGgJY8ERQDkOGNAOxYc0BI2HoBOaCgEJoKAQmw9AIzYagEZsIaARmwZoCuxOig28eO41FUoU5/ciSNWcdmKfs6RPcdh03jyqjU4XTlsTLFPmj3axC/VbvH6WqlPg75evuSLEU31nv0uYb4h4H/AFqB8IqfLG3S0+sPps3/ALXzrH+k1e38Gelp9YdviDuRR35/nUkeDze/qjV1qa5nn0edvee33Rb5i1WqfCIre3r6mjxMeSJIdDC92ux6mr9PBUocrkUsRN7aFnBgbZAWq0kkrIhbb1Y/DhDWTA9DhjQD0OHoB+GCgHoYKAfhhoBtVtQGVAFAYlRQGJhHKgDsByoAEI5UBkEHKgMqAKAwaMGgIJMIDQC0mj6AUl0b0oBWTRnSgFZNF9KAXfRPSgIW0R0oCNtD9KAw/Y/SgD9jdKAyGh+lASLojpQEyaJ6UAxHorpQDMejOlANRaN6UA3Fo7pQDUeCAoCdIQKAkoAoAoAoAoAoAoAoAoAoAoAoAoAoAoDEoOVAYmEcqAxOGXlQGJwa0Bj9BWgD6CtAH0BaAPoK0BkMGtAZDCryoDIQryoDIIOVAZWoAoAoAoAoAoD/2Q=="/>
          <p:cNvSpPr>
            <a:spLocks noChangeAspect="1" noChangeArrowheads="1"/>
          </p:cNvSpPr>
          <p:nvPr/>
        </p:nvSpPr>
        <p:spPr bwMode="auto">
          <a:xfrm>
            <a:off x="155575" y="-1790700"/>
            <a:ext cx="4486275" cy="3743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85424" y="5157192"/>
            <a:ext cx="1839094" cy="1521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2538901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620688"/>
            <a:ext cx="6512511" cy="1143000"/>
          </a:xfrm>
        </p:spPr>
        <p:txBody>
          <a:bodyPr/>
          <a:lstStyle/>
          <a:p>
            <a:r>
              <a:rPr lang="ru-R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Интернет ресурсы </a:t>
            </a:r>
            <a:endParaRPr lang="ru-RU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11560" y="1412776"/>
            <a:ext cx="624644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hlinkClick r:id="rId2"/>
              </a:rPr>
              <a:t>http://go.mail.ru/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446966" y="1874441"/>
            <a:ext cx="321580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/>
          </a:p>
          <a:p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611560" y="1787941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 smtClean="0">
                <a:solidFill>
                  <a:srgbClr val="C00000"/>
                </a:solidFill>
                <a:hlinkClick r:id="rId3"/>
              </a:rPr>
              <a:t>http://better-house.ru/interer/svetodiodnye-lampy-dlya-doma/</a:t>
            </a:r>
            <a:endParaRPr lang="ru-RU" dirty="0" smtClean="0">
              <a:solidFill>
                <a:srgbClr val="C00000"/>
              </a:solidFill>
            </a:endParaRPr>
          </a:p>
          <a:p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633331" y="2780928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 smtClean="0">
                <a:hlinkClick r:id="rId4"/>
              </a:rPr>
              <a:t>http://electric-tolk.ru/lyuminiscentnye-lampy-c-empra-philips/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684717" y="3567499"/>
            <a:ext cx="452399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hlinkClick r:id="rId5"/>
              </a:rPr>
              <a:t>https://otvet.mail.ru/question/14052011</a:t>
            </a:r>
            <a:endParaRPr lang="ru-RU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642833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107504" y="476672"/>
            <a:ext cx="8784976" cy="2016224"/>
          </a:xfrm>
        </p:spPr>
        <p:txBody>
          <a:bodyPr/>
          <a:lstStyle/>
          <a:p>
            <a:pPr algn="l"/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Свет – это излучение, но лишь та его часть, которая воспринимается глазом, поэтому свет называют </a:t>
            </a:r>
            <a:r>
              <a:rPr lang="ru-RU" sz="3200" i="1" u="sng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видимым  излучением.</a:t>
            </a:r>
            <a:br>
              <a:rPr lang="ru-RU" sz="3200" i="1" u="sng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Объект 7" descr="c051e7253a.jpg"/>
          <p:cNvPicPr>
            <a:picLocks noGrp="1" noChangeAspect="1"/>
          </p:cNvPicPr>
          <p:nvPr>
            <p:ph sz="quarter" idx="13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403648" y="2348880"/>
            <a:ext cx="6912768" cy="43204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9892725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75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5980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099" y="-5609"/>
            <a:ext cx="9148233" cy="6861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52492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611560" y="476672"/>
            <a:ext cx="8064896" cy="61247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Первые попытки создания осветительных приборов предпринимались уже в античности. Так, древние египтяне и жители средиземноморья использовали для освещения оливковое масло, заливая его в специальные глиняные сосуды с фитилями из хлопчатобумажных нитей. А вот жители побережья Каспийского моря в похожие светильники помещали другой подручный горючий материал - нефть. Первые свечи были изобретены уже в Средние века и изготовлялись из пчелиного воска и говяжьего сала. Затем в течение нескольких столетий величайшие умы человечества, включая Леонардо да Винчи, трудились над изобретением керосиновой лампы.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3511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332656"/>
            <a:ext cx="813690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Ла́мпа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нака́ливания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— осветительный прибор, искусственный источник света. Свет испускается нагретой металлической спиралью при протекании через неё электрического тока.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79511" y="1410819"/>
            <a:ext cx="8856984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Знаменитый русский электротехник </a:t>
            </a:r>
            <a:r>
              <a:rPr lang="ru-RU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Павел Николаевич Яблочков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изобрел не только электрическую лампочку, но и ее непосредственную предшественницу - электрическую свечу. Именно с помощью свечей Яблочкова осуществлялось первоначально уличное освещение. Каждая свеча стоила 20 копеек и горела 1,5 часа.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74462" y="3106653"/>
            <a:ext cx="884571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1809 г.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англичанин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Деларю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строит первую лампу накаливания (с платиновой спиралью)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97113" y="4005064"/>
            <a:ext cx="8659847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1838 г.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бельгиец </a:t>
            </a:r>
            <a:r>
              <a:rPr lang="ru-RU" sz="2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Жобар</a:t>
            </a:r>
            <a:r>
              <a:rPr lang="ru-RU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изобретает угольную лампу накаливания.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1854 г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немецкий изобретатель </a:t>
            </a:r>
            <a:r>
              <a:rPr lang="ru-RU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Генрих </a:t>
            </a:r>
            <a:r>
              <a:rPr lang="ru-RU" sz="2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Гебель</a:t>
            </a:r>
            <a:r>
              <a:rPr lang="ru-RU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разработал первую «современную» лампу: обугленную бамбуковую нить в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вакуумированном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сосуде. В последующие 5 лет он разработал то, что многие называют первой практичной лампой.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июля 1874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российский инженер </a:t>
            </a:r>
            <a:r>
              <a:rPr lang="ru-RU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Александр Николаевич Лодыгин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получил патент за номером 1619 на нитевую лампу. В качестве нити накала он использовал угольный стержень, помещённый в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вакуумированный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сосуд</a:t>
            </a:r>
            <a:r>
              <a:rPr lang="ru-RU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7717747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1"/>
            <a:ext cx="8964488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1890-х годах Лодыгин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изобретает несколько типов ламп с металлическими нитями накала.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1906 г. Лодыгин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продаёт патент на вольфрамовую нить компании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General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Electric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Из-за высокой стоимости вольфрама патент находит только ограниченное применение.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1910 г. Вильям Дэвид </a:t>
            </a:r>
            <a:r>
              <a:rPr lang="ru-RU" sz="24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Кулидж</a:t>
            </a:r>
            <a:r>
              <a:rPr lang="ru-RU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изобретает улучшенный метод производства вольфрамовой нити. Впоследствии вольфрамовая нить вытесняет все другие виды нитей.</a:t>
            </a:r>
          </a:p>
        </p:txBody>
      </p:sp>
      <p:pic>
        <p:nvPicPr>
          <p:cNvPr id="3074" name="Picture 2" descr="http://prootdelky.ru/images/stories/Light_in_house/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4" y="3046989"/>
            <a:ext cx="2952328" cy="33922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944039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1844824"/>
            <a:ext cx="5292080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endParaRPr lang="ru-RU" dirty="0"/>
          </a:p>
          <a:p>
            <a:pPr fontAlgn="base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Неоспоримым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главным преимуществом люминесцентных ламп есть низкое потребление электроэнергии в сопоставлении с лампами накаливания.</a:t>
            </a:r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связи с техническими характеристиками люминесцентная лампа не может подсоединяться напрямую к току.</a:t>
            </a:r>
            <a:r>
              <a:rPr lang="ru-RU" dirty="0"/>
              <a:t> 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187624" y="188640"/>
            <a:ext cx="7056784" cy="1584176"/>
          </a:xfrm>
        </p:spPr>
        <p:txBody>
          <a:bodyPr/>
          <a:lstStyle/>
          <a:p>
            <a:pPr algn="ctr"/>
            <a:r>
              <a:rPr lang="ru-RU" dirty="0"/>
              <a:t>Люминесцентные лампы</a:t>
            </a:r>
          </a:p>
        </p:txBody>
      </p:sp>
      <p:pic>
        <p:nvPicPr>
          <p:cNvPr id="5122" name="Picture 2" descr="http://electric-tolk.ru/wp-content/uploads/2015/07/%D0%BB%D1%8E%D0%BC%D0%B8%D0%BD%D0%B8%D1%81%D1%86%D0%B5%D0%BD%D1%82%D0%BD%D1%8B%D0%B5-%D1%8D%D0%BD%D0%B5%D1%80%D0%B3%D0%BE%D1%81%D0%B1%D0%B5%D1%80%D0%B5%D0%B3%D0%B0%D1%8E%D1%89%D0%B8%D0%B5-%D0%BB%D0%B0%D0%BC%D0%BF%D1%8B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2348880"/>
            <a:ext cx="3779912" cy="42972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99992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7632848" cy="1512168"/>
          </a:xfrm>
        </p:spPr>
        <p:txBody>
          <a:bodyPr/>
          <a:lstStyle/>
          <a:p>
            <a:pPr algn="l"/>
            <a:r>
              <a:rPr lang="ru-RU" sz="4400" i="1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Светодиодные</a:t>
            </a:r>
            <a:r>
              <a:rPr lang="ru-RU" sz="44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4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лампы</a:t>
            </a:r>
            <a:r>
              <a:rPr lang="ru-RU" dirty="0"/>
              <a:t/>
            </a:r>
            <a:br>
              <a:rPr lang="ru-RU" dirty="0"/>
            </a:br>
            <a:r>
              <a:rPr lang="ru-RU" sz="24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Светодиодные лампы (LED) – это новейшая альтернатива устаревшим лампам накаливания.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95536" y="1700808"/>
            <a:ext cx="6624736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очень долгий срок службы, который достигает 50 тысяч часов, что соответствует 10-12 годам непрерывной работы; </a:t>
            </a:r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низкое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энергопотребление – лампы со светодиодами потребляют в несколько раз меньше электроэнергии, нежели лампы накаливания;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экологичность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светодиодные лампы, в отличие от популярных энергосберегающих, не содержат токсичных веществ, вредных для окружающей среды и здоровья человека; </a:t>
            </a:r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широкая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область применения – LED устройства используются в жилых помещениях в качестве основного или дополнительного источника света, для подсветки предметов интерьера, а также в ночниках, настольных лампах, фонариках и др. 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146" name="Picture 2" descr="http://gidpotolok.ru/wp-content/uploads/2013/12/image00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8264" y="3861048"/>
            <a:ext cx="2088232" cy="2856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898731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101</TotalTime>
  <Words>446</Words>
  <Application>Microsoft Office PowerPoint</Application>
  <PresentationFormat>Экран (4:3)</PresentationFormat>
  <Paragraphs>42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Воздушный поток</vt:lpstr>
      <vt:lpstr>ИСТОЧНИКИ СВЕТА</vt:lpstr>
      <vt:lpstr>Свет – это излучение, но лишь та его часть, которая воспринимается глазом, поэтому свет называют видимым  излучением.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Люминесцентные лампы</vt:lpstr>
      <vt:lpstr>Светодиодные лампы Светодиодные лампы (LED) – это новейшая альтернатива устаревшим лампам накаливания.  </vt:lpstr>
      <vt:lpstr>Освещение</vt:lpstr>
      <vt:lpstr>Советы по энергосбережению</vt:lpstr>
      <vt:lpstr>Интернет ресурсы 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ИСТОЧНИКИ СВЕТА</dc:title>
  <dc:creator>Admin</dc:creator>
  <cp:lastModifiedBy>user</cp:lastModifiedBy>
  <cp:revision>8</cp:revision>
  <dcterms:created xsi:type="dcterms:W3CDTF">2015-12-01T08:13:00Z</dcterms:created>
  <dcterms:modified xsi:type="dcterms:W3CDTF">2015-12-02T05:08:21Z</dcterms:modified>
</cp:coreProperties>
</file>