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1" r:id="rId4"/>
    <p:sldId id="260" r:id="rId5"/>
    <p:sldId id="271" r:id="rId6"/>
    <p:sldId id="270" r:id="rId7"/>
    <p:sldId id="269" r:id="rId8"/>
    <p:sldId id="268" r:id="rId9"/>
    <p:sldId id="267" r:id="rId10"/>
    <p:sldId id="266" r:id="rId11"/>
    <p:sldId id="265" r:id="rId12"/>
    <p:sldId id="264" r:id="rId13"/>
    <p:sldId id="262" r:id="rId14"/>
    <p:sldId id="263" r:id="rId15"/>
    <p:sldId id="259" r:id="rId16"/>
    <p:sldId id="258" r:id="rId1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92D0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09A35FA-3F6A-4984-BE94-3B701E1CBAB3}" type="doc">
      <dgm:prSet loTypeId="urn:microsoft.com/office/officeart/2005/8/layout/radial1" loCatId="relationship" qsTypeId="urn:microsoft.com/office/officeart/2005/8/quickstyle/simple1" qsCatId="simple" csTypeId="urn:microsoft.com/office/officeart/2005/8/colors/accent1_2" csCatId="accent1" phldr="1"/>
      <dgm:spPr/>
    </dgm:pt>
    <dgm:pt modelId="{74EAF2BD-6C23-472A-9784-EA4D27A09059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формы</a:t>
          </a:r>
          <a:endParaRPr kumimoji="0" lang="ru-RU" altLang="ru-RU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endParaRPr>
        </a:p>
      </dgm:t>
    </dgm:pt>
    <dgm:pt modelId="{C8D937D2-F0A5-4DD6-A1F2-4DE659794112}" type="parTrans" cxnId="{DCF89DC9-8ABA-48DC-A8B9-03CA8A9333DC}">
      <dgm:prSet/>
      <dgm:spPr/>
      <dgm:t>
        <a:bodyPr/>
        <a:lstStyle/>
        <a:p>
          <a:endParaRPr lang="ru-RU"/>
        </a:p>
      </dgm:t>
    </dgm:pt>
    <dgm:pt modelId="{B4C86077-A795-4E12-85EE-45E8DD4F8AEC}" type="sibTrans" cxnId="{DCF89DC9-8ABA-48DC-A8B9-03CA8A9333DC}">
      <dgm:prSet/>
      <dgm:spPr/>
      <dgm:t>
        <a:bodyPr/>
        <a:lstStyle/>
        <a:p>
          <a:endParaRPr lang="ru-RU"/>
        </a:p>
      </dgm:t>
    </dgm:pt>
    <dgm:pt modelId="{8EFD0D46-B818-4EF0-B288-690E47A15978}">
      <dgm:prSet custT="1"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sz="14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rPr>
            <a:t>Прогулки-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sz="14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rPr>
            <a:t>походы</a:t>
          </a:r>
        </a:p>
      </dgm:t>
    </dgm:pt>
    <dgm:pt modelId="{E1C1E85D-90C5-4FC5-824B-68E4AF47F90F}" type="parTrans" cxnId="{7CBBB69A-DD12-4B72-B08F-91E5A76EBC94}">
      <dgm:prSet/>
      <dgm:spPr/>
      <dgm:t>
        <a:bodyPr/>
        <a:lstStyle/>
        <a:p>
          <a:endParaRPr lang="ru-RU"/>
        </a:p>
      </dgm:t>
    </dgm:pt>
    <dgm:pt modelId="{4326F36B-833D-4EFA-94AC-4CFBA28421FD}" type="sibTrans" cxnId="{7CBBB69A-DD12-4B72-B08F-91E5A76EBC94}">
      <dgm:prSet/>
      <dgm:spPr/>
      <dgm:t>
        <a:bodyPr/>
        <a:lstStyle/>
        <a:p>
          <a:endParaRPr lang="ru-RU"/>
        </a:p>
      </dgm:t>
    </dgm:pt>
    <dgm:pt modelId="{5DDA7317-199B-476E-A4D4-8A728CCCA024}">
      <dgm:prSet custT="1"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sz="14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rPr>
            <a:t>Спортивные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sz="14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rPr>
            <a:t> досуги</a:t>
          </a:r>
        </a:p>
      </dgm:t>
    </dgm:pt>
    <dgm:pt modelId="{078F223A-30E4-452C-AFC7-E1CF6CA25DEB}" type="parTrans" cxnId="{EFFDB7BB-FE3C-4C4B-B086-BC1302041759}">
      <dgm:prSet/>
      <dgm:spPr/>
      <dgm:t>
        <a:bodyPr/>
        <a:lstStyle/>
        <a:p>
          <a:endParaRPr lang="ru-RU"/>
        </a:p>
      </dgm:t>
    </dgm:pt>
    <dgm:pt modelId="{70639C26-ADC3-4AAA-B65F-5FE2978E6A1B}" type="sibTrans" cxnId="{EFFDB7BB-FE3C-4C4B-B086-BC1302041759}">
      <dgm:prSet/>
      <dgm:spPr/>
      <dgm:t>
        <a:bodyPr/>
        <a:lstStyle/>
        <a:p>
          <a:endParaRPr lang="ru-RU"/>
        </a:p>
      </dgm:t>
    </dgm:pt>
    <dgm:pt modelId="{B71BAC9A-CBD5-4754-9871-D62CFCD2D6D6}">
      <dgm:prSet custT="1"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sz="14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rPr>
            <a:t>Спортивные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sz="14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rPr>
            <a:t>развлечения</a:t>
          </a:r>
        </a:p>
      </dgm:t>
    </dgm:pt>
    <dgm:pt modelId="{3222FB2F-51DD-44C3-8E72-782B8BB56A4E}" type="parTrans" cxnId="{DBC072D0-D8E8-482A-BD99-1DF99EA98279}">
      <dgm:prSet/>
      <dgm:spPr/>
      <dgm:t>
        <a:bodyPr/>
        <a:lstStyle/>
        <a:p>
          <a:endParaRPr lang="ru-RU"/>
        </a:p>
      </dgm:t>
    </dgm:pt>
    <dgm:pt modelId="{B58C2CCA-456F-40F6-A211-262046EC862C}" type="sibTrans" cxnId="{DBC072D0-D8E8-482A-BD99-1DF99EA98279}">
      <dgm:prSet/>
      <dgm:spPr/>
      <dgm:t>
        <a:bodyPr/>
        <a:lstStyle/>
        <a:p>
          <a:endParaRPr lang="ru-RU"/>
        </a:p>
      </dgm:t>
    </dgm:pt>
    <dgm:pt modelId="{8670B18D-0AD9-40FD-9E3E-1005B7BFEDCB}">
      <dgm:prSet custT="1"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sz="14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rPr>
            <a:t>Беседы по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sz="1400" b="1" i="0" u="none" strike="noStrike" cap="none" normalizeH="0" baseline="0" dirty="0" err="1" smtClean="0">
              <a:ln>
                <a:noFill/>
              </a:ln>
              <a:solidFill>
                <a:srgbClr val="00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rPr>
            <a:t>валеологии</a:t>
          </a:r>
          <a:endParaRPr kumimoji="0" lang="ru-RU" altLang="ru-RU" sz="1400" b="1" i="0" u="none" strike="noStrike" cap="none" normalizeH="0" baseline="0" dirty="0" smtClean="0">
            <a:ln>
              <a:noFill/>
            </a:ln>
            <a:solidFill>
              <a:srgbClr val="000000"/>
            </a:solidFill>
            <a:effectLst/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B609DAB1-BA3E-459A-9D36-EF0DAB9FD035}" type="parTrans" cxnId="{7224536E-104C-4E40-AB2A-4D1AFCC973F4}">
      <dgm:prSet/>
      <dgm:spPr/>
      <dgm:t>
        <a:bodyPr/>
        <a:lstStyle/>
        <a:p>
          <a:endParaRPr lang="ru-RU"/>
        </a:p>
      </dgm:t>
    </dgm:pt>
    <dgm:pt modelId="{E52FAC8A-1691-4EEA-A481-AF4B15B7C449}" type="sibTrans" cxnId="{7224536E-104C-4E40-AB2A-4D1AFCC973F4}">
      <dgm:prSet/>
      <dgm:spPr/>
      <dgm:t>
        <a:bodyPr/>
        <a:lstStyle/>
        <a:p>
          <a:endParaRPr lang="ru-RU"/>
        </a:p>
      </dgm:t>
    </dgm:pt>
    <dgm:pt modelId="{80E9F6E0-4C61-43EC-B56F-13C1D89BB65E}">
      <dgm:prSet custT="1"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sz="14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rPr>
            <a:t>Закаливание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sz="14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rPr>
            <a:t>КГН</a:t>
          </a:r>
        </a:p>
      </dgm:t>
    </dgm:pt>
    <dgm:pt modelId="{544D763D-DA4B-4B11-A542-13370EAF6E98}" type="parTrans" cxnId="{0B062137-1DBB-4FC1-9999-0D8C4B91CE6E}">
      <dgm:prSet/>
      <dgm:spPr/>
      <dgm:t>
        <a:bodyPr/>
        <a:lstStyle/>
        <a:p>
          <a:endParaRPr lang="ru-RU"/>
        </a:p>
      </dgm:t>
    </dgm:pt>
    <dgm:pt modelId="{743FC8D1-23CF-4BD6-AFD1-6CE323A4B32E}" type="sibTrans" cxnId="{0B062137-1DBB-4FC1-9999-0D8C4B91CE6E}">
      <dgm:prSet/>
      <dgm:spPr/>
      <dgm:t>
        <a:bodyPr/>
        <a:lstStyle/>
        <a:p>
          <a:endParaRPr lang="ru-RU"/>
        </a:p>
      </dgm:t>
    </dgm:pt>
    <dgm:pt modelId="{2F3CDA04-A10C-4CDF-BEF1-F70363497BEB}">
      <dgm:prSet custT="1"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sz="1400" b="1" i="0" u="none" strike="noStrike" cap="none" normalizeH="0" baseline="0" dirty="0" err="1" smtClean="0">
              <a:ln>
                <a:noFill/>
              </a:ln>
              <a:solidFill>
                <a:srgbClr val="00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rPr>
            <a:t>Спортив</a:t>
          </a:r>
          <a:r>
            <a:rPr kumimoji="0" lang="ru-RU" altLang="ru-RU" sz="14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rPr>
            <a:t>-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sz="1400" b="1" i="0" u="none" strike="noStrike" cap="none" normalizeH="0" baseline="0" dirty="0" err="1" smtClean="0">
              <a:ln>
                <a:noFill/>
              </a:ln>
              <a:solidFill>
                <a:srgbClr val="00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rPr>
            <a:t>ные</a:t>
          </a:r>
          <a:r>
            <a:rPr kumimoji="0" lang="ru-RU" altLang="ru-RU" sz="14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sz="14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rPr>
            <a:t>праздники</a:t>
          </a:r>
        </a:p>
      </dgm:t>
    </dgm:pt>
    <dgm:pt modelId="{140C3FDF-3ED1-4BEF-9C7A-B6E578343A59}" type="parTrans" cxnId="{34C3DD4A-45A7-4C6D-A0EE-FDCB7B8C2BB7}">
      <dgm:prSet/>
      <dgm:spPr/>
      <dgm:t>
        <a:bodyPr/>
        <a:lstStyle/>
        <a:p>
          <a:endParaRPr lang="ru-RU"/>
        </a:p>
      </dgm:t>
    </dgm:pt>
    <dgm:pt modelId="{94E0A3B7-AA9B-4F2F-B674-23BECE990123}" type="sibTrans" cxnId="{34C3DD4A-45A7-4C6D-A0EE-FDCB7B8C2BB7}">
      <dgm:prSet/>
      <dgm:spPr/>
      <dgm:t>
        <a:bodyPr/>
        <a:lstStyle/>
        <a:p>
          <a:endParaRPr lang="ru-RU"/>
        </a:p>
      </dgm:t>
    </dgm:pt>
    <dgm:pt modelId="{92113A04-BF4E-4708-99D7-99B3837DC156}">
      <dgm:prSet custT="1"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sz="14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rPr>
            <a:t>Неделя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sz="14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rPr>
            <a:t>Здоровья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endParaRPr kumimoji="0" lang="ru-RU" altLang="ru-RU" sz="900" b="0" i="0" u="none" strike="noStrike" cap="none" normalizeH="0" baseline="0" dirty="0" smtClean="0">
            <a:ln>
              <a:noFill/>
            </a:ln>
            <a:solidFill>
              <a:srgbClr val="000000"/>
            </a:solidFill>
            <a:effectLst/>
            <a:latin typeface="Arial" charset="0"/>
          </a:endParaRPr>
        </a:p>
      </dgm:t>
    </dgm:pt>
    <dgm:pt modelId="{1E8999D7-5D2A-43E5-8D20-C769E63FA5E7}" type="parTrans" cxnId="{D146DB44-B8C6-4E47-94CD-10B79DBAA49F}">
      <dgm:prSet/>
      <dgm:spPr/>
      <dgm:t>
        <a:bodyPr/>
        <a:lstStyle/>
        <a:p>
          <a:endParaRPr lang="ru-RU"/>
        </a:p>
      </dgm:t>
    </dgm:pt>
    <dgm:pt modelId="{D6C25695-C37F-4A6F-9492-80997046E06E}" type="sibTrans" cxnId="{D146DB44-B8C6-4E47-94CD-10B79DBAA49F}">
      <dgm:prSet/>
      <dgm:spPr/>
      <dgm:t>
        <a:bodyPr/>
        <a:lstStyle/>
        <a:p>
          <a:endParaRPr lang="ru-RU"/>
        </a:p>
      </dgm:t>
    </dgm:pt>
    <dgm:pt modelId="{59351429-C809-46E2-98F4-FCA1C73755DB}">
      <dgm:prSet custT="1"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sz="1400" b="1" i="0" u="none" strike="noStrike" cap="none" normalizeH="0" baseline="0" dirty="0" err="1" smtClean="0">
              <a:ln>
                <a:noFill/>
              </a:ln>
              <a:solidFill>
                <a:srgbClr val="00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rPr>
            <a:t>Соревно</a:t>
          </a:r>
          <a:r>
            <a:rPr kumimoji="0" lang="ru-RU" altLang="ru-RU" sz="14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rPr>
            <a:t>-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sz="1400" b="1" i="0" u="none" strike="noStrike" cap="none" normalizeH="0" baseline="0" dirty="0" err="1" smtClean="0">
              <a:ln>
                <a:noFill/>
              </a:ln>
              <a:solidFill>
                <a:srgbClr val="00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rPr>
            <a:t>вания</a:t>
          </a:r>
          <a:endParaRPr kumimoji="0" lang="ru-RU" altLang="ru-RU" sz="1400" b="1" i="0" u="none" strike="noStrike" cap="none" normalizeH="0" baseline="0" dirty="0" smtClean="0">
            <a:ln>
              <a:noFill/>
            </a:ln>
            <a:solidFill>
              <a:srgbClr val="000000"/>
            </a:solidFill>
            <a:effectLst/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033B066-8A2A-40D0-98C1-3512E199FDDE}" type="parTrans" cxnId="{333F7440-987F-4DC5-82B5-D406F85F1777}">
      <dgm:prSet/>
      <dgm:spPr/>
      <dgm:t>
        <a:bodyPr/>
        <a:lstStyle/>
        <a:p>
          <a:endParaRPr lang="ru-RU"/>
        </a:p>
      </dgm:t>
    </dgm:pt>
    <dgm:pt modelId="{9E0A0831-7C26-4290-9E25-DA0F56AA673A}" type="sibTrans" cxnId="{333F7440-987F-4DC5-82B5-D406F85F1777}">
      <dgm:prSet/>
      <dgm:spPr/>
      <dgm:t>
        <a:bodyPr/>
        <a:lstStyle/>
        <a:p>
          <a:endParaRPr lang="ru-RU"/>
        </a:p>
      </dgm:t>
    </dgm:pt>
    <dgm:pt modelId="{18D6986B-F832-474B-B4DD-858B6BC93A7B}" type="pres">
      <dgm:prSet presAssocID="{009A35FA-3F6A-4984-BE94-3B701E1CBAB3}" presName="cycle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CD1C6633-3616-431C-8D90-ADE2BDC4B9A7}" type="pres">
      <dgm:prSet presAssocID="{74EAF2BD-6C23-472A-9784-EA4D27A09059}" presName="centerShape" presStyleLbl="node0" presStyleIdx="0" presStyleCnt="1" custScaleX="163426" custScaleY="164927"/>
      <dgm:spPr/>
    </dgm:pt>
    <dgm:pt modelId="{64D86236-D100-49E1-97E2-448D6B5B5521}" type="pres">
      <dgm:prSet presAssocID="{E1C1E85D-90C5-4FC5-824B-68E4AF47F90F}" presName="Name9" presStyleLbl="parChTrans1D2" presStyleIdx="0" presStyleCnt="8"/>
      <dgm:spPr/>
    </dgm:pt>
    <dgm:pt modelId="{0601EDC5-4AE1-4082-890C-E33A8DFDC1B5}" type="pres">
      <dgm:prSet presAssocID="{E1C1E85D-90C5-4FC5-824B-68E4AF47F90F}" presName="connTx" presStyleLbl="parChTrans1D2" presStyleIdx="0" presStyleCnt="8"/>
      <dgm:spPr/>
    </dgm:pt>
    <dgm:pt modelId="{A2C749C4-A6FD-458A-AB8F-561FC602F951}" type="pres">
      <dgm:prSet presAssocID="{8EFD0D46-B818-4EF0-B288-690E47A15978}" presName="node" presStyleLbl="node1" presStyleIdx="0" presStyleCnt="8" custScaleY="154881">
        <dgm:presLayoutVars>
          <dgm:bulletEnabled val="1"/>
        </dgm:presLayoutVars>
      </dgm:prSet>
      <dgm:spPr/>
    </dgm:pt>
    <dgm:pt modelId="{83B2C7E8-2234-49DB-B7AB-67D351AC4BC6}" type="pres">
      <dgm:prSet presAssocID="{078F223A-30E4-452C-AFC7-E1CF6CA25DEB}" presName="Name9" presStyleLbl="parChTrans1D2" presStyleIdx="1" presStyleCnt="8"/>
      <dgm:spPr/>
    </dgm:pt>
    <dgm:pt modelId="{22C505D0-39C7-4FBD-811F-B7DFB94B8403}" type="pres">
      <dgm:prSet presAssocID="{078F223A-30E4-452C-AFC7-E1CF6CA25DEB}" presName="connTx" presStyleLbl="parChTrans1D2" presStyleIdx="1" presStyleCnt="8"/>
      <dgm:spPr/>
    </dgm:pt>
    <dgm:pt modelId="{0160CD60-219E-443A-9DA0-AC6535DB5585}" type="pres">
      <dgm:prSet presAssocID="{5DDA7317-199B-476E-A4D4-8A728CCCA024}" presName="node" presStyleLbl="node1" presStyleIdx="1" presStyleCnt="8" custScaleX="167572" custScaleY="111803">
        <dgm:presLayoutVars>
          <dgm:bulletEnabled val="1"/>
        </dgm:presLayoutVars>
      </dgm:prSet>
      <dgm:spPr/>
    </dgm:pt>
    <dgm:pt modelId="{1D29B92F-0481-487E-864F-29C7840BE276}" type="pres">
      <dgm:prSet presAssocID="{3222FB2F-51DD-44C3-8E72-782B8BB56A4E}" presName="Name9" presStyleLbl="parChTrans1D2" presStyleIdx="2" presStyleCnt="8"/>
      <dgm:spPr/>
    </dgm:pt>
    <dgm:pt modelId="{022F655B-E69D-4430-9AFD-57CCA54C3040}" type="pres">
      <dgm:prSet presAssocID="{3222FB2F-51DD-44C3-8E72-782B8BB56A4E}" presName="connTx" presStyleLbl="parChTrans1D2" presStyleIdx="2" presStyleCnt="8"/>
      <dgm:spPr/>
    </dgm:pt>
    <dgm:pt modelId="{9A59F5CC-28ED-4D35-8D3E-FA0B27943055}" type="pres">
      <dgm:prSet presAssocID="{B71BAC9A-CBD5-4754-9871-D62CFCD2D6D6}" presName="node" presStyleLbl="node1" presStyleIdx="2" presStyleCnt="8" custScaleX="172335" custScaleY="101657">
        <dgm:presLayoutVars>
          <dgm:bulletEnabled val="1"/>
        </dgm:presLayoutVars>
      </dgm:prSet>
      <dgm:spPr/>
    </dgm:pt>
    <dgm:pt modelId="{0A27628D-B80D-4040-B4B1-D86EDA6041EC}" type="pres">
      <dgm:prSet presAssocID="{B609DAB1-BA3E-459A-9D36-EF0DAB9FD035}" presName="Name9" presStyleLbl="parChTrans1D2" presStyleIdx="3" presStyleCnt="8"/>
      <dgm:spPr/>
    </dgm:pt>
    <dgm:pt modelId="{D4786B34-826F-4C90-8FF4-597444FA0273}" type="pres">
      <dgm:prSet presAssocID="{B609DAB1-BA3E-459A-9D36-EF0DAB9FD035}" presName="connTx" presStyleLbl="parChTrans1D2" presStyleIdx="3" presStyleCnt="8"/>
      <dgm:spPr/>
    </dgm:pt>
    <dgm:pt modelId="{32302F83-821C-4236-9F1C-EA5BEA8D562A}" type="pres">
      <dgm:prSet presAssocID="{8670B18D-0AD9-40FD-9E3E-1005B7BFEDCB}" presName="node" presStyleLbl="node1" presStyleIdx="3" presStyleCnt="8" custScaleX="160556" custScaleY="119357">
        <dgm:presLayoutVars>
          <dgm:bulletEnabled val="1"/>
        </dgm:presLayoutVars>
      </dgm:prSet>
      <dgm:spPr/>
    </dgm:pt>
    <dgm:pt modelId="{D34CC31E-196B-489A-82F3-52E48EE060FA}" type="pres">
      <dgm:prSet presAssocID="{544D763D-DA4B-4B11-A542-13370EAF6E98}" presName="Name9" presStyleLbl="parChTrans1D2" presStyleIdx="4" presStyleCnt="8"/>
      <dgm:spPr/>
    </dgm:pt>
    <dgm:pt modelId="{DB034BE2-5DB6-4B26-8C7F-D6D2ABB99657}" type="pres">
      <dgm:prSet presAssocID="{544D763D-DA4B-4B11-A542-13370EAF6E98}" presName="connTx" presStyleLbl="parChTrans1D2" presStyleIdx="4" presStyleCnt="8"/>
      <dgm:spPr/>
    </dgm:pt>
    <dgm:pt modelId="{B93CCBC3-AA15-4DFD-9E01-5838C0009E3B}" type="pres">
      <dgm:prSet presAssocID="{80E9F6E0-4C61-43EC-B56F-13C1D89BB65E}" presName="node" presStyleLbl="node1" presStyleIdx="4" presStyleCnt="8" custScaleY="143001">
        <dgm:presLayoutVars>
          <dgm:bulletEnabled val="1"/>
        </dgm:presLayoutVars>
      </dgm:prSet>
      <dgm:spPr/>
    </dgm:pt>
    <dgm:pt modelId="{C0705127-F940-477E-AC0C-24511FF7F846}" type="pres">
      <dgm:prSet presAssocID="{140C3FDF-3ED1-4BEF-9C7A-B6E578343A59}" presName="Name9" presStyleLbl="parChTrans1D2" presStyleIdx="5" presStyleCnt="8"/>
      <dgm:spPr/>
    </dgm:pt>
    <dgm:pt modelId="{7293B514-8318-4BB6-A107-182422820793}" type="pres">
      <dgm:prSet presAssocID="{140C3FDF-3ED1-4BEF-9C7A-B6E578343A59}" presName="connTx" presStyleLbl="parChTrans1D2" presStyleIdx="5" presStyleCnt="8"/>
      <dgm:spPr/>
    </dgm:pt>
    <dgm:pt modelId="{E663E4BE-EDB9-41FB-A052-CA981EA1068E}" type="pres">
      <dgm:prSet presAssocID="{2F3CDA04-A10C-4CDF-BEF1-F70363497BEB}" presName="node" presStyleLbl="node1" presStyleIdx="5" presStyleCnt="8" custScaleX="172953" custScaleY="119357">
        <dgm:presLayoutVars>
          <dgm:bulletEnabled val="1"/>
        </dgm:presLayoutVars>
      </dgm:prSet>
      <dgm:spPr/>
    </dgm:pt>
    <dgm:pt modelId="{03D9B500-1307-4D36-B633-E183169D2D05}" type="pres">
      <dgm:prSet presAssocID="{1E8999D7-5D2A-43E5-8D20-C769E63FA5E7}" presName="Name9" presStyleLbl="parChTrans1D2" presStyleIdx="6" presStyleCnt="8"/>
      <dgm:spPr/>
    </dgm:pt>
    <dgm:pt modelId="{9AE70371-E226-4B89-BAB8-A61878523C3E}" type="pres">
      <dgm:prSet presAssocID="{1E8999D7-5D2A-43E5-8D20-C769E63FA5E7}" presName="connTx" presStyleLbl="parChTrans1D2" presStyleIdx="6" presStyleCnt="8"/>
      <dgm:spPr/>
    </dgm:pt>
    <dgm:pt modelId="{11F32920-14D0-446A-8DC5-EBFCBE479A2A}" type="pres">
      <dgm:prSet presAssocID="{92113A04-BF4E-4708-99D7-99B3837DC156}" presName="node" presStyleLbl="node1" presStyleIdx="6" presStyleCnt="8" custScaleX="184335" custScaleY="101657">
        <dgm:presLayoutVars>
          <dgm:bulletEnabled val="1"/>
        </dgm:presLayoutVars>
      </dgm:prSet>
      <dgm:spPr/>
    </dgm:pt>
    <dgm:pt modelId="{565B1B4C-3C80-4DC7-A863-184347C59367}" type="pres">
      <dgm:prSet presAssocID="{4033B066-8A2A-40D0-98C1-3512E199FDDE}" presName="Name9" presStyleLbl="parChTrans1D2" presStyleIdx="7" presStyleCnt="8"/>
      <dgm:spPr/>
    </dgm:pt>
    <dgm:pt modelId="{BB5A4887-681D-4891-84DF-262C9353FC12}" type="pres">
      <dgm:prSet presAssocID="{4033B066-8A2A-40D0-98C1-3512E199FDDE}" presName="connTx" presStyleLbl="parChTrans1D2" presStyleIdx="7" presStyleCnt="8"/>
      <dgm:spPr/>
    </dgm:pt>
    <dgm:pt modelId="{8ADCC38C-F4EC-413F-8E67-AB900EE0C450}" type="pres">
      <dgm:prSet presAssocID="{59351429-C809-46E2-98F4-FCA1C73755DB}" presName="node" presStyleLbl="node1" presStyleIdx="7" presStyleCnt="8" custScaleX="172953" custScaleY="111803">
        <dgm:presLayoutVars>
          <dgm:bulletEnabled val="1"/>
        </dgm:presLayoutVars>
      </dgm:prSet>
      <dgm:spPr/>
    </dgm:pt>
  </dgm:ptLst>
  <dgm:cxnLst>
    <dgm:cxn modelId="{0B062137-1DBB-4FC1-9999-0D8C4B91CE6E}" srcId="{74EAF2BD-6C23-472A-9784-EA4D27A09059}" destId="{80E9F6E0-4C61-43EC-B56F-13C1D89BB65E}" srcOrd="4" destOrd="0" parTransId="{544D763D-DA4B-4B11-A542-13370EAF6E98}" sibTransId="{743FC8D1-23CF-4BD6-AFD1-6CE323A4B32E}"/>
    <dgm:cxn modelId="{CE81CD51-D2D4-474F-8676-127C788478AE}" type="presOf" srcId="{140C3FDF-3ED1-4BEF-9C7A-B6E578343A59}" destId="{C0705127-F940-477E-AC0C-24511FF7F846}" srcOrd="0" destOrd="0" presId="urn:microsoft.com/office/officeart/2005/8/layout/radial1"/>
    <dgm:cxn modelId="{4186A827-B14B-4014-8366-027D1A0E2894}" type="presOf" srcId="{4033B066-8A2A-40D0-98C1-3512E199FDDE}" destId="{BB5A4887-681D-4891-84DF-262C9353FC12}" srcOrd="1" destOrd="0" presId="urn:microsoft.com/office/officeart/2005/8/layout/radial1"/>
    <dgm:cxn modelId="{E29E2C51-CC99-4847-9288-D19D19227523}" type="presOf" srcId="{B609DAB1-BA3E-459A-9D36-EF0DAB9FD035}" destId="{0A27628D-B80D-4040-B4B1-D86EDA6041EC}" srcOrd="0" destOrd="0" presId="urn:microsoft.com/office/officeart/2005/8/layout/radial1"/>
    <dgm:cxn modelId="{2779BC5A-CBDA-40FE-ABB4-12C80F405A2C}" type="presOf" srcId="{E1C1E85D-90C5-4FC5-824B-68E4AF47F90F}" destId="{0601EDC5-4AE1-4082-890C-E33A8DFDC1B5}" srcOrd="1" destOrd="0" presId="urn:microsoft.com/office/officeart/2005/8/layout/radial1"/>
    <dgm:cxn modelId="{A171C496-31F4-4274-A38F-6EF3C5276F82}" type="presOf" srcId="{5DDA7317-199B-476E-A4D4-8A728CCCA024}" destId="{0160CD60-219E-443A-9DA0-AC6535DB5585}" srcOrd="0" destOrd="0" presId="urn:microsoft.com/office/officeart/2005/8/layout/radial1"/>
    <dgm:cxn modelId="{DCF89DC9-8ABA-48DC-A8B9-03CA8A9333DC}" srcId="{009A35FA-3F6A-4984-BE94-3B701E1CBAB3}" destId="{74EAF2BD-6C23-472A-9784-EA4D27A09059}" srcOrd="0" destOrd="0" parTransId="{C8D937D2-F0A5-4DD6-A1F2-4DE659794112}" sibTransId="{B4C86077-A795-4E12-85EE-45E8DD4F8AEC}"/>
    <dgm:cxn modelId="{BA6AB241-CE08-4B87-952C-9733F1DA3E71}" type="presOf" srcId="{8670B18D-0AD9-40FD-9E3E-1005B7BFEDCB}" destId="{32302F83-821C-4236-9F1C-EA5BEA8D562A}" srcOrd="0" destOrd="0" presId="urn:microsoft.com/office/officeart/2005/8/layout/radial1"/>
    <dgm:cxn modelId="{A49E2008-B531-409B-B1FA-134DCD39698C}" type="presOf" srcId="{8EFD0D46-B818-4EF0-B288-690E47A15978}" destId="{A2C749C4-A6FD-458A-AB8F-561FC602F951}" srcOrd="0" destOrd="0" presId="urn:microsoft.com/office/officeart/2005/8/layout/radial1"/>
    <dgm:cxn modelId="{EE6756EC-6A5C-4B13-8740-C81861803AF1}" type="presOf" srcId="{74EAF2BD-6C23-472A-9784-EA4D27A09059}" destId="{CD1C6633-3616-431C-8D90-ADE2BDC4B9A7}" srcOrd="0" destOrd="0" presId="urn:microsoft.com/office/officeart/2005/8/layout/radial1"/>
    <dgm:cxn modelId="{746D95B8-1E57-48B3-B641-27368D520CD1}" type="presOf" srcId="{544D763D-DA4B-4B11-A542-13370EAF6E98}" destId="{D34CC31E-196B-489A-82F3-52E48EE060FA}" srcOrd="0" destOrd="0" presId="urn:microsoft.com/office/officeart/2005/8/layout/radial1"/>
    <dgm:cxn modelId="{E9BF1812-40F9-4D8E-A338-08E8733A75A7}" type="presOf" srcId="{2F3CDA04-A10C-4CDF-BEF1-F70363497BEB}" destId="{E663E4BE-EDB9-41FB-A052-CA981EA1068E}" srcOrd="0" destOrd="0" presId="urn:microsoft.com/office/officeart/2005/8/layout/radial1"/>
    <dgm:cxn modelId="{D146DB44-B8C6-4E47-94CD-10B79DBAA49F}" srcId="{74EAF2BD-6C23-472A-9784-EA4D27A09059}" destId="{92113A04-BF4E-4708-99D7-99B3837DC156}" srcOrd="6" destOrd="0" parTransId="{1E8999D7-5D2A-43E5-8D20-C769E63FA5E7}" sibTransId="{D6C25695-C37F-4A6F-9492-80997046E06E}"/>
    <dgm:cxn modelId="{CAF14A16-3E28-4DE4-A94C-5D6A22C52601}" type="presOf" srcId="{59351429-C809-46E2-98F4-FCA1C73755DB}" destId="{8ADCC38C-F4EC-413F-8E67-AB900EE0C450}" srcOrd="0" destOrd="0" presId="urn:microsoft.com/office/officeart/2005/8/layout/radial1"/>
    <dgm:cxn modelId="{EFFDB7BB-FE3C-4C4B-B086-BC1302041759}" srcId="{74EAF2BD-6C23-472A-9784-EA4D27A09059}" destId="{5DDA7317-199B-476E-A4D4-8A728CCCA024}" srcOrd="1" destOrd="0" parTransId="{078F223A-30E4-452C-AFC7-E1CF6CA25DEB}" sibTransId="{70639C26-ADC3-4AAA-B65F-5FE2978E6A1B}"/>
    <dgm:cxn modelId="{7224536E-104C-4E40-AB2A-4D1AFCC973F4}" srcId="{74EAF2BD-6C23-472A-9784-EA4D27A09059}" destId="{8670B18D-0AD9-40FD-9E3E-1005B7BFEDCB}" srcOrd="3" destOrd="0" parTransId="{B609DAB1-BA3E-459A-9D36-EF0DAB9FD035}" sibTransId="{E52FAC8A-1691-4EEA-A481-AF4B15B7C449}"/>
    <dgm:cxn modelId="{333F7440-987F-4DC5-82B5-D406F85F1777}" srcId="{74EAF2BD-6C23-472A-9784-EA4D27A09059}" destId="{59351429-C809-46E2-98F4-FCA1C73755DB}" srcOrd="7" destOrd="0" parTransId="{4033B066-8A2A-40D0-98C1-3512E199FDDE}" sibTransId="{9E0A0831-7C26-4290-9E25-DA0F56AA673A}"/>
    <dgm:cxn modelId="{3ED2D61B-4368-4F6A-AAE2-3B02E2BF2AE2}" type="presOf" srcId="{4033B066-8A2A-40D0-98C1-3512E199FDDE}" destId="{565B1B4C-3C80-4DC7-A863-184347C59367}" srcOrd="0" destOrd="0" presId="urn:microsoft.com/office/officeart/2005/8/layout/radial1"/>
    <dgm:cxn modelId="{56D7A982-7488-40D2-84E5-53978BE4F43A}" type="presOf" srcId="{E1C1E85D-90C5-4FC5-824B-68E4AF47F90F}" destId="{64D86236-D100-49E1-97E2-448D6B5B5521}" srcOrd="0" destOrd="0" presId="urn:microsoft.com/office/officeart/2005/8/layout/radial1"/>
    <dgm:cxn modelId="{F60A03A5-99AD-456A-9914-4DF460863657}" type="presOf" srcId="{3222FB2F-51DD-44C3-8E72-782B8BB56A4E}" destId="{1D29B92F-0481-487E-864F-29C7840BE276}" srcOrd="0" destOrd="0" presId="urn:microsoft.com/office/officeart/2005/8/layout/radial1"/>
    <dgm:cxn modelId="{7CBBB69A-DD12-4B72-B08F-91E5A76EBC94}" srcId="{74EAF2BD-6C23-472A-9784-EA4D27A09059}" destId="{8EFD0D46-B818-4EF0-B288-690E47A15978}" srcOrd="0" destOrd="0" parTransId="{E1C1E85D-90C5-4FC5-824B-68E4AF47F90F}" sibTransId="{4326F36B-833D-4EFA-94AC-4CFBA28421FD}"/>
    <dgm:cxn modelId="{34C3DD4A-45A7-4C6D-A0EE-FDCB7B8C2BB7}" srcId="{74EAF2BD-6C23-472A-9784-EA4D27A09059}" destId="{2F3CDA04-A10C-4CDF-BEF1-F70363497BEB}" srcOrd="5" destOrd="0" parTransId="{140C3FDF-3ED1-4BEF-9C7A-B6E578343A59}" sibTransId="{94E0A3B7-AA9B-4F2F-B674-23BECE990123}"/>
    <dgm:cxn modelId="{DA9BB51B-FE45-465F-8C7A-4D496D6CB2AA}" type="presOf" srcId="{140C3FDF-3ED1-4BEF-9C7A-B6E578343A59}" destId="{7293B514-8318-4BB6-A107-182422820793}" srcOrd="1" destOrd="0" presId="urn:microsoft.com/office/officeart/2005/8/layout/radial1"/>
    <dgm:cxn modelId="{1DCAD01F-D3D6-44F5-88FC-C9EC008DC853}" type="presOf" srcId="{92113A04-BF4E-4708-99D7-99B3837DC156}" destId="{11F32920-14D0-446A-8DC5-EBFCBE479A2A}" srcOrd="0" destOrd="0" presId="urn:microsoft.com/office/officeart/2005/8/layout/radial1"/>
    <dgm:cxn modelId="{95831A30-9749-4FF5-96CE-C714BC166B69}" type="presOf" srcId="{544D763D-DA4B-4B11-A542-13370EAF6E98}" destId="{DB034BE2-5DB6-4B26-8C7F-D6D2ABB99657}" srcOrd="1" destOrd="0" presId="urn:microsoft.com/office/officeart/2005/8/layout/radial1"/>
    <dgm:cxn modelId="{9BAF7301-7B8B-4723-8BEE-12CF5DE8F068}" type="presOf" srcId="{1E8999D7-5D2A-43E5-8D20-C769E63FA5E7}" destId="{03D9B500-1307-4D36-B633-E183169D2D05}" srcOrd="0" destOrd="0" presId="urn:microsoft.com/office/officeart/2005/8/layout/radial1"/>
    <dgm:cxn modelId="{9B207394-39FA-4FA7-9005-8AA78480818E}" type="presOf" srcId="{078F223A-30E4-452C-AFC7-E1CF6CA25DEB}" destId="{83B2C7E8-2234-49DB-B7AB-67D351AC4BC6}" srcOrd="0" destOrd="0" presId="urn:microsoft.com/office/officeart/2005/8/layout/radial1"/>
    <dgm:cxn modelId="{76E7C0A1-9884-46D1-9D83-3BFA41ECF64B}" type="presOf" srcId="{80E9F6E0-4C61-43EC-B56F-13C1D89BB65E}" destId="{B93CCBC3-AA15-4DFD-9E01-5838C0009E3B}" srcOrd="0" destOrd="0" presId="urn:microsoft.com/office/officeart/2005/8/layout/radial1"/>
    <dgm:cxn modelId="{D535A834-CF49-41BB-96FB-4E452D36020D}" type="presOf" srcId="{B609DAB1-BA3E-459A-9D36-EF0DAB9FD035}" destId="{D4786B34-826F-4C90-8FF4-597444FA0273}" srcOrd="1" destOrd="0" presId="urn:microsoft.com/office/officeart/2005/8/layout/radial1"/>
    <dgm:cxn modelId="{AB7FFE46-7EE9-467E-981F-3FDC8C9EA1F8}" type="presOf" srcId="{1E8999D7-5D2A-43E5-8D20-C769E63FA5E7}" destId="{9AE70371-E226-4B89-BAB8-A61878523C3E}" srcOrd="1" destOrd="0" presId="urn:microsoft.com/office/officeart/2005/8/layout/radial1"/>
    <dgm:cxn modelId="{B6973E5C-4D08-4C30-9768-410D75FB267A}" type="presOf" srcId="{B71BAC9A-CBD5-4754-9871-D62CFCD2D6D6}" destId="{9A59F5CC-28ED-4D35-8D3E-FA0B27943055}" srcOrd="0" destOrd="0" presId="urn:microsoft.com/office/officeart/2005/8/layout/radial1"/>
    <dgm:cxn modelId="{1E1672F5-E01D-45EC-AE91-3C62091AB43A}" type="presOf" srcId="{078F223A-30E4-452C-AFC7-E1CF6CA25DEB}" destId="{22C505D0-39C7-4FBD-811F-B7DFB94B8403}" srcOrd="1" destOrd="0" presId="urn:microsoft.com/office/officeart/2005/8/layout/radial1"/>
    <dgm:cxn modelId="{8BF36355-2947-4FEF-A2D7-A22B61EB7D22}" type="presOf" srcId="{009A35FA-3F6A-4984-BE94-3B701E1CBAB3}" destId="{18D6986B-F832-474B-B4DD-858B6BC93A7B}" srcOrd="0" destOrd="0" presId="urn:microsoft.com/office/officeart/2005/8/layout/radial1"/>
    <dgm:cxn modelId="{DBC072D0-D8E8-482A-BD99-1DF99EA98279}" srcId="{74EAF2BD-6C23-472A-9784-EA4D27A09059}" destId="{B71BAC9A-CBD5-4754-9871-D62CFCD2D6D6}" srcOrd="2" destOrd="0" parTransId="{3222FB2F-51DD-44C3-8E72-782B8BB56A4E}" sibTransId="{B58C2CCA-456F-40F6-A211-262046EC862C}"/>
    <dgm:cxn modelId="{C065EF50-26ED-4AD7-8BEE-3AAC145344C1}" type="presOf" srcId="{3222FB2F-51DD-44C3-8E72-782B8BB56A4E}" destId="{022F655B-E69D-4430-9AFD-57CCA54C3040}" srcOrd="1" destOrd="0" presId="urn:microsoft.com/office/officeart/2005/8/layout/radial1"/>
    <dgm:cxn modelId="{5F2DE199-A824-4B3E-A027-B2D5ADACD23F}" type="presParOf" srcId="{18D6986B-F832-474B-B4DD-858B6BC93A7B}" destId="{CD1C6633-3616-431C-8D90-ADE2BDC4B9A7}" srcOrd="0" destOrd="0" presId="urn:microsoft.com/office/officeart/2005/8/layout/radial1"/>
    <dgm:cxn modelId="{CF9B95A7-7E73-4F50-A1F5-A5BA459C2479}" type="presParOf" srcId="{18D6986B-F832-474B-B4DD-858B6BC93A7B}" destId="{64D86236-D100-49E1-97E2-448D6B5B5521}" srcOrd="1" destOrd="0" presId="urn:microsoft.com/office/officeart/2005/8/layout/radial1"/>
    <dgm:cxn modelId="{5B709E28-7A0A-4718-B201-EF32BEEE63F9}" type="presParOf" srcId="{64D86236-D100-49E1-97E2-448D6B5B5521}" destId="{0601EDC5-4AE1-4082-890C-E33A8DFDC1B5}" srcOrd="0" destOrd="0" presId="urn:microsoft.com/office/officeart/2005/8/layout/radial1"/>
    <dgm:cxn modelId="{6A55E0F0-DBC8-43E1-96EA-4CE0E418B64A}" type="presParOf" srcId="{18D6986B-F832-474B-B4DD-858B6BC93A7B}" destId="{A2C749C4-A6FD-458A-AB8F-561FC602F951}" srcOrd="2" destOrd="0" presId="urn:microsoft.com/office/officeart/2005/8/layout/radial1"/>
    <dgm:cxn modelId="{56C981E6-A8FC-4972-822D-59E2BBF7C193}" type="presParOf" srcId="{18D6986B-F832-474B-B4DD-858B6BC93A7B}" destId="{83B2C7E8-2234-49DB-B7AB-67D351AC4BC6}" srcOrd="3" destOrd="0" presId="urn:microsoft.com/office/officeart/2005/8/layout/radial1"/>
    <dgm:cxn modelId="{03D939FF-252A-430C-8E43-7EC7DD875BF1}" type="presParOf" srcId="{83B2C7E8-2234-49DB-B7AB-67D351AC4BC6}" destId="{22C505D0-39C7-4FBD-811F-B7DFB94B8403}" srcOrd="0" destOrd="0" presId="urn:microsoft.com/office/officeart/2005/8/layout/radial1"/>
    <dgm:cxn modelId="{67118283-9BC5-4806-AEE8-36A755805C69}" type="presParOf" srcId="{18D6986B-F832-474B-B4DD-858B6BC93A7B}" destId="{0160CD60-219E-443A-9DA0-AC6535DB5585}" srcOrd="4" destOrd="0" presId="urn:microsoft.com/office/officeart/2005/8/layout/radial1"/>
    <dgm:cxn modelId="{85E35294-3AEE-4353-93CD-128296B9B0C2}" type="presParOf" srcId="{18D6986B-F832-474B-B4DD-858B6BC93A7B}" destId="{1D29B92F-0481-487E-864F-29C7840BE276}" srcOrd="5" destOrd="0" presId="urn:microsoft.com/office/officeart/2005/8/layout/radial1"/>
    <dgm:cxn modelId="{2E0E2438-366A-43FC-B825-638EBC71D442}" type="presParOf" srcId="{1D29B92F-0481-487E-864F-29C7840BE276}" destId="{022F655B-E69D-4430-9AFD-57CCA54C3040}" srcOrd="0" destOrd="0" presId="urn:microsoft.com/office/officeart/2005/8/layout/radial1"/>
    <dgm:cxn modelId="{DCC32970-00EB-413F-93B7-F69F78697D01}" type="presParOf" srcId="{18D6986B-F832-474B-B4DD-858B6BC93A7B}" destId="{9A59F5CC-28ED-4D35-8D3E-FA0B27943055}" srcOrd="6" destOrd="0" presId="urn:microsoft.com/office/officeart/2005/8/layout/radial1"/>
    <dgm:cxn modelId="{9E2DB92A-A13D-4E65-AACC-B1BB2EBC1400}" type="presParOf" srcId="{18D6986B-F832-474B-B4DD-858B6BC93A7B}" destId="{0A27628D-B80D-4040-B4B1-D86EDA6041EC}" srcOrd="7" destOrd="0" presId="urn:microsoft.com/office/officeart/2005/8/layout/radial1"/>
    <dgm:cxn modelId="{C6BF71CE-BDA1-4A18-937D-683608AA14C4}" type="presParOf" srcId="{0A27628D-B80D-4040-B4B1-D86EDA6041EC}" destId="{D4786B34-826F-4C90-8FF4-597444FA0273}" srcOrd="0" destOrd="0" presId="urn:microsoft.com/office/officeart/2005/8/layout/radial1"/>
    <dgm:cxn modelId="{F826D323-AAE2-4524-8964-7F0EE0787214}" type="presParOf" srcId="{18D6986B-F832-474B-B4DD-858B6BC93A7B}" destId="{32302F83-821C-4236-9F1C-EA5BEA8D562A}" srcOrd="8" destOrd="0" presId="urn:microsoft.com/office/officeart/2005/8/layout/radial1"/>
    <dgm:cxn modelId="{10E2E4CC-44BE-4FF1-804A-63867BE4EBD7}" type="presParOf" srcId="{18D6986B-F832-474B-B4DD-858B6BC93A7B}" destId="{D34CC31E-196B-489A-82F3-52E48EE060FA}" srcOrd="9" destOrd="0" presId="urn:microsoft.com/office/officeart/2005/8/layout/radial1"/>
    <dgm:cxn modelId="{45BCDDB8-F8C5-4B0E-BAF3-70004042D63C}" type="presParOf" srcId="{D34CC31E-196B-489A-82F3-52E48EE060FA}" destId="{DB034BE2-5DB6-4B26-8C7F-D6D2ABB99657}" srcOrd="0" destOrd="0" presId="urn:microsoft.com/office/officeart/2005/8/layout/radial1"/>
    <dgm:cxn modelId="{C11038B2-B4AA-4BF7-A267-E1F51C482C41}" type="presParOf" srcId="{18D6986B-F832-474B-B4DD-858B6BC93A7B}" destId="{B93CCBC3-AA15-4DFD-9E01-5838C0009E3B}" srcOrd="10" destOrd="0" presId="urn:microsoft.com/office/officeart/2005/8/layout/radial1"/>
    <dgm:cxn modelId="{2377A26F-BB07-4999-A941-FB2C811088BC}" type="presParOf" srcId="{18D6986B-F832-474B-B4DD-858B6BC93A7B}" destId="{C0705127-F940-477E-AC0C-24511FF7F846}" srcOrd="11" destOrd="0" presId="urn:microsoft.com/office/officeart/2005/8/layout/radial1"/>
    <dgm:cxn modelId="{5BDE5C4D-277F-4137-8BFB-9D7DF33A7FB9}" type="presParOf" srcId="{C0705127-F940-477E-AC0C-24511FF7F846}" destId="{7293B514-8318-4BB6-A107-182422820793}" srcOrd="0" destOrd="0" presId="urn:microsoft.com/office/officeart/2005/8/layout/radial1"/>
    <dgm:cxn modelId="{B01F5975-46A1-4F6D-B067-CD84F08A9423}" type="presParOf" srcId="{18D6986B-F832-474B-B4DD-858B6BC93A7B}" destId="{E663E4BE-EDB9-41FB-A052-CA981EA1068E}" srcOrd="12" destOrd="0" presId="urn:microsoft.com/office/officeart/2005/8/layout/radial1"/>
    <dgm:cxn modelId="{DFDC5C08-0D0C-4690-83ED-9CFC6FFF94A3}" type="presParOf" srcId="{18D6986B-F832-474B-B4DD-858B6BC93A7B}" destId="{03D9B500-1307-4D36-B633-E183169D2D05}" srcOrd="13" destOrd="0" presId="urn:microsoft.com/office/officeart/2005/8/layout/radial1"/>
    <dgm:cxn modelId="{5FBFCC71-FC60-4DE4-9796-1399CE526832}" type="presParOf" srcId="{03D9B500-1307-4D36-B633-E183169D2D05}" destId="{9AE70371-E226-4B89-BAB8-A61878523C3E}" srcOrd="0" destOrd="0" presId="urn:microsoft.com/office/officeart/2005/8/layout/radial1"/>
    <dgm:cxn modelId="{367A27BB-3175-40DF-BE67-4EA07EBD9553}" type="presParOf" srcId="{18D6986B-F832-474B-B4DD-858B6BC93A7B}" destId="{11F32920-14D0-446A-8DC5-EBFCBE479A2A}" srcOrd="14" destOrd="0" presId="urn:microsoft.com/office/officeart/2005/8/layout/radial1"/>
    <dgm:cxn modelId="{89999E9B-D222-473D-A556-84AB473057EE}" type="presParOf" srcId="{18D6986B-F832-474B-B4DD-858B6BC93A7B}" destId="{565B1B4C-3C80-4DC7-A863-184347C59367}" srcOrd="15" destOrd="0" presId="urn:microsoft.com/office/officeart/2005/8/layout/radial1"/>
    <dgm:cxn modelId="{30143B74-1CA9-4D82-A1E5-8CE851637EAE}" type="presParOf" srcId="{565B1B4C-3C80-4DC7-A863-184347C59367}" destId="{BB5A4887-681D-4891-84DF-262C9353FC12}" srcOrd="0" destOrd="0" presId="urn:microsoft.com/office/officeart/2005/8/layout/radial1"/>
    <dgm:cxn modelId="{A0BC98BF-2921-49ED-B29F-522425A3D736}" type="presParOf" srcId="{18D6986B-F832-474B-B4DD-858B6BC93A7B}" destId="{8ADCC38C-F4EC-413F-8E67-AB900EE0C450}" srcOrd="16" destOrd="0" presId="urn:microsoft.com/office/officeart/2005/8/layout/radial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D1C6633-3616-431C-8D90-ADE2BDC4B9A7}">
      <dsp:nvSpPr>
        <dsp:cNvPr id="0" name=""/>
        <dsp:cNvSpPr/>
      </dsp:nvSpPr>
      <dsp:spPr>
        <a:xfrm>
          <a:off x="3237159" y="1470880"/>
          <a:ext cx="1690417" cy="170594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sz="2600" b="0" i="0" u="none" strike="noStrike" kern="1200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rPr>
            <a:t>формы</a:t>
          </a:r>
          <a:endParaRPr kumimoji="0" lang="ru-RU" altLang="ru-RU" sz="2600" b="0" i="0" u="none" strike="noStrike" kern="1200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endParaRPr>
        </a:p>
      </dsp:txBody>
      <dsp:txXfrm>
        <a:off x="3484715" y="1720710"/>
        <a:ext cx="1195305" cy="1206283"/>
      </dsp:txXfrm>
    </dsp:sp>
    <dsp:sp modelId="{64D86236-D100-49E1-97E2-448D6B5B5521}">
      <dsp:nvSpPr>
        <dsp:cNvPr id="0" name=""/>
        <dsp:cNvSpPr/>
      </dsp:nvSpPr>
      <dsp:spPr>
        <a:xfrm rot="16200000">
          <a:off x="4029955" y="1406978"/>
          <a:ext cx="104825" cy="22978"/>
        </a:xfrm>
        <a:custGeom>
          <a:avLst/>
          <a:gdLst/>
          <a:ahLst/>
          <a:cxnLst/>
          <a:rect l="0" t="0" r="0" b="0"/>
          <a:pathLst>
            <a:path>
              <a:moveTo>
                <a:pt x="0" y="11489"/>
              </a:moveTo>
              <a:lnTo>
                <a:pt x="104825" y="11489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4079747" y="1415847"/>
        <a:ext cx="5241" cy="5241"/>
      </dsp:txXfrm>
    </dsp:sp>
    <dsp:sp modelId="{A2C749C4-A6FD-458A-AB8F-561FC602F951}">
      <dsp:nvSpPr>
        <dsp:cNvPr id="0" name=""/>
        <dsp:cNvSpPr/>
      </dsp:nvSpPr>
      <dsp:spPr>
        <a:xfrm>
          <a:off x="3565186" y="-235976"/>
          <a:ext cx="1034362" cy="160203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sz="1400" b="1" i="0" u="none" strike="noStrike" kern="1200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rPr>
            <a:t>Прогулки-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sz="1400" b="1" i="0" u="none" strike="noStrike" kern="1200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rPr>
            <a:t>походы</a:t>
          </a:r>
        </a:p>
      </dsp:txBody>
      <dsp:txXfrm>
        <a:off x="3716665" y="-1364"/>
        <a:ext cx="731404" cy="1132807"/>
      </dsp:txXfrm>
    </dsp:sp>
    <dsp:sp modelId="{83B2C7E8-2234-49DB-B7AB-67D351AC4BC6}">
      <dsp:nvSpPr>
        <dsp:cNvPr id="0" name=""/>
        <dsp:cNvSpPr/>
      </dsp:nvSpPr>
      <dsp:spPr>
        <a:xfrm rot="18900000">
          <a:off x="4649133" y="1630836"/>
          <a:ext cx="229520" cy="22978"/>
        </a:xfrm>
        <a:custGeom>
          <a:avLst/>
          <a:gdLst/>
          <a:ahLst/>
          <a:cxnLst/>
          <a:rect l="0" t="0" r="0" b="0"/>
          <a:pathLst>
            <a:path>
              <a:moveTo>
                <a:pt x="0" y="11489"/>
              </a:moveTo>
              <a:lnTo>
                <a:pt x="229520" y="11489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4758156" y="1636587"/>
        <a:ext cx="11476" cy="11476"/>
      </dsp:txXfrm>
    </dsp:sp>
    <dsp:sp modelId="{0160CD60-219E-443A-9DA0-AC6535DB5585}">
      <dsp:nvSpPr>
        <dsp:cNvPr id="0" name=""/>
        <dsp:cNvSpPr/>
      </dsp:nvSpPr>
      <dsp:spPr>
        <a:xfrm>
          <a:off x="4459385" y="501959"/>
          <a:ext cx="1733301" cy="115644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sz="1400" b="1" i="0" u="none" strike="noStrike" kern="1200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rPr>
            <a:t>Спортивные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sz="1400" b="1" i="0" u="none" strike="noStrike" kern="1200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rPr>
            <a:t> досуги</a:t>
          </a:r>
        </a:p>
      </dsp:txBody>
      <dsp:txXfrm>
        <a:off x="4713221" y="671317"/>
        <a:ext cx="1225629" cy="817732"/>
      </dsp:txXfrm>
    </dsp:sp>
    <dsp:sp modelId="{1D29B92F-0481-487E-864F-29C7840BE276}">
      <dsp:nvSpPr>
        <dsp:cNvPr id="0" name=""/>
        <dsp:cNvSpPr/>
      </dsp:nvSpPr>
      <dsp:spPr>
        <a:xfrm>
          <a:off x="4927576" y="2312362"/>
          <a:ext cx="22319" cy="22978"/>
        </a:xfrm>
        <a:custGeom>
          <a:avLst/>
          <a:gdLst/>
          <a:ahLst/>
          <a:cxnLst/>
          <a:rect l="0" t="0" r="0" b="0"/>
          <a:pathLst>
            <a:path>
              <a:moveTo>
                <a:pt x="0" y="11489"/>
              </a:moveTo>
              <a:lnTo>
                <a:pt x="22319" y="11489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4938178" y="2323294"/>
        <a:ext cx="1115" cy="1115"/>
      </dsp:txXfrm>
    </dsp:sp>
    <dsp:sp modelId="{9A59F5CC-28ED-4D35-8D3E-FA0B27943055}">
      <dsp:nvSpPr>
        <dsp:cNvPr id="0" name=""/>
        <dsp:cNvSpPr/>
      </dsp:nvSpPr>
      <dsp:spPr>
        <a:xfrm>
          <a:off x="4949896" y="1798101"/>
          <a:ext cx="1782568" cy="105150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sz="1400" b="1" i="0" u="none" strike="noStrike" kern="1200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rPr>
            <a:t>Спортивные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sz="1400" b="1" i="0" u="none" strike="noStrike" kern="1200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rPr>
            <a:t>развлечения</a:t>
          </a:r>
        </a:p>
      </dsp:txBody>
      <dsp:txXfrm>
        <a:off x="5210947" y="1952090"/>
        <a:ext cx="1260466" cy="743523"/>
      </dsp:txXfrm>
    </dsp:sp>
    <dsp:sp modelId="{0A27628D-B80D-4040-B4B1-D86EDA6041EC}">
      <dsp:nvSpPr>
        <dsp:cNvPr id="0" name=""/>
        <dsp:cNvSpPr/>
      </dsp:nvSpPr>
      <dsp:spPr>
        <a:xfrm rot="2700000">
          <a:off x="4652117" y="2986686"/>
          <a:ext cx="209148" cy="22978"/>
        </a:xfrm>
        <a:custGeom>
          <a:avLst/>
          <a:gdLst/>
          <a:ahLst/>
          <a:cxnLst/>
          <a:rect l="0" t="0" r="0" b="0"/>
          <a:pathLst>
            <a:path>
              <a:moveTo>
                <a:pt x="0" y="11489"/>
              </a:moveTo>
              <a:lnTo>
                <a:pt x="209148" y="11489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4751463" y="2992947"/>
        <a:ext cx="10457" cy="10457"/>
      </dsp:txXfrm>
    </dsp:sp>
    <dsp:sp modelId="{32302F83-821C-4236-9F1C-EA5BEA8D562A}">
      <dsp:nvSpPr>
        <dsp:cNvPr id="0" name=""/>
        <dsp:cNvSpPr/>
      </dsp:nvSpPr>
      <dsp:spPr>
        <a:xfrm>
          <a:off x="4495670" y="2950228"/>
          <a:ext cx="1660731" cy="123458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sz="1400" b="1" i="0" u="none" strike="noStrike" kern="1200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rPr>
            <a:t>Беседы по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sz="1400" b="1" i="0" u="none" strike="noStrike" kern="1200" cap="none" normalizeH="0" baseline="0" dirty="0" err="1" smtClean="0">
              <a:ln>
                <a:noFill/>
              </a:ln>
              <a:solidFill>
                <a:srgbClr val="00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rPr>
            <a:t>валеологии</a:t>
          </a:r>
          <a:endParaRPr kumimoji="0" lang="ru-RU" altLang="ru-RU" sz="1400" b="1" i="0" u="none" strike="noStrike" kern="1200" cap="none" normalizeH="0" baseline="0" dirty="0" smtClean="0">
            <a:ln>
              <a:noFill/>
            </a:ln>
            <a:solidFill>
              <a:srgbClr val="000000"/>
            </a:solidFill>
            <a:effectLst/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4738878" y="3131029"/>
        <a:ext cx="1174315" cy="872982"/>
      </dsp:txXfrm>
    </dsp:sp>
    <dsp:sp modelId="{D34CC31E-196B-489A-82F3-52E48EE060FA}">
      <dsp:nvSpPr>
        <dsp:cNvPr id="0" name=""/>
        <dsp:cNvSpPr/>
      </dsp:nvSpPr>
      <dsp:spPr>
        <a:xfrm rot="5400000">
          <a:off x="3999234" y="3248467"/>
          <a:ext cx="166266" cy="22978"/>
        </a:xfrm>
        <a:custGeom>
          <a:avLst/>
          <a:gdLst/>
          <a:ahLst/>
          <a:cxnLst/>
          <a:rect l="0" t="0" r="0" b="0"/>
          <a:pathLst>
            <a:path>
              <a:moveTo>
                <a:pt x="0" y="11489"/>
              </a:moveTo>
              <a:lnTo>
                <a:pt x="166266" y="11489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4078211" y="3255800"/>
        <a:ext cx="8313" cy="8313"/>
      </dsp:txXfrm>
    </dsp:sp>
    <dsp:sp modelId="{B93CCBC3-AA15-4DFD-9E01-5838C0009E3B}">
      <dsp:nvSpPr>
        <dsp:cNvPr id="0" name=""/>
        <dsp:cNvSpPr/>
      </dsp:nvSpPr>
      <dsp:spPr>
        <a:xfrm>
          <a:off x="3565186" y="3343090"/>
          <a:ext cx="1034362" cy="147914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sz="1400" b="1" i="0" u="none" strike="noStrike" kern="1200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rPr>
            <a:t>Закаливание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sz="1400" b="1" i="0" u="none" strike="noStrike" kern="1200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rPr>
            <a:t>КГН</a:t>
          </a:r>
        </a:p>
      </dsp:txBody>
      <dsp:txXfrm>
        <a:off x="3716665" y="3559706"/>
        <a:ext cx="731404" cy="1045916"/>
      </dsp:txXfrm>
    </dsp:sp>
    <dsp:sp modelId="{C0705127-F940-477E-AC0C-24511FF7F846}">
      <dsp:nvSpPr>
        <dsp:cNvPr id="0" name=""/>
        <dsp:cNvSpPr/>
      </dsp:nvSpPr>
      <dsp:spPr>
        <a:xfrm rot="8100000">
          <a:off x="3318745" y="2980359"/>
          <a:ext cx="191252" cy="22978"/>
        </a:xfrm>
        <a:custGeom>
          <a:avLst/>
          <a:gdLst/>
          <a:ahLst/>
          <a:cxnLst/>
          <a:rect l="0" t="0" r="0" b="0"/>
          <a:pathLst>
            <a:path>
              <a:moveTo>
                <a:pt x="0" y="11489"/>
              </a:moveTo>
              <a:lnTo>
                <a:pt x="191252" y="11489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 rot="10800000">
        <a:off x="3409590" y="2987067"/>
        <a:ext cx="9562" cy="9562"/>
      </dsp:txXfrm>
    </dsp:sp>
    <dsp:sp modelId="{E663E4BE-EDB9-41FB-A052-CA981EA1068E}">
      <dsp:nvSpPr>
        <dsp:cNvPr id="0" name=""/>
        <dsp:cNvSpPr/>
      </dsp:nvSpPr>
      <dsp:spPr>
        <a:xfrm>
          <a:off x="1944219" y="2950228"/>
          <a:ext cx="1788961" cy="123458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sz="1400" b="1" i="0" u="none" strike="noStrike" kern="1200" cap="none" normalizeH="0" baseline="0" dirty="0" err="1" smtClean="0">
              <a:ln>
                <a:noFill/>
              </a:ln>
              <a:solidFill>
                <a:srgbClr val="00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rPr>
            <a:t>Спортив</a:t>
          </a:r>
          <a:r>
            <a:rPr kumimoji="0" lang="ru-RU" altLang="ru-RU" sz="1400" b="1" i="0" u="none" strike="noStrike" kern="1200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rPr>
            <a:t>-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sz="1400" b="1" i="0" u="none" strike="noStrike" kern="1200" cap="none" normalizeH="0" baseline="0" dirty="0" err="1" smtClean="0">
              <a:ln>
                <a:noFill/>
              </a:ln>
              <a:solidFill>
                <a:srgbClr val="00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rPr>
            <a:t>ные</a:t>
          </a:r>
          <a:r>
            <a:rPr kumimoji="0" lang="ru-RU" altLang="ru-RU" sz="1400" b="1" i="0" u="none" strike="noStrike" kern="1200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sz="1400" b="1" i="0" u="none" strike="noStrike" kern="1200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rPr>
            <a:t>праздники</a:t>
          </a:r>
        </a:p>
      </dsp:txBody>
      <dsp:txXfrm>
        <a:off x="2206206" y="3131029"/>
        <a:ext cx="1264987" cy="872982"/>
      </dsp:txXfrm>
    </dsp:sp>
    <dsp:sp modelId="{03D9B500-1307-4D36-B633-E183169D2D05}">
      <dsp:nvSpPr>
        <dsp:cNvPr id="0" name=""/>
        <dsp:cNvSpPr/>
      </dsp:nvSpPr>
      <dsp:spPr>
        <a:xfrm>
          <a:off x="3237159" y="2312362"/>
          <a:ext cx="39742" cy="22978"/>
        </a:xfrm>
        <a:custGeom>
          <a:avLst/>
          <a:gdLst/>
          <a:ahLst/>
          <a:cxnLst/>
          <a:rect l="0" t="0" r="0" b="0"/>
          <a:pathLst>
            <a:path>
              <a:moveTo>
                <a:pt x="0" y="11489"/>
              </a:moveTo>
              <a:lnTo>
                <a:pt x="39742" y="11489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3256036" y="2322858"/>
        <a:ext cx="1987" cy="1987"/>
      </dsp:txXfrm>
    </dsp:sp>
    <dsp:sp modelId="{11F32920-14D0-446A-8DC5-EBFCBE479A2A}">
      <dsp:nvSpPr>
        <dsp:cNvPr id="0" name=""/>
        <dsp:cNvSpPr/>
      </dsp:nvSpPr>
      <dsp:spPr>
        <a:xfrm>
          <a:off x="1370209" y="1798101"/>
          <a:ext cx="1906692" cy="105150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sz="1400" b="1" i="0" u="none" strike="noStrike" kern="1200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rPr>
            <a:t>Неделя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sz="1400" b="1" i="0" u="none" strike="noStrike" kern="1200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rPr>
            <a:t>Здоровья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endParaRPr kumimoji="0" lang="ru-RU" altLang="ru-RU" sz="900" b="0" i="0" u="none" strike="noStrike" kern="1200" cap="none" normalizeH="0" baseline="0" dirty="0" smtClean="0">
            <a:ln>
              <a:noFill/>
            </a:ln>
            <a:solidFill>
              <a:srgbClr val="000000"/>
            </a:solidFill>
            <a:effectLst/>
            <a:latin typeface="Arial" charset="0"/>
          </a:endParaRPr>
        </a:p>
      </dsp:txBody>
      <dsp:txXfrm>
        <a:off x="1649438" y="1952090"/>
        <a:ext cx="1348234" cy="743523"/>
      </dsp:txXfrm>
    </dsp:sp>
    <dsp:sp modelId="{565B1B4C-3C80-4DC7-A863-184347C59367}">
      <dsp:nvSpPr>
        <dsp:cNvPr id="0" name=""/>
        <dsp:cNvSpPr/>
      </dsp:nvSpPr>
      <dsp:spPr>
        <a:xfrm rot="13500000">
          <a:off x="3291638" y="1633138"/>
          <a:ext cx="223010" cy="22978"/>
        </a:xfrm>
        <a:custGeom>
          <a:avLst/>
          <a:gdLst/>
          <a:ahLst/>
          <a:cxnLst/>
          <a:rect l="0" t="0" r="0" b="0"/>
          <a:pathLst>
            <a:path>
              <a:moveTo>
                <a:pt x="0" y="11489"/>
              </a:moveTo>
              <a:lnTo>
                <a:pt x="223010" y="11489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 rot="10800000">
        <a:off x="3397568" y="1639052"/>
        <a:ext cx="11150" cy="11150"/>
      </dsp:txXfrm>
    </dsp:sp>
    <dsp:sp modelId="{8ADCC38C-F4EC-413F-8E67-AB900EE0C450}">
      <dsp:nvSpPr>
        <dsp:cNvPr id="0" name=""/>
        <dsp:cNvSpPr/>
      </dsp:nvSpPr>
      <dsp:spPr>
        <a:xfrm>
          <a:off x="1944219" y="501959"/>
          <a:ext cx="1788961" cy="115644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sz="1400" b="1" i="0" u="none" strike="noStrike" kern="1200" cap="none" normalizeH="0" baseline="0" dirty="0" err="1" smtClean="0">
              <a:ln>
                <a:noFill/>
              </a:ln>
              <a:solidFill>
                <a:srgbClr val="00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rPr>
            <a:t>Соревно</a:t>
          </a:r>
          <a:r>
            <a:rPr kumimoji="0" lang="ru-RU" altLang="ru-RU" sz="1400" b="1" i="0" u="none" strike="noStrike" kern="1200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rPr>
            <a:t>-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sz="1400" b="1" i="0" u="none" strike="noStrike" kern="1200" cap="none" normalizeH="0" baseline="0" dirty="0" err="1" smtClean="0">
              <a:ln>
                <a:noFill/>
              </a:ln>
              <a:solidFill>
                <a:srgbClr val="00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rPr>
            <a:t>вания</a:t>
          </a:r>
          <a:endParaRPr kumimoji="0" lang="ru-RU" altLang="ru-RU" sz="1400" b="1" i="0" u="none" strike="noStrike" kern="1200" cap="none" normalizeH="0" baseline="0" dirty="0" smtClean="0">
            <a:ln>
              <a:noFill/>
            </a:ln>
            <a:solidFill>
              <a:srgbClr val="000000"/>
            </a:solidFill>
            <a:effectLst/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2206206" y="671317"/>
        <a:ext cx="1264987" cy="81773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3571876"/>
            <a:ext cx="7772400" cy="1470025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none"/>
        </p:style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lvl1pPr>
              <a:defRPr sz="5400" b="1" cap="none" spc="50">
                <a:ln w="11430"/>
                <a:solidFill>
                  <a:srgbClr val="00B05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28728" y="5143512"/>
            <a:ext cx="6400800" cy="966782"/>
          </a:xfrm>
        </p:spPr>
        <p:txBody>
          <a:bodyPr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>
            <a:lvl1pPr marL="0" indent="0" algn="ctr">
              <a:buNone/>
              <a:defRPr b="1" cap="none" spc="0">
                <a:ln/>
                <a:solidFill>
                  <a:srgbClr val="006600"/>
                </a:solidFill>
                <a:effectLst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344B81-09D7-4A16-B9A6-5B9306130D05}" type="datetimeFigureOut">
              <a:rPr lang="ru-RU"/>
              <a:pPr>
                <a:defRPr/>
              </a:pPr>
              <a:t>15.06.2014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059F92-6BF1-49A5-AE55-8BA26D1867D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65165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5CCB59-2A22-48F8-952A-58EBC1702248}" type="datetimeFigureOut">
              <a:rPr lang="ru-RU"/>
              <a:pPr>
                <a:defRPr/>
              </a:pPr>
              <a:t>15.06.2014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2E42CC-D7CC-4889-8EC9-848F7E44C6F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90288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AC9B91-D6A1-4042-81E9-2F4668E38D0A}" type="datetimeFigureOut">
              <a:rPr lang="ru-RU"/>
              <a:pPr>
                <a:defRPr/>
              </a:pPr>
              <a:t>15.06.2014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0277D1-0FE6-455A-B174-924B5168681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34643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714752"/>
            <a:ext cx="7772400" cy="692148"/>
          </a:xfrm>
        </p:spPr>
        <p:txBody>
          <a:bodyPr anchor="b"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>
            <a:lvl1pPr marL="0" indent="0">
              <a:buNone/>
              <a:defRPr sz="2000" b="1" cap="none" spc="0">
                <a:ln/>
                <a:solidFill>
                  <a:srgbClr val="006600"/>
                </a:solidFill>
                <a:effectLst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424242-A3F5-403B-BB7F-3E8F5CD9E5EC}" type="datetimeFigureOut">
              <a:rPr lang="ru-RU"/>
              <a:pPr>
                <a:defRPr/>
              </a:pPr>
              <a:t>15.06.2014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528053-DF1B-472D-96E9-9BDB0248A7F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85108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A5FBBD-8646-4AE3-A4DE-4143976534ED}" type="datetimeFigureOut">
              <a:rPr lang="ru-RU"/>
              <a:pPr>
                <a:defRPr/>
              </a:pPr>
              <a:t>15.06.2014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B2EE10-3DB5-4EEE-9E48-18049898056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0970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C46012-0742-436E-804D-2DED3671196C}" type="datetimeFigureOut">
              <a:rPr lang="ru-RU"/>
              <a:pPr>
                <a:defRPr/>
              </a:pPr>
              <a:t>15.06.2014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344AAD-B5E3-421D-AA81-4A47E8E7D49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68363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F9B07D-FECE-4A8F-9873-E9CC87040085}" type="datetimeFigureOut">
              <a:rPr lang="ru-RU"/>
              <a:pPr>
                <a:defRPr/>
              </a:pPr>
              <a:t>15.06.2014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C4BADF-1B17-4501-BFBE-C0A87EECBEA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26288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056978-B080-44A3-961A-7E3AC9E50651}" type="datetimeFigureOut">
              <a:rPr lang="ru-RU"/>
              <a:pPr>
                <a:defRPr/>
              </a:pPr>
              <a:t>15.06.2014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3D342E-F68F-4F37-85DE-C92B3BF53EE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28928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A05424-7F4D-4BC4-A132-3574BC94BBF3}" type="datetimeFigureOut">
              <a:rPr lang="ru-RU"/>
              <a:pPr>
                <a:defRPr/>
              </a:pPr>
              <a:t>15.06.2014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477DDD-3C8D-4954-A0EE-029C0027180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14647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015289-FFF6-40F2-93DC-DB9754155DA1}" type="datetimeFigureOut">
              <a:rPr lang="ru-RU"/>
              <a:pPr>
                <a:defRPr/>
              </a:pPr>
              <a:t>15.06.2014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421468-9F3E-4C61-8CF5-23B0C7322EF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44374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57375" y="214313"/>
            <a:ext cx="7086600" cy="1143000"/>
          </a:xfrm>
          <a:prstGeom prst="roundRect">
            <a:avLst/>
          </a:prstGeom>
          <a:gradFill flip="none" rotWithShape="1">
            <a:gsLst>
              <a:gs pos="0">
                <a:srgbClr val="92D050">
                  <a:shade val="30000"/>
                  <a:satMod val="115000"/>
                </a:srgbClr>
              </a:gs>
              <a:gs pos="50000">
                <a:srgbClr val="92D050">
                  <a:shade val="67500"/>
                  <a:satMod val="115000"/>
                </a:srgbClr>
              </a:gs>
              <a:gs pos="100000">
                <a:srgbClr val="92D050">
                  <a:shade val="100000"/>
                  <a:satMod val="115000"/>
                </a:srgbClr>
              </a:gs>
            </a:gsLst>
            <a:lin ang="0" scaled="1"/>
            <a:tileRect/>
          </a:gradFill>
          <a:ln w="12700">
            <a:solidFill>
              <a:srgbClr val="006600"/>
            </a:solidFill>
          </a:ln>
          <a:effectLst>
            <a:glow rad="101600">
              <a:schemeClr val="accent3">
                <a:satMod val="175000"/>
                <a:alpha val="40000"/>
              </a:schemeClr>
            </a:glow>
          </a:effectLst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85750" y="1600200"/>
            <a:ext cx="8572500" cy="4614863"/>
          </a:xfrm>
          <a:prstGeom prst="roundRect">
            <a:avLst/>
          </a:prstGeom>
          <a:solidFill>
            <a:srgbClr val="92D050">
              <a:alpha val="27059"/>
            </a:srgbClr>
          </a:solidFill>
          <a:ln w="12700">
            <a:solidFill>
              <a:srgbClr val="006600"/>
            </a:solidFill>
            <a:prstDash val="dashDot"/>
          </a:ln>
        </p:spPr>
        <p:txBody>
          <a:bodyPr vert="horz" lIns="91440" tIns="45720" rIns="91440" bIns="45720" rtlCol="0">
            <a:norm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807B50E-0424-451C-A11E-9E8A30FD5E25}" type="datetimeFigureOut">
              <a:rPr lang="ru-RU"/>
              <a:pPr>
                <a:defRPr/>
              </a:pPr>
              <a:t>15.06.2014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0B149CE-1DC9-49EC-ACDE-81F2ADE1D2A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Блок-схема: задержка 6"/>
          <p:cNvSpPr/>
          <p:nvPr/>
        </p:nvSpPr>
        <p:spPr>
          <a:xfrm>
            <a:off x="142875" y="142875"/>
            <a:ext cx="1714500" cy="1357313"/>
          </a:xfrm>
          <a:prstGeom prst="flowChartDelay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1032" name="Рисунок 7" descr="7d246940b435.png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214313"/>
            <a:ext cx="1247775" cy="1209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  <p:sldLayoutId id="2147483661" r:id="rId2"/>
    <p:sldLayoutId id="2147483670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5400" kern="1200">
          <a:ln w="18415" cmpd="sng">
            <a:solidFill>
              <a:srgbClr val="FFFFFF"/>
            </a:solidFill>
            <a:prstDash val="solid"/>
          </a:ln>
          <a:solidFill>
            <a:srgbClr val="FFFFFF"/>
          </a:solidFill>
          <a:effectLst>
            <a:outerShdw blurRad="63500" dir="3600000" algn="tl" rotWithShape="0">
              <a:srgbClr val="000000">
                <a:alpha val="70000"/>
              </a:srgbClr>
            </a:outerShdw>
          </a:effectLst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5400">
          <a:solidFill>
            <a:srgbClr val="FFFFFF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5400">
          <a:solidFill>
            <a:srgbClr val="FFFFFF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5400">
          <a:solidFill>
            <a:srgbClr val="FFFFFF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5400">
          <a:solidFill>
            <a:srgbClr val="FFFFFF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5400">
          <a:solidFill>
            <a:srgbClr val="FFFFFF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5400">
          <a:solidFill>
            <a:srgbClr val="FFFFFF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5400">
          <a:solidFill>
            <a:srgbClr val="FFFFFF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5400">
          <a:solidFill>
            <a:srgbClr val="FFFFFF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b="1" kern="1200" spc="150">
          <a:ln w="11430"/>
          <a:solidFill>
            <a:srgbClr val="00B050"/>
          </a:solidFill>
          <a:effectLst>
            <a:outerShdw blurRad="25400" algn="tl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b="1" kern="1200" spc="150">
          <a:ln w="11430"/>
          <a:solidFill>
            <a:srgbClr val="00B050"/>
          </a:solidFill>
          <a:effectLst>
            <a:outerShdw blurRad="25400" algn="tl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b="1" kern="1200" spc="150">
          <a:ln w="11430"/>
          <a:solidFill>
            <a:srgbClr val="00B050"/>
          </a:solidFill>
          <a:effectLst>
            <a:outerShdw blurRad="25400" algn="tl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b="1" kern="1200" spc="150">
          <a:ln w="11430"/>
          <a:solidFill>
            <a:srgbClr val="00B050"/>
          </a:solidFill>
          <a:effectLst>
            <a:outerShdw blurRad="25400" algn="tl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b="1" kern="1200" spc="150">
          <a:ln w="11430"/>
          <a:solidFill>
            <a:srgbClr val="00B050"/>
          </a:solidFill>
          <a:effectLst>
            <a:outerShdw blurRad="25400" algn="tl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87624" y="2348880"/>
            <a:ext cx="6768752" cy="2664296"/>
          </a:xfrm>
          <a:ln w="28575">
            <a:solidFill>
              <a:srgbClr val="006600"/>
            </a:solidFill>
          </a:ln>
        </p:spPr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alt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36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Самообразование: </a:t>
            </a:r>
            <a:br>
              <a:rPr lang="ru-RU" altLang="ru-RU" sz="36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36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«Использование здоровье сберегающих технологий </a:t>
            </a:r>
            <a:r>
              <a:rPr lang="ru-RU" altLang="ru-RU" sz="36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 педагогическом процессе ДОУ»</a:t>
            </a:r>
            <a:endParaRPr lang="ru-RU" sz="3600" dirty="0" smtClean="0"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131840" y="5085184"/>
            <a:ext cx="4312568" cy="1656184"/>
          </a:xfrm>
          <a:ln w="28575">
            <a:solidFill>
              <a:srgbClr val="006600"/>
            </a:solidFill>
            <a:prstDash val="solid"/>
          </a:ln>
        </p:spPr>
        <p:txBody>
          <a:bodyPr>
            <a:normAutofit lnSpcReduction="1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Подготовила воспитатель ГБОУ СОШ №167 им. Маршала Л. А. Говорова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Шмакова Оксана Петровна.</a:t>
            </a:r>
            <a:endParaRPr lang="ru-RU" sz="24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alt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Направления работы по здоровье сбережению в ДОУ</a:t>
            </a:r>
            <a:r>
              <a:rPr lang="ru-RU" alt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979712" y="1600200"/>
            <a:ext cx="6878538" cy="4614863"/>
          </a:xfrm>
          <a:ln w="28575">
            <a:prstDash val="solid"/>
          </a:ln>
        </p:spPr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ru-RU" altLang="ru-RU" sz="20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Интеграция задач физкультурно-оздоровительной работы в различные виды совместной деятельности</a:t>
            </a:r>
          </a:p>
          <a:p>
            <a:pPr>
              <a:lnSpc>
                <a:spcPct val="80000"/>
              </a:lnSpc>
            </a:pPr>
            <a:r>
              <a:rPr lang="ru-RU" altLang="ru-RU" sz="20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>
              <a:lnSpc>
                <a:spcPct val="80000"/>
              </a:lnSpc>
            </a:pPr>
            <a:r>
              <a:rPr lang="ru-RU" altLang="ru-RU" sz="20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Внедрение инновационных здоровье сберегающих технологий в </a:t>
            </a:r>
            <a:r>
              <a:rPr lang="ru-RU" altLang="ru-RU" sz="2000" dirty="0" err="1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воспитательно</a:t>
            </a:r>
            <a:r>
              <a:rPr lang="ru-RU" altLang="ru-RU" sz="20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-образовательный процесс ГДОУ.</a:t>
            </a:r>
          </a:p>
          <a:p>
            <a:pPr>
              <a:lnSpc>
                <a:spcPct val="80000"/>
              </a:lnSpc>
            </a:pPr>
            <a:endParaRPr lang="ru-RU" altLang="ru-RU" sz="2000" dirty="0" smtClean="0"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80000"/>
              </a:lnSpc>
            </a:pPr>
            <a:r>
              <a:rPr lang="ru-RU" altLang="ru-RU" sz="20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Разнообразие форм </a:t>
            </a:r>
            <a:r>
              <a:rPr lang="ru-RU" altLang="ru-RU" sz="2000" dirty="0" err="1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физкультурно</a:t>
            </a:r>
            <a:r>
              <a:rPr lang="ru-RU" altLang="ru-RU" sz="20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- досуговой деятельности с дошкольниками.</a:t>
            </a:r>
          </a:p>
          <a:p>
            <a:pPr>
              <a:lnSpc>
                <a:spcPct val="80000"/>
              </a:lnSpc>
            </a:pPr>
            <a:endParaRPr lang="ru-RU" altLang="ru-RU" sz="2000" dirty="0" smtClean="0"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80000"/>
              </a:lnSpc>
            </a:pPr>
            <a:r>
              <a:rPr lang="ru-RU" altLang="ru-RU" sz="20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привычки к здоровому образу жизни у дошкольников, педагогов и  родителей.</a:t>
            </a:r>
            <a:endParaRPr lang="en-US" altLang="ru-RU" sz="2000" dirty="0" smtClean="0"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000" dirty="0"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011674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alt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Направления работы по здоровье сбережению в ДОУ</a:t>
            </a:r>
            <a:r>
              <a:rPr lang="ru-RU" alt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835696" y="1600200"/>
            <a:ext cx="7022554" cy="4614863"/>
          </a:xfrm>
          <a:ln w="28575">
            <a:prstDash val="solid"/>
          </a:ln>
        </p:spPr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ru-RU" altLang="ru-RU" sz="20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Совершенствование физических качеств и обеспечение нормального уровня физической подготовленности в соответствии с возможностями и состоянием здоровья ребенка.</a:t>
            </a:r>
          </a:p>
          <a:p>
            <a:pPr>
              <a:lnSpc>
                <a:spcPct val="80000"/>
              </a:lnSpc>
            </a:pPr>
            <a:endParaRPr lang="ru-RU" altLang="ru-RU" sz="2000" dirty="0" smtClean="0"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80000"/>
              </a:lnSpc>
            </a:pPr>
            <a:r>
              <a:rPr lang="ru-RU" altLang="ru-RU" sz="20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Выявление интересов, склонностей и способностей детей в двигательной деятельности и реализация их через систему спортивно-оздоровительной работы.</a:t>
            </a:r>
          </a:p>
          <a:p>
            <a:pPr>
              <a:lnSpc>
                <a:spcPct val="80000"/>
              </a:lnSpc>
            </a:pPr>
            <a:endParaRPr lang="ru-RU" altLang="ru-RU" sz="2000" dirty="0" smtClean="0"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80000"/>
              </a:lnSpc>
            </a:pPr>
            <a:r>
              <a:rPr lang="ru-RU" altLang="ru-RU" sz="20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Обеспечение физического и психического благополучия каждого ребёнка в ДОУ.</a:t>
            </a:r>
          </a:p>
          <a:p>
            <a:endParaRPr lang="ru-RU" sz="2000" dirty="0"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0174084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altLang="ru-RU" sz="3600" dirty="0" smtClean="0"/>
              <a:t>Формы физкультурно-оздоровительной работы в ДОУ</a:t>
            </a:r>
            <a:r>
              <a:rPr lang="en-US" altLang="ru-RU" sz="3600" dirty="0" smtClean="0"/>
              <a:t> </a:t>
            </a:r>
            <a:endParaRPr lang="ru-RU" sz="3600" dirty="0"/>
          </a:p>
        </p:txBody>
      </p:sp>
      <p:graphicFrame>
        <p:nvGraphicFramePr>
          <p:cNvPr id="6" name="Схема 5"/>
          <p:cNvGraphicFramePr/>
          <p:nvPr>
            <p:extLst>
              <p:ext uri="{D42A27DB-BD31-4B8C-83A1-F6EECF244321}">
                <p14:modId xmlns:p14="http://schemas.microsoft.com/office/powerpoint/2010/main" val="594815249"/>
              </p:ext>
            </p:extLst>
          </p:nvPr>
        </p:nvGraphicFramePr>
        <p:xfrm>
          <a:off x="755576" y="1628800"/>
          <a:ext cx="8102674" cy="45862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7392763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57375" y="214312"/>
            <a:ext cx="7086600" cy="1270471"/>
          </a:xfrm>
        </p:spPr>
        <p:txBody>
          <a:bodyPr>
            <a:noAutofit/>
          </a:bodyPr>
          <a:lstStyle/>
          <a:p>
            <a:r>
              <a:rPr lang="ru-RU" altLang="ru-RU" sz="2800" b="1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Взаимодействие ДОУ с семьей по вопросам охраны и укрепления здоровья детей.</a:t>
            </a:r>
            <a:endParaRPr lang="ru-RU" sz="2800" b="1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ln w="28575">
            <a:prstDash val="solid"/>
          </a:ln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ru-RU" altLang="ru-RU" sz="24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Информационные стенды для родителей в каждой возрастной группе работают рубрики, освещающие вопросы оздоровления без лекарств (комплексы упражнений для профилактики нарушений опорно-двигательного аппарата, органов зрения, для развития общей и мелкой моторики, пальчиковые игры.</a:t>
            </a:r>
          </a:p>
          <a:p>
            <a:pPr>
              <a:lnSpc>
                <a:spcPct val="90000"/>
              </a:lnSpc>
            </a:pPr>
            <a:r>
              <a:rPr lang="ru-RU" altLang="ru-RU" sz="24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Информационные стенды медицинских работников о медицинской профилактической работе с детьми в ДОУ</a:t>
            </a:r>
          </a:p>
          <a:p>
            <a:endParaRPr lang="ru-RU" sz="2400" dirty="0"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2014952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altLang="ru-RU" sz="28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Взаимодействие ДОУ с семьей по вопросам охраны и укрепления здоровья детей.</a:t>
            </a:r>
            <a:endParaRPr lang="ru-RU" sz="2800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63688" y="1600200"/>
            <a:ext cx="7094562" cy="4614863"/>
          </a:xfrm>
          <a:ln w="28575">
            <a:prstDash val="solid"/>
          </a:ln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ru-RU" altLang="ru-RU" sz="24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Приобщение родителей  к участию в физкультурно-массовых мероприятиях ДОУ (соревнования, спортивные праздники, дни открытых дверей, Дни и Недели здоровья, встречи детей ДОУ с родителями-спортсменами и др.).</a:t>
            </a:r>
          </a:p>
          <a:p>
            <a:pPr>
              <a:lnSpc>
                <a:spcPct val="90000"/>
              </a:lnSpc>
            </a:pPr>
            <a:r>
              <a:rPr lang="ru-RU" altLang="ru-RU" sz="24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Консультации, беседы с родителями по вопросам </a:t>
            </a:r>
            <a:r>
              <a:rPr lang="ru-RU" altLang="ru-RU" sz="2400" dirty="0" err="1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здоровьесбережения</a:t>
            </a:r>
            <a:r>
              <a:rPr lang="ru-RU" altLang="ru-RU" sz="24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ru-RU" sz="2400" dirty="0"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0278862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altLang="ru-RU" sz="2800" b="1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Результаты внедрения здоровье сберегающих технологий в ДОУ</a:t>
            </a:r>
            <a:endParaRPr lang="ru-RU" sz="2800" b="1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835696" y="1600200"/>
            <a:ext cx="7022554" cy="4614863"/>
          </a:xfrm>
          <a:ln w="28575">
            <a:prstDash val="solid"/>
          </a:ln>
        </p:spPr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ru-RU" altLang="ru-RU" sz="24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Сформированные навыки здорового образа жизни воспитанников, педагогов и родителей  ДОУ.</a:t>
            </a:r>
          </a:p>
          <a:p>
            <a:pPr>
              <a:lnSpc>
                <a:spcPct val="80000"/>
              </a:lnSpc>
            </a:pPr>
            <a:r>
              <a:rPr lang="ru-RU" altLang="ru-RU" sz="24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Взаимодействие специалистов ДОУ в организации физкультурно-оздоровительной работы с дошкольниками специализированных групп.</a:t>
            </a:r>
          </a:p>
          <a:p>
            <a:pPr>
              <a:lnSpc>
                <a:spcPct val="80000"/>
              </a:lnSpc>
            </a:pPr>
            <a:r>
              <a:rPr lang="ru-RU" altLang="ru-RU" sz="24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Проявление толерантности всех участников внедрения </a:t>
            </a:r>
            <a:r>
              <a:rPr lang="ru-RU" altLang="ru-RU" sz="2400" dirty="0" err="1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здороваье</a:t>
            </a:r>
            <a:r>
              <a:rPr lang="ru-RU" altLang="ru-RU" sz="24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сберегающих технологий в педагогический процесс ДОУ.</a:t>
            </a:r>
          </a:p>
          <a:p>
            <a:endParaRPr lang="ru-RU" sz="2400" dirty="0"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3178664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267744" y="620688"/>
            <a:ext cx="6590506" cy="5594375"/>
          </a:xfrm>
          <a:ln w="28575">
            <a:prstDash val="solid"/>
          </a:ln>
        </p:spPr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ru-RU" altLang="ru-RU" sz="28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нормативно-правовой базы по вопросам оздоровления дошкольников.</a:t>
            </a:r>
          </a:p>
          <a:p>
            <a:pPr>
              <a:lnSpc>
                <a:spcPct val="80000"/>
              </a:lnSpc>
            </a:pPr>
            <a:r>
              <a:rPr lang="ru-RU" altLang="ru-RU" sz="28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Внедрение научно-методических подходов к организации работы по сохранению здоровья детей, к созданию здоровье сберегающего образовательного пространства в ДОУ и семье; </a:t>
            </a:r>
          </a:p>
          <a:p>
            <a:pPr>
              <a:lnSpc>
                <a:spcPct val="80000"/>
              </a:lnSpc>
            </a:pPr>
            <a:r>
              <a:rPr lang="ru-RU" altLang="ru-RU" sz="28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Улучшение и сохранение соматических показателей здоровья дошкольников. 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128120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«Понятие «Здоровье»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ln w="28575">
            <a:solidFill>
              <a:srgbClr val="006600"/>
            </a:solidFill>
            <a:prstDash val="solid"/>
          </a:ln>
        </p:spPr>
        <p:txBody>
          <a:bodyPr>
            <a:normAutofit fontScale="70000" lnSpcReduction="20000"/>
          </a:bodyPr>
          <a:lstStyle/>
          <a:p>
            <a:pPr>
              <a:lnSpc>
                <a:spcPct val="80000"/>
              </a:lnSpc>
            </a:pPr>
            <a:r>
              <a:rPr lang="ru-RU" altLang="ru-RU" sz="3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Здоровье – состояние физического и социального благополучия человека (по Уставу ВОЗ).</a:t>
            </a:r>
          </a:p>
          <a:p>
            <a:pPr>
              <a:lnSpc>
                <a:spcPct val="80000"/>
              </a:lnSpc>
            </a:pPr>
            <a:r>
              <a:rPr lang="ru-RU" altLang="ru-RU" sz="3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Здоровье сберегающий педагогический процесс ДОУ - в широком смысле слова - процесс воспитания и развития детей дошкольного возраста в режиме здоровье сбережения и здоровье обогащения; процесс, направленный на обеспечение физического, психического и социального благополучия ребенка. </a:t>
            </a:r>
          </a:p>
          <a:p>
            <a:pPr>
              <a:lnSpc>
                <a:spcPct val="80000"/>
              </a:lnSpc>
            </a:pPr>
            <a:r>
              <a:rPr lang="ru-RU" altLang="ru-RU" sz="3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более узком смысле слова - это специально организованное, развивающееся во времени и в рамках определенное образовательной системы взаимодействие детей и педагогов, направленное на достижение целей здоровье сбережения и </a:t>
            </a:r>
            <a:r>
              <a:rPr lang="ru-RU" altLang="ru-RU" sz="3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здоровь</a:t>
            </a:r>
            <a:r>
              <a:rPr lang="ru-RU" altLang="ru-RU" sz="3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3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еобогащения</a:t>
            </a:r>
            <a:r>
              <a:rPr lang="ru-RU" altLang="ru-RU" sz="3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ходе образования, развития и воспитания.</a:t>
            </a:r>
          </a:p>
          <a:p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064498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979712" y="188640"/>
            <a:ext cx="6878538" cy="6026423"/>
          </a:xfrm>
          <a:ln w="28575">
            <a:solidFill>
              <a:srgbClr val="006600"/>
            </a:solidFill>
            <a:prstDash val="solid"/>
          </a:ln>
        </p:spPr>
        <p:txBody>
          <a:bodyPr>
            <a:noAutofit/>
          </a:bodyPr>
          <a:lstStyle/>
          <a:p>
            <a:pPr>
              <a:lnSpc>
                <a:spcPct val="80000"/>
              </a:lnSpc>
              <a:buNone/>
            </a:pPr>
            <a:r>
              <a:rPr lang="ru-RU" altLang="ru-RU" sz="22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Актуальными проблемами детского здоровья сегодня являются</a:t>
            </a:r>
          </a:p>
          <a:p>
            <a:pPr>
              <a:lnSpc>
                <a:spcPct val="80000"/>
              </a:lnSpc>
            </a:pPr>
            <a:r>
              <a:rPr lang="ru-RU" altLang="ru-RU" sz="22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гиподинамия (нарушение функций опорно-двигательного аппарата, кровообращения, дыхания, пищеварения)</a:t>
            </a:r>
          </a:p>
          <a:p>
            <a:pPr>
              <a:lnSpc>
                <a:spcPct val="80000"/>
              </a:lnSpc>
            </a:pPr>
            <a:r>
              <a:rPr lang="ru-RU" altLang="ru-RU" sz="22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детские стрессы (нервные расстройства вследствие отрицательной психологической обстановки в семье, излишнего шума и нервности в детском коллективе)</a:t>
            </a:r>
          </a:p>
          <a:p>
            <a:pPr>
              <a:lnSpc>
                <a:spcPct val="80000"/>
              </a:lnSpc>
            </a:pPr>
            <a:r>
              <a:rPr lang="ru-RU" altLang="ru-RU" sz="22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тревожность (недостаток эмоциональной поддержки в детском саду и семье, недостаток информации).</a:t>
            </a:r>
          </a:p>
          <a:p>
            <a:pPr>
              <a:lnSpc>
                <a:spcPct val="80000"/>
              </a:lnSpc>
              <a:buNone/>
            </a:pPr>
            <a:r>
              <a:rPr lang="ru-RU" altLang="ru-RU" sz="22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Физическое и психологическое здоровье взрослых участников педагогического процесса в ДОУ также значительно ухудшилось в последнее время.</a:t>
            </a:r>
          </a:p>
          <a:p>
            <a:endParaRPr lang="ru-RU" sz="2200" dirty="0"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406487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979712" y="332656"/>
            <a:ext cx="6878538" cy="5882407"/>
          </a:xfrm>
          <a:ln w="28575">
            <a:solidFill>
              <a:srgbClr val="006600"/>
            </a:solidFill>
            <a:prstDash val="solid"/>
          </a:ln>
        </p:spPr>
        <p:txBody>
          <a:bodyPr>
            <a:normAutofit/>
          </a:bodyPr>
          <a:lstStyle/>
          <a:p>
            <a:pPr>
              <a:lnSpc>
                <a:spcPct val="80000"/>
              </a:lnSpc>
              <a:buNone/>
            </a:pPr>
            <a:r>
              <a:rPr lang="ru-RU" altLang="ru-RU" sz="24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</a:p>
          <a:p>
            <a:pPr>
              <a:lnSpc>
                <a:spcPct val="80000"/>
              </a:lnSpc>
              <a:buNone/>
            </a:pPr>
            <a:r>
              <a:rPr lang="ru-RU" altLang="ru-RU" sz="24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 связи с этим в ДОУ необходимо уделить особое внимание  воспитанию физически здорового и социально адаптированного ребенка, обеспечению его психического благополучия, а также формированию у дошкольника ответственности за свое здоровье. </a:t>
            </a:r>
          </a:p>
          <a:p>
            <a:pPr>
              <a:lnSpc>
                <a:spcPct val="80000"/>
              </a:lnSpc>
              <a:buNone/>
            </a:pPr>
            <a:r>
              <a:rPr lang="ru-RU" altLang="ru-RU" sz="24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Кроме того, важно способствовать развитию культуры здоровья педагогов ДОУ, в том числе культуры профессионального здоровья, развитию потребности к здоровому образу жизни.</a:t>
            </a:r>
          </a:p>
          <a:p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5589889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altLang="ru-RU" sz="3600" b="1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Цель здоровье сберегающих технологий в ДОУ</a:t>
            </a:r>
            <a:endParaRPr lang="ru-RU" sz="3600" b="1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ln w="28575">
            <a:prstDash val="solid"/>
          </a:ln>
        </p:spPr>
        <p:txBody>
          <a:bodyPr>
            <a:normAutofit fontScale="40000" lnSpcReduction="20000"/>
          </a:bodyPr>
          <a:lstStyle/>
          <a:p>
            <a:pPr>
              <a:lnSpc>
                <a:spcPct val="120000"/>
              </a:lnSpc>
            </a:pPr>
            <a:r>
              <a:rPr lang="ru-RU" altLang="ru-RU" sz="46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Применительно к ребенку – обеспечение высокого уровня реального здоровья воспитаннику детского сада и воспитание </a:t>
            </a:r>
            <a:r>
              <a:rPr lang="ru-RU" altLang="ru-RU" sz="4600" dirty="0" err="1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валеологической</a:t>
            </a:r>
            <a:r>
              <a:rPr lang="ru-RU" altLang="ru-RU" sz="46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культуры как совокупности осознанного отношения ребенка к здоровью и жизни человека, знаний о здоровье и умений оберегать, поддерживать и охранять его, </a:t>
            </a:r>
            <a:r>
              <a:rPr lang="ru-RU" altLang="ru-RU" sz="4600" dirty="0" err="1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валеологической</a:t>
            </a:r>
            <a:r>
              <a:rPr lang="ru-RU" altLang="ru-RU" sz="46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компетентности, позволяющей дошкольнику самостоятельно и эффективно решать задачи здорового образа жизни и безопасного поведения, задачи, связанные с оказанием элементарной медицинской, психологической самопомощи и помощи.</a:t>
            </a:r>
          </a:p>
          <a:p>
            <a:pPr>
              <a:lnSpc>
                <a:spcPct val="120000"/>
              </a:lnSpc>
            </a:pPr>
            <a:r>
              <a:rPr lang="ru-RU" altLang="ru-RU" sz="46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Применительно к взрослым – содействие становлению культуры здоровья, в том числе культуры профессионального здоровья воспитателей ДОУ и </a:t>
            </a:r>
            <a:r>
              <a:rPr lang="ru-RU" altLang="ru-RU" sz="4600" dirty="0" err="1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валеологическому</a:t>
            </a:r>
            <a:r>
              <a:rPr lang="ru-RU" altLang="ru-RU" sz="46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просвещению родителей.</a:t>
            </a:r>
          </a:p>
          <a:p>
            <a:endParaRPr lang="ru-RU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1914479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altLang="ru-RU" sz="3600" b="1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Виды здоровье сберегающих технологий в ДОУ</a:t>
            </a:r>
            <a:endParaRPr lang="ru-RU" sz="3600" b="1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ln w="28575">
            <a:prstDash val="solid"/>
          </a:ln>
        </p:spPr>
        <p:txBody>
          <a:bodyPr>
            <a:normAutofit/>
          </a:bodyPr>
          <a:lstStyle/>
          <a:p>
            <a:r>
              <a:rPr lang="ru-RU" altLang="ru-RU" sz="24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медико-</a:t>
            </a:r>
            <a:r>
              <a:rPr lang="ru-RU" altLang="ru-RU" sz="2400" dirty="0" err="1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профuлактические</a:t>
            </a:r>
            <a:r>
              <a:rPr lang="ru-RU" altLang="ru-RU" sz="24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r>
              <a:rPr lang="ru-RU" altLang="ru-RU" sz="24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физкультурно-оздоровительные;</a:t>
            </a:r>
          </a:p>
          <a:p>
            <a:r>
              <a:rPr lang="ru-RU" altLang="ru-RU" sz="24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технологии обеспечения социально-психологического благополучия ребенка</a:t>
            </a:r>
          </a:p>
          <a:p>
            <a:r>
              <a:rPr lang="ru-RU" altLang="ru-RU" sz="24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технологии здоровье сбережения и здоровье обогащения педагогов; </a:t>
            </a:r>
          </a:p>
          <a:p>
            <a:r>
              <a:rPr lang="ru-RU" altLang="ru-RU" sz="2400" dirty="0" err="1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валеологического</a:t>
            </a:r>
            <a:r>
              <a:rPr lang="ru-RU" altLang="ru-RU" sz="24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просвещения родителей, </a:t>
            </a:r>
          </a:p>
          <a:p>
            <a:r>
              <a:rPr lang="ru-RU" altLang="ru-RU" sz="24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Здоровье сберегающие образовательные технологии в детском саду.</a:t>
            </a:r>
          </a:p>
          <a:p>
            <a:pPr marL="0" indent="0">
              <a:buNone/>
            </a:pP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384132206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altLang="ru-RU" sz="3600" b="1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Этапы  внедрения здоровье сберегающих технологий</a:t>
            </a:r>
            <a:endParaRPr lang="ru-RU" sz="3600" b="1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ln w="28575">
            <a:prstDash val="solid"/>
          </a:ln>
        </p:spPr>
        <p:txBody>
          <a:bodyPr>
            <a:normAutofit lnSpcReduction="10000"/>
          </a:bodyPr>
          <a:lstStyle/>
          <a:p>
            <a:pPr>
              <a:lnSpc>
                <a:spcPct val="90000"/>
              </a:lnSpc>
            </a:pPr>
            <a:r>
              <a:rPr lang="ru-RU" altLang="ru-RU" sz="20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Анализ исходного состояния здоровья, физического развития и физической подготовленности дошкольников, их </a:t>
            </a:r>
            <a:r>
              <a:rPr lang="ru-RU" altLang="ru-RU" sz="2000" dirty="0" err="1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валеологических</a:t>
            </a:r>
            <a:r>
              <a:rPr lang="ru-RU" altLang="ru-RU" sz="20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умений и навыков, а также здоровье сберегающей среды ДОУ.</a:t>
            </a:r>
          </a:p>
          <a:p>
            <a:pPr>
              <a:lnSpc>
                <a:spcPct val="90000"/>
              </a:lnSpc>
            </a:pPr>
            <a:r>
              <a:rPr lang="ru-RU" altLang="ru-RU" sz="20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Организация здоровье сберегающего образовательного пространства в ДОУ.</a:t>
            </a:r>
          </a:p>
          <a:p>
            <a:pPr>
              <a:lnSpc>
                <a:spcPct val="90000"/>
              </a:lnSpc>
            </a:pPr>
            <a:r>
              <a:rPr lang="ru-RU" altLang="ru-RU" sz="20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Установление контактов с социальными партнёрами ДОУ по вопросам здоровье сбережения.</a:t>
            </a:r>
          </a:p>
          <a:p>
            <a:pPr>
              <a:lnSpc>
                <a:spcPct val="90000"/>
              </a:lnSpc>
            </a:pPr>
            <a:r>
              <a:rPr lang="ru-RU" altLang="ru-RU" sz="20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Освоение педагогами ДОУ методик и приёмов здоровье сбережения детей и взрослых ДОУ.</a:t>
            </a:r>
          </a:p>
          <a:p>
            <a:pPr>
              <a:lnSpc>
                <a:spcPct val="90000"/>
              </a:lnSpc>
            </a:pPr>
            <a:r>
              <a:rPr lang="ru-RU" altLang="ru-RU" sz="20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Внедрение разнообразных форм работы по сохранению и укреплению здоровья для разных категорий детей и взрослых.</a:t>
            </a:r>
          </a:p>
          <a:p>
            <a:pPr>
              <a:lnSpc>
                <a:spcPct val="90000"/>
              </a:lnSpc>
            </a:pPr>
            <a:r>
              <a:rPr lang="ru-RU" altLang="ru-RU" sz="20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</a:t>
            </a:r>
            <a:r>
              <a:rPr lang="ru-RU" altLang="ru-RU" sz="2000" dirty="0" err="1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валеологической</a:t>
            </a:r>
            <a:r>
              <a:rPr lang="ru-RU" altLang="ru-RU" sz="20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направленности в родителями ДОУ. </a:t>
            </a:r>
          </a:p>
          <a:p>
            <a:pPr marL="0" indent="0">
              <a:buNone/>
            </a:pPr>
            <a:endParaRPr lang="ru-RU" sz="2000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26886222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altLang="ru-RU" sz="3600" b="1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sz="3600" b="1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3600" b="1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Система здоровье сбережения в ДОУ:</a:t>
            </a:r>
            <a:br>
              <a:rPr lang="ru-RU" altLang="ru-RU" sz="3600" b="1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600" b="1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63688" y="1556792"/>
            <a:ext cx="7060332" cy="4925144"/>
          </a:xfrm>
          <a:ln w="28575">
            <a:prstDash val="solid"/>
          </a:ln>
        </p:spPr>
        <p:txBody>
          <a:bodyPr>
            <a:noAutofit/>
          </a:bodyPr>
          <a:lstStyle/>
          <a:p>
            <a:pPr>
              <a:lnSpc>
                <a:spcPct val="120000"/>
              </a:lnSpc>
            </a:pPr>
            <a:r>
              <a:rPr lang="ru-RU" altLang="ru-RU" sz="20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различные оздоровительные режимы (адаптационный, гибкий, щадящий, по сезонам, на время каникул); </a:t>
            </a:r>
          </a:p>
          <a:p>
            <a:pPr>
              <a:lnSpc>
                <a:spcPct val="120000"/>
              </a:lnSpc>
            </a:pPr>
            <a:r>
              <a:rPr lang="ru-RU" altLang="ru-RU" sz="20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комплекс закаливающих мероприятий (воздушное закаливание, хождение по “дорожкам здоровья”, профилактика плоскостопия; хождение босиком, “топтание” в тазах, полоскание горла и рта, максимальное пребывание детей на свежем воздухе, бодрящая гимнастика); </a:t>
            </a:r>
          </a:p>
          <a:p>
            <a:pPr>
              <a:lnSpc>
                <a:spcPct val="120000"/>
              </a:lnSpc>
            </a:pPr>
            <a:r>
              <a:rPr lang="ru-RU" altLang="ru-RU" sz="20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физкультурные занятия всех типов; </a:t>
            </a:r>
          </a:p>
          <a:p>
            <a:pPr marL="0" indent="0">
              <a:buNone/>
            </a:pPr>
            <a:endParaRPr lang="ru-RU" sz="1800" dirty="0"/>
          </a:p>
        </p:txBody>
      </p:sp>
    </p:spTree>
    <p:extLst>
      <p:ext uri="{BB962C8B-B14F-4D97-AF65-F5344CB8AC3E}">
        <p14:creationId xmlns:p14="http://schemas.microsoft.com/office/powerpoint/2010/main" val="291549382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907704" y="260648"/>
            <a:ext cx="6950546" cy="5954415"/>
          </a:xfrm>
          <a:ln w="28575">
            <a:prstDash val="solid"/>
          </a:ln>
        </p:spPr>
        <p:txBody>
          <a:bodyPr>
            <a:noAutofit/>
          </a:bodyPr>
          <a:lstStyle/>
          <a:p>
            <a:pPr>
              <a:lnSpc>
                <a:spcPct val="120000"/>
              </a:lnSpc>
            </a:pPr>
            <a:r>
              <a:rPr lang="ru-RU" altLang="ru-RU" sz="18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оптимизация двигательного режима: традиционная двигательная деятельность детей (утренняя гимнастика, физкультурные занятия, проведение подвижных игр, прогулки)  и инновационные технологии оздоровления и профилактики (ритмопластика, </a:t>
            </a:r>
            <a:r>
              <a:rPr lang="ru-RU" altLang="ru-RU" sz="1800" dirty="0" err="1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логоритмика</a:t>
            </a:r>
            <a:r>
              <a:rPr lang="ru-RU" altLang="ru-RU" sz="18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сухой бассейн, </a:t>
            </a:r>
            <a:r>
              <a:rPr lang="ru-RU" altLang="ru-RU" sz="1800" dirty="0" err="1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массажёры</a:t>
            </a:r>
            <a:r>
              <a:rPr lang="ru-RU" altLang="ru-RU" sz="18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тактильные дорожки);</a:t>
            </a:r>
          </a:p>
          <a:p>
            <a:pPr>
              <a:lnSpc>
                <a:spcPct val="120000"/>
              </a:lnSpc>
            </a:pPr>
            <a:r>
              <a:rPr lang="ru-RU" altLang="ru-RU" sz="18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организация рационального питания;</a:t>
            </a:r>
          </a:p>
          <a:p>
            <a:pPr>
              <a:lnSpc>
                <a:spcPct val="120000"/>
              </a:lnSpc>
            </a:pPr>
            <a:r>
              <a:rPr lang="ru-RU" altLang="ru-RU" sz="18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медико-профилактическая работа с детьми и родителями;</a:t>
            </a:r>
          </a:p>
          <a:p>
            <a:pPr>
              <a:lnSpc>
                <a:spcPct val="120000"/>
              </a:lnSpc>
            </a:pPr>
            <a:r>
              <a:rPr lang="ru-RU" altLang="ru-RU" sz="18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соблюдение требований СанПиНа к организации педагогического процесса;</a:t>
            </a:r>
          </a:p>
          <a:p>
            <a:pPr>
              <a:lnSpc>
                <a:spcPct val="120000"/>
              </a:lnSpc>
            </a:pPr>
            <a:r>
              <a:rPr lang="ru-RU" altLang="ru-RU" sz="18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комплекс мероприятий по сохранению физического и психологического здоровья педагогов.</a:t>
            </a:r>
          </a:p>
          <a:p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3973582659"/>
      </p:ext>
    </p:extLst>
  </p:cSld>
  <p:clrMapOvr>
    <a:masterClrMapping/>
  </p:clrMapOvr>
</p:sld>
</file>

<file path=ppt/theme/theme1.xml><?xml version="1.0" encoding="utf-8"?>
<a:theme xmlns:a="http://schemas.openxmlformats.org/drawingml/2006/main" name="Листья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Листья</Template>
  <TotalTime>83</TotalTime>
  <Words>919</Words>
  <Application>Microsoft Office PowerPoint</Application>
  <PresentationFormat>Экран (4:3)</PresentationFormat>
  <Paragraphs>87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9" baseType="lpstr">
      <vt:lpstr>Calibri</vt:lpstr>
      <vt:lpstr>Arial</vt:lpstr>
      <vt:lpstr>Листья</vt:lpstr>
      <vt:lpstr> Самообразование:  «Использование здоровье сберегающих технологий в педагогическом процессе ДОУ»</vt:lpstr>
      <vt:lpstr>«Понятие «Здоровье»</vt:lpstr>
      <vt:lpstr>Презентация PowerPoint</vt:lpstr>
      <vt:lpstr>Презентация PowerPoint</vt:lpstr>
      <vt:lpstr>Цель здоровье сберегающих технологий в ДОУ</vt:lpstr>
      <vt:lpstr>Виды здоровье сберегающих технологий в ДОУ</vt:lpstr>
      <vt:lpstr>Этапы  внедрения здоровье сберегающих технологий</vt:lpstr>
      <vt:lpstr> Система здоровье сбережения в ДОУ: </vt:lpstr>
      <vt:lpstr>Презентация PowerPoint</vt:lpstr>
      <vt:lpstr>Направления работы по здоровье сбережению в ДОУ </vt:lpstr>
      <vt:lpstr>Направления работы по здоровье сбережению в ДОУ </vt:lpstr>
      <vt:lpstr>Формы физкультурно-оздоровительной работы в ДОУ </vt:lpstr>
      <vt:lpstr>Взаимодействие ДОУ с семьей по вопросам охраны и укрепления здоровья детей.</vt:lpstr>
      <vt:lpstr>Взаимодействие ДОУ с семьей по вопросам охраны и укрепления здоровья детей.</vt:lpstr>
      <vt:lpstr>Результаты внедрения здоровье сберегающих технологий в ДОУ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«Здоровье сберегающие технологии в педагогическом процессе ДОУ»</dc:title>
  <dc:creator>Ксюшенька</dc:creator>
  <cp:lastModifiedBy>Ксюшенька</cp:lastModifiedBy>
  <cp:revision>6</cp:revision>
  <dcterms:created xsi:type="dcterms:W3CDTF">2014-06-15T14:18:57Z</dcterms:created>
  <dcterms:modified xsi:type="dcterms:W3CDTF">2014-06-15T15:42:55Z</dcterms:modified>
</cp:coreProperties>
</file>