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AAFE58-5108-43F6-8451-C0C0CBC2C998}" type="datetimeFigureOut">
              <a:rPr lang="ru-RU" smtClean="0"/>
              <a:t>22.12.2014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941263-B26B-48E5-B5D2-F7DC6B8A91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396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941263-B26B-48E5-B5D2-F7DC6B8A910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655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0E886ACF-BD27-4B6F-91C8-66CFA40927A3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8167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74E45-254B-4D80-B870-0D10AF14C248}" type="datetime1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4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357C6-4FDC-4215-87EB-200DDF092756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8207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76DC2-410C-4F18-BD63-EA189A2C1C98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126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BC5B3-D409-428F-A0B8-02303F290A64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876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FF2E1-9E4B-4E8C-8DEF-E491F66B2DCB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992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7EC67-7E20-4C94-9DF1-717426650A15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364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0BDB-6DF6-43F4-BB86-3FE805D301C1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244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279F-98EE-4509-B699-E38DA74C3525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596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464E2-3ABC-47DD-A096-6C0C3BC782E7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5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C2CFB-2DA9-4E5C-8B37-021000B5B8C5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644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D76B-5B3F-40D2-9965-FAE4FD5712F8}" type="datetime1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80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FDEDC-B627-47D7-AF24-59E78300B449}" type="datetime1">
              <a:rPr lang="ru-RU" smtClean="0"/>
              <a:t>22.12.2014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156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505BC-44BA-4E46-8C9F-A2C119E79DF4}" type="datetime1">
              <a:rPr lang="ru-RU" smtClean="0"/>
              <a:t>22.12.2014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134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887AF-56D7-4345-AD51-6C671CFC404B}" type="datetime1">
              <a:rPr lang="ru-RU" smtClean="0"/>
              <a:t>22.12.2014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80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66775-F53A-40AF-B5C4-FC2A3D0C62B6}" type="datetime1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255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F969F-B2C9-4D24-8664-840BDC0B4B37}" type="datetime1">
              <a:rPr lang="ru-RU" smtClean="0"/>
              <a:t>22.12.2014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707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40F5C6-6845-4A94-8E53-5556638D39F6}" type="datetime1">
              <a:rPr lang="ru-RU" smtClean="0"/>
              <a:t>22.12.2014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CC97A22-6694-4910-97CD-6DE4C3C95D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47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72200"/>
            <a:ext cx="9144000" cy="522513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800600" y="4122796"/>
            <a:ext cx="23839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Шмакова О.П.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0619" y="2065304"/>
            <a:ext cx="50479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Использование минуток здоровья в детском саду.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1252">
            <a:off x="533401" y="394588"/>
            <a:ext cx="1934645" cy="18268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42089">
            <a:off x="7263991" y="4130557"/>
            <a:ext cx="1694627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39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/>
                </a:solidFill>
              </a:rPr>
              <a:t>Релаксационная пауза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10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61364" y="2901853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формирование эмоциональной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стабильности ребенка,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устранение беспокойства,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возбуждения, скованности,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восстановление силы, душевного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равновесия,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увеличение запаса энергии. </a:t>
            </a:r>
          </a:p>
        </p:txBody>
      </p:sp>
    </p:spTree>
    <p:extLst>
      <p:ext uri="{BB962C8B-B14F-4D97-AF65-F5344CB8AC3E}">
        <p14:creationId xmlns:p14="http://schemas.microsoft.com/office/powerpoint/2010/main" val="1457141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Для осанки и массажа спины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11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60324" y="2406206"/>
            <a:ext cx="55678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«Дятел»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dirty="0">
                <a:solidFill>
                  <a:schemeClr val="accent4"/>
                </a:solidFill>
              </a:rPr>
              <a:t>(массаж спины)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Дятел жил в дупле пустом,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b="1" i="1" dirty="0">
                <a:solidFill>
                  <a:schemeClr val="accent4"/>
                </a:solidFill>
              </a:rPr>
              <a:t>Дуб долбил, как долотом.  </a:t>
            </a:r>
            <a:r>
              <a:rPr lang="ru-RU" dirty="0">
                <a:solidFill>
                  <a:schemeClr val="accent4"/>
                </a:solidFill>
              </a:rPr>
              <a:t>(Дети встают друг за другом «паровозиком» и похлопывают ладонями  по спине.)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Тук-тук-тук, тук-тук-тук!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b="1" i="1" dirty="0">
                <a:solidFill>
                  <a:schemeClr val="accent4"/>
                </a:solidFill>
              </a:rPr>
              <a:t>Долбит дятел крепкий сук. </a:t>
            </a:r>
            <a:r>
              <a:rPr lang="ru-RU" dirty="0">
                <a:solidFill>
                  <a:schemeClr val="accent4"/>
                </a:solidFill>
              </a:rPr>
              <a:t>(Поколачивают пальцами.)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Клювом, клювом он стучит,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b="1" i="1" dirty="0">
                <a:solidFill>
                  <a:schemeClr val="accent4"/>
                </a:solidFill>
              </a:rPr>
              <a:t>Дятел ствол уже долбит. </a:t>
            </a:r>
            <a:r>
              <a:rPr lang="ru-RU" dirty="0">
                <a:solidFill>
                  <a:schemeClr val="accent4"/>
                </a:solidFill>
              </a:rPr>
              <a:t>(Постукивают кулачками.)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Дятел в дуб всё тук да тук…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b="1" i="1" dirty="0">
                <a:solidFill>
                  <a:schemeClr val="accent4"/>
                </a:solidFill>
              </a:rPr>
              <a:t>Дуб скрипит: что за стук? </a:t>
            </a:r>
            <a:r>
              <a:rPr lang="ru-RU" dirty="0">
                <a:solidFill>
                  <a:schemeClr val="accent4"/>
                </a:solidFill>
              </a:rPr>
              <a:t>(Постукивают рёбрами ладоней.)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Дятел клювом постучал, постучал и замолчал. </a:t>
            </a:r>
            <a:r>
              <a:rPr lang="ru-RU" dirty="0">
                <a:solidFill>
                  <a:schemeClr val="accent4"/>
                </a:solidFill>
              </a:rPr>
              <a:t>(Поглаживают ладонями.)</a:t>
            </a:r>
            <a:r>
              <a:rPr lang="ru-RU" b="1" i="1" dirty="0">
                <a:solidFill>
                  <a:schemeClr val="accent4"/>
                </a:solidFill>
              </a:rPr>
              <a:t> </a:t>
            </a:r>
            <a:endParaRPr lang="ru-RU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541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Дыхательные минутки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12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87483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solidFill>
                  <a:schemeClr val="accent4"/>
                </a:solidFill>
              </a:rPr>
              <a:t>«Слоник» </a:t>
            </a:r>
            <a:r>
              <a:rPr lang="ru-RU" sz="2000" dirty="0">
                <a:solidFill>
                  <a:schemeClr val="accent4"/>
                </a:solidFill>
              </a:rPr>
              <a:t>(авт. текст)</a:t>
            </a:r>
          </a:p>
          <a:p>
            <a:r>
              <a:rPr lang="ru-RU" sz="2000" dirty="0">
                <a:solidFill>
                  <a:schemeClr val="accent4"/>
                </a:solidFill>
              </a:rPr>
              <a:t>(регулировка процесса правильного дыхания)</a:t>
            </a:r>
          </a:p>
          <a:p>
            <a:r>
              <a:rPr lang="ru-RU" sz="2000" b="1" i="1" dirty="0">
                <a:solidFill>
                  <a:schemeClr val="accent4"/>
                </a:solidFill>
              </a:rPr>
              <a:t>Я – весёлый слоник Бой,</a:t>
            </a:r>
            <a:endParaRPr lang="ru-RU" sz="2000" dirty="0">
              <a:solidFill>
                <a:schemeClr val="accent4"/>
              </a:solidFill>
            </a:endParaRPr>
          </a:p>
          <a:p>
            <a:r>
              <a:rPr lang="ru-RU" sz="2000" b="1" i="1" dirty="0">
                <a:solidFill>
                  <a:schemeClr val="accent4"/>
                </a:solidFill>
              </a:rPr>
              <a:t>Я люблю играть с водой.</a:t>
            </a:r>
            <a:endParaRPr lang="ru-RU" sz="2000" dirty="0">
              <a:solidFill>
                <a:schemeClr val="accent4"/>
              </a:solidFill>
            </a:endParaRPr>
          </a:p>
          <a:p>
            <a:r>
              <a:rPr lang="ru-RU" sz="2000" b="1" i="1" dirty="0">
                <a:solidFill>
                  <a:schemeClr val="accent4"/>
                </a:solidFill>
              </a:rPr>
              <a:t>Воду хоботом беру, </a:t>
            </a:r>
            <a:r>
              <a:rPr lang="ru-RU" sz="2000" dirty="0">
                <a:solidFill>
                  <a:schemeClr val="accent4"/>
                </a:solidFill>
              </a:rPr>
              <a:t>(При вдохе дети имитируют всасывание воды хоботом.)</a:t>
            </a:r>
          </a:p>
          <a:p>
            <a:r>
              <a:rPr lang="ru-RU" sz="2000" b="1" i="1" dirty="0">
                <a:solidFill>
                  <a:schemeClr val="accent4"/>
                </a:solidFill>
              </a:rPr>
              <a:t>А потом, как лейка, лью. </a:t>
            </a:r>
            <a:r>
              <a:rPr lang="ru-RU" sz="2000" dirty="0">
                <a:solidFill>
                  <a:schemeClr val="accent4"/>
                </a:solidFill>
              </a:rPr>
              <a:t>(При выдохе – имитируют разбрызгивание воды; воздух выдыхается через сжатые зубы.)</a:t>
            </a:r>
          </a:p>
        </p:txBody>
      </p:sp>
    </p:spTree>
    <p:extLst>
      <p:ext uri="{BB962C8B-B14F-4D97-AF65-F5344CB8AC3E}">
        <p14:creationId xmlns:p14="http://schemas.microsoft.com/office/powerpoint/2010/main" val="2582352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/>
                </a:solidFill>
              </a:rPr>
              <a:t>Гимнастика глаз</a:t>
            </a:r>
            <a:endParaRPr lang="ru-RU" sz="44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13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922745" y="2433397"/>
            <a:ext cx="56304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4"/>
                </a:solidFill>
              </a:rPr>
              <a:t>«Лиса»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dirty="0">
                <a:solidFill>
                  <a:schemeClr val="accent4"/>
                </a:solidFill>
              </a:rPr>
              <a:t>(снятие зрительного напряжения)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Ходит рыжая лиса, щурит хитрые глаза. </a:t>
            </a:r>
            <a:r>
              <a:rPr lang="ru-RU" dirty="0">
                <a:solidFill>
                  <a:schemeClr val="accent4"/>
                </a:solidFill>
              </a:rPr>
              <a:t>(Крепко зажмурить и открыть глаза.)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Смотрит хитрая лисица, </a:t>
            </a:r>
            <a:endParaRPr lang="ru-RU" dirty="0">
              <a:solidFill>
                <a:schemeClr val="accent4"/>
              </a:solidFill>
            </a:endParaRPr>
          </a:p>
          <a:p>
            <a:r>
              <a:rPr lang="ru-RU" b="1" i="1" dirty="0">
                <a:solidFill>
                  <a:schemeClr val="accent4"/>
                </a:solidFill>
              </a:rPr>
              <a:t>Ищет, чем бы поживиться. </a:t>
            </a:r>
            <a:r>
              <a:rPr lang="ru-RU" dirty="0">
                <a:solidFill>
                  <a:schemeClr val="accent4"/>
                </a:solidFill>
              </a:rPr>
              <a:t>(Медленно прослеживать взглядом вправо, затем – влево за движущимся предметом – лисой, не поворачивая головы.)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Пошла </a:t>
            </a:r>
            <a:r>
              <a:rPr lang="ru-RU" b="1" i="1" dirty="0" err="1">
                <a:solidFill>
                  <a:schemeClr val="accent4"/>
                </a:solidFill>
              </a:rPr>
              <a:t>лиска</a:t>
            </a:r>
            <a:r>
              <a:rPr lang="ru-RU" b="1" i="1" dirty="0">
                <a:solidFill>
                  <a:schemeClr val="accent4"/>
                </a:solidFill>
              </a:rPr>
              <a:t> на базар, посмотрела на товар. </a:t>
            </a:r>
            <a:r>
              <a:rPr lang="ru-RU" dirty="0">
                <a:solidFill>
                  <a:schemeClr val="accent4"/>
                </a:solidFill>
              </a:rPr>
              <a:t>(Взгляд направлен вниз, затем – вверх.)</a:t>
            </a:r>
          </a:p>
          <a:p>
            <a:r>
              <a:rPr lang="ru-RU" b="1" i="1" dirty="0">
                <a:solidFill>
                  <a:schemeClr val="accent4"/>
                </a:solidFill>
              </a:rPr>
              <a:t>Себе купила сайку, лисятам – балалайку. </a:t>
            </a:r>
            <a:r>
              <a:rPr lang="ru-RU" dirty="0">
                <a:solidFill>
                  <a:schemeClr val="accent4"/>
                </a:solidFill>
              </a:rPr>
              <a:t>(Самомассаж века путём лёгкого надавливания на него тремя пальцами.)</a:t>
            </a:r>
          </a:p>
        </p:txBody>
      </p:sp>
    </p:spTree>
    <p:extLst>
      <p:ext uri="{BB962C8B-B14F-4D97-AF65-F5344CB8AC3E}">
        <p14:creationId xmlns:p14="http://schemas.microsoft.com/office/powerpoint/2010/main" val="1179700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193971"/>
            <a:ext cx="9144000" cy="489856"/>
          </a:xfrm>
          <a:prstGeom prst="rect">
            <a:avLst/>
          </a:prstGeom>
          <a:solidFill>
            <a:schemeClr val="lt1">
              <a:alpha val="56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505377" y="6324599"/>
            <a:ext cx="395510" cy="279400"/>
          </a:xfrm>
        </p:spPr>
        <p:txBody>
          <a:bodyPr/>
          <a:lstStyle/>
          <a:p>
            <a:fld id="{8CC97A22-6694-4910-97CD-6DE4C3C95D31}" type="slidenum">
              <a:rPr lang="ru-RU" sz="14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fld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402772"/>
            <a:ext cx="9144000" cy="859973"/>
          </a:xfrm>
          <a:prstGeom prst="rect">
            <a:avLst/>
          </a:prstGeom>
          <a:blipFill dpi="0" rotWithShape="1">
            <a:blip r:embed="rId3">
              <a:alphaModFix amt="61000"/>
              <a:duotone>
                <a:schemeClr val="accent6">
                  <a:shade val="74000"/>
                  <a:satMod val="130000"/>
                  <a:lumMod val="90000"/>
                </a:schemeClr>
                <a:schemeClr val="accent6">
                  <a:tint val="94000"/>
                  <a:satMod val="120000"/>
                  <a:lumMod val="104000"/>
                </a:schemeClr>
              </a:duotone>
            </a:blip>
            <a:srcRect/>
            <a:tile tx="0" ty="0" sx="100000" sy="100000" flip="none" algn="tl"/>
          </a:blip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5800" y="500739"/>
            <a:ext cx="68688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Цель использования:</a:t>
            </a:r>
            <a:endParaRPr lang="ru-RU" sz="4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1" y="1807029"/>
            <a:ext cx="761680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1. 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Развивающая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– развитие речи, внимания, памяти,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     мышления, возникших психологических процессов.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2.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 Воспитательная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– формирование моральных и нравственных качеств.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3.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 Обучающая 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– получение новых знаний, умений, навыков и их закрепление.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4. 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Коррекционная 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– «исправление» эмоциональных, поведенческих и других проблем ребенка.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5. 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Коммуникативная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– объединение детей в группы, что способствует их сотрудничеству, взаимодействию межу собой.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6.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 Профилактическая 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– предупреждение появления психологических заболеваний.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7.   </a:t>
            </a: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Релаксационная 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– снятие напряжения, вызванного негативными эмоциями, перегрузками мышц, нервной системы, мозга.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 startAt="8"/>
            </a:pP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Лечебная 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– способствует выздоровлению.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AutoNum type="arabicPeriod" startAt="8"/>
            </a:pPr>
            <a:r>
              <a:rPr lang="ru-RU" altLang="ru-RU" i="1" dirty="0">
                <a:solidFill>
                  <a:srgbClr val="800000"/>
                </a:solidFill>
                <a:latin typeface="Times New Roman" pitchFamily="18" charset="0"/>
              </a:rPr>
              <a:t>Развлекательная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– создание благоприятной атмосферы.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803" y="526501"/>
            <a:ext cx="648657" cy="61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86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Пальчиковая гимнастика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3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86208" y="2349995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400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развитие мелкой моторики,   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развитие речи, 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творческой деятельности,         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вырабатывается ловкость, 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умение управлять своими    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движениями,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концентрировать внимание на </a:t>
            </a:r>
          </a:p>
          <a:p>
            <a:r>
              <a:rPr lang="ru-RU" altLang="ru-RU" sz="2400" dirty="0">
                <a:solidFill>
                  <a:srgbClr val="800000"/>
                </a:solidFill>
                <a:latin typeface="Times New Roman" pitchFamily="18" charset="0"/>
              </a:rPr>
              <a:t>            одном виде деятельности.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015160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accent4"/>
                </a:solidFill>
              </a:rPr>
              <a:t>Массаж</a:t>
            </a:r>
            <a:endParaRPr lang="ru-RU" sz="72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61365" y="2561511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sz="2000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sz="2000" dirty="0"/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укрепление здоровья,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поддержание деятельности 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организма,                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предупреждение заболеваний.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тонизировать центральную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нервную  систему;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развитие положительных эмоций.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формирование у детей </a:t>
            </a:r>
            <a:r>
              <a:rPr lang="ru-RU" altLang="ru-RU" sz="2000" b="1" i="1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умения  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овладеть простейшими приемами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массажа.</a:t>
            </a:r>
            <a:r>
              <a:rPr lang="ru-RU" altLang="ru-RU" sz="2000" b="1" i="1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9767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/>
                </a:solidFill>
              </a:rPr>
              <a:t>Дыхательная гимнастика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11260" y="2662432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профилактика заболеваний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верхних дыхательных путей,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учить детей дышать через нос,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улучшение дренажной функции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бронхов;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укрепление аппарата         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кровообращения;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повышение общей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сопротивляемости организма. </a:t>
            </a:r>
          </a:p>
        </p:txBody>
      </p:sp>
    </p:spTree>
    <p:extLst>
      <p:ext uri="{BB962C8B-B14F-4D97-AF65-F5344CB8AC3E}">
        <p14:creationId xmlns:p14="http://schemas.microsoft.com/office/powerpoint/2010/main" val="2031209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/>
                </a:solidFill>
              </a:rPr>
              <a:t>Гимнастика для глаз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6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98318" y="2788405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профилактика нарушений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зрения,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ослабить напряжение мышц,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на которые приходится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основная нагрузка,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включение в работу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бездействующих глазных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мышц.</a:t>
            </a:r>
          </a:p>
        </p:txBody>
      </p:sp>
    </p:spTree>
    <p:extLst>
      <p:ext uri="{BB962C8B-B14F-4D97-AF65-F5344CB8AC3E}">
        <p14:creationId xmlns:p14="http://schemas.microsoft.com/office/powerpoint/2010/main" val="2906601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/>
                </a:solidFill>
              </a:rPr>
              <a:t>Коррекция осанки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7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764067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формирование  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правильного стереотипа позы,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укрепление мышц, участвующих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 удержании позвоночника в      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вертикальном положении,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улучшение функции сердечно-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сосудистой и дыхательной  систем. </a:t>
            </a:r>
          </a:p>
        </p:txBody>
      </p:sp>
    </p:spTree>
    <p:extLst>
      <p:ext uri="{BB962C8B-B14F-4D97-AF65-F5344CB8AC3E}">
        <p14:creationId xmlns:p14="http://schemas.microsoft.com/office/powerpoint/2010/main" val="4293881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err="1" smtClean="0">
                <a:solidFill>
                  <a:schemeClr val="accent4"/>
                </a:solidFill>
              </a:rPr>
              <a:t>Психогимнастика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26905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b="1" u="sng" dirty="0">
                <a:solidFill>
                  <a:srgbClr val="800000"/>
                </a:solidFill>
                <a:latin typeface="Times New Roman" pitchFamily="18" charset="0"/>
              </a:rPr>
              <a:t>Цель</a:t>
            </a:r>
            <a:r>
              <a:rPr lang="ru-RU" altLang="ru-RU" sz="2000" b="1" u="sng" dirty="0">
                <a:solidFill>
                  <a:srgbClr val="800000"/>
                </a:solidFill>
                <a:latin typeface="Times New Roman" pitchFamily="18" charset="0"/>
              </a:rPr>
              <a:t>: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овладение навыками управления 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своей эмоциональной сферой,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развитие у детей способности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понимать, осознавать свои и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чужие эмоции, правильно их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выражать и полноценно </a:t>
            </a:r>
          </a:p>
          <a:p>
            <a:pPr algn="just"/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 переживать.</a:t>
            </a:r>
            <a:r>
              <a:rPr lang="ru-RU" alt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1889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4"/>
                </a:solidFill>
              </a:rPr>
              <a:t>Динамическая пауза</a:t>
            </a:r>
            <a:endParaRPr lang="ru-RU" sz="4800" dirty="0">
              <a:solidFill>
                <a:schemeClr val="accent4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97A22-6694-4910-97CD-6DE4C3C95D31}" type="slidenum">
              <a:rPr lang="ru-RU" smtClean="0"/>
              <a:t>9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473891" y="2939431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u="sng" dirty="0">
                <a:solidFill>
                  <a:srgbClr val="800000"/>
                </a:solidFill>
                <a:latin typeface="Times New Roman" pitchFamily="18" charset="0"/>
              </a:rPr>
              <a:t>Цель:</a:t>
            </a:r>
            <a:r>
              <a:rPr lang="ru-RU" altLang="ru-RU" dirty="0">
                <a:solidFill>
                  <a:srgbClr val="800000"/>
                </a:solidFill>
                <a:latin typeface="Times New Roman" pitchFamily="18" charset="0"/>
              </a:rPr>
              <a:t> </a:t>
            </a:r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повысить или удержать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умственную работоспособность,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обеспечить кратковременный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активный отдых, хорошее  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самочувствие,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создать положительный </a:t>
            </a:r>
          </a:p>
          <a:p>
            <a:r>
              <a:rPr lang="ru-RU" altLang="ru-RU" sz="2000" dirty="0">
                <a:solidFill>
                  <a:srgbClr val="800000"/>
                </a:solidFill>
                <a:latin typeface="Times New Roman" pitchFamily="18" charset="0"/>
              </a:rPr>
              <a:t>           эмоциональный подъём.</a:t>
            </a:r>
            <a:r>
              <a:rPr lang="ru-RU" altLang="ru-RU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55384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6c7f822882db8cdfa1553c678aa4f5dca576e1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</TotalTime>
  <Words>671</Words>
  <Application>Microsoft Office PowerPoint</Application>
  <PresentationFormat>Экран (4:3)</PresentationFormat>
  <Paragraphs>124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Презентация PowerPoint</vt:lpstr>
      <vt:lpstr>Презентация PowerPoint</vt:lpstr>
      <vt:lpstr>Пальчиковая гимнастика</vt:lpstr>
      <vt:lpstr>Массаж</vt:lpstr>
      <vt:lpstr>Дыхательная гимнастика</vt:lpstr>
      <vt:lpstr>Гимнастика для глаз</vt:lpstr>
      <vt:lpstr>Коррекция осанки</vt:lpstr>
      <vt:lpstr>Психогимнастика</vt:lpstr>
      <vt:lpstr>Динамическая пауза</vt:lpstr>
      <vt:lpstr>Релаксационная пауза</vt:lpstr>
      <vt:lpstr>Для осанки и массажа спины</vt:lpstr>
      <vt:lpstr>Дыхательные минутки</vt:lpstr>
      <vt:lpstr>Гимнастика глаз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Ксюшенька</cp:lastModifiedBy>
  <cp:revision>9</cp:revision>
  <dcterms:created xsi:type="dcterms:W3CDTF">2013-02-04T11:34:54Z</dcterms:created>
  <dcterms:modified xsi:type="dcterms:W3CDTF">2014-12-22T20:51:06Z</dcterms:modified>
</cp:coreProperties>
</file>