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74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6" r:id="rId20"/>
    <p:sldId id="278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06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948264" y="260648"/>
            <a:ext cx="17652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Май.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955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12"/>
            <a:ext cx="4598228" cy="31166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00" y="34612"/>
            <a:ext cx="4344151" cy="31166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6991"/>
            <a:ext cx="4598228" cy="35010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800" y="3356992"/>
            <a:ext cx="4344151" cy="35010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89084" y="2766557"/>
            <a:ext cx="636584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мае цветут деревья.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6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773"/>
            <a:ext cx="4332338" cy="31032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00065"/>
            <a:ext cx="4572000" cy="34381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9773"/>
            <a:ext cx="4571999" cy="31032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00064"/>
            <a:ext cx="4332338" cy="34381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80539" y="2967335"/>
            <a:ext cx="43829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Цветёт сирень.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18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817"/>
            <a:ext cx="9144000" cy="65183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00383" y="0"/>
            <a:ext cx="735489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Вот такой красивый букет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Получился.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199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980"/>
            <a:ext cx="9134678" cy="68350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2980"/>
            <a:ext cx="411042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Белая сирень.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929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45" y="0"/>
            <a:ext cx="9124047" cy="682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0" y="116632"/>
            <a:ext cx="8832287" cy="65527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5301208"/>
            <a:ext cx="6147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Физкультминутка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380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8" y="207259"/>
            <a:ext cx="4139827" cy="302455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216" y="207258"/>
            <a:ext cx="4294874" cy="30245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3" y="3429000"/>
            <a:ext cx="4175422" cy="322516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216" y="3451320"/>
            <a:ext cx="4294874" cy="320284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351414" y="2967335"/>
            <a:ext cx="644118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лишнюю картинку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77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4104117" cy="30780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188640"/>
            <a:ext cx="4176464" cy="30780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53456"/>
            <a:ext cx="4248472" cy="30059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5" y="3453456"/>
            <a:ext cx="4176464" cy="3005993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56836" y="2967335"/>
            <a:ext cx="66303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лишнюю картинку.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538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233"/>
            <a:ext cx="4300126" cy="281910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34" y="148233"/>
            <a:ext cx="4246573" cy="2852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238475"/>
            <a:ext cx="4300126" cy="33540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634" y="3259722"/>
            <a:ext cx="4246573" cy="336230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43014" y="2646730"/>
            <a:ext cx="64732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нужную картинку.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8008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14683" y="5733256"/>
            <a:ext cx="52293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Ранняя весна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765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4235450" cy="31686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4104456" cy="31686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4" y="3501008"/>
            <a:ext cx="4238938" cy="31683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01008"/>
            <a:ext cx="4104456" cy="316835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35382" y="2967335"/>
            <a:ext cx="64732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 нужную картинку.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41933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8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897" y="2967335"/>
            <a:ext cx="763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27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48064" y="5733256"/>
            <a:ext cx="36952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Тает снег.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149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63888" y="5908082"/>
            <a:ext cx="5402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Тают сосульки.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8637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07575" y="5661248"/>
            <a:ext cx="4297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Тают ручьи.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390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32514" y="3921003"/>
            <a:ext cx="6330579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Выглядывают первые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цветы весны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 под снега.</a:t>
            </a:r>
          </a:p>
          <a:p>
            <a:pPr algn="ctr"/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48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594"/>
            <a:ext cx="9132570" cy="6866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07349" y="5414359"/>
            <a:ext cx="74366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Подснежник.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Почему его так называют?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162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42959" y="0"/>
            <a:ext cx="2090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Март.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77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33363" y="116632"/>
            <a:ext cx="28793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Апрель.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199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98</TotalTime>
  <Words>69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Ольчик</dc:creator>
  <cp:lastModifiedBy>Ольчик</cp:lastModifiedBy>
  <cp:revision>9</cp:revision>
  <dcterms:created xsi:type="dcterms:W3CDTF">2015-04-23T13:05:52Z</dcterms:created>
  <dcterms:modified xsi:type="dcterms:W3CDTF">2015-04-23T15:08:16Z</dcterms:modified>
</cp:coreProperties>
</file>