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1"/>
  </p:notesMasterIdLst>
  <p:sldIdLst>
    <p:sldId id="258" r:id="rId2"/>
    <p:sldId id="257" r:id="rId3"/>
    <p:sldId id="259" r:id="rId4"/>
    <p:sldId id="266" r:id="rId5"/>
    <p:sldId id="261" r:id="rId6"/>
    <p:sldId id="262" r:id="rId7"/>
    <p:sldId id="264" r:id="rId8"/>
    <p:sldId id="265" r:id="rId9"/>
    <p:sldId id="260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1326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4" d="100"/>
          <a:sy n="54" d="100"/>
        </p:scale>
        <p:origin x="-1614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61C676-9BFF-4BAE-8B01-CA0F7A0326E5}" type="datetimeFigureOut">
              <a:rPr lang="ru-RU" smtClean="0"/>
              <a:t>15.11.2014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BC5344-F8A6-42B9-9B11-5430DAC5C5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97890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4B6DB-5A70-4CC1-8E4F-FBF18E626458}" type="datetimeFigureOut">
              <a:rPr lang="ru-RU" smtClean="0"/>
              <a:t>15.11.2014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16D90-742C-49BC-894F-43E3B47E45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82985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4B6DB-5A70-4CC1-8E4F-FBF18E626458}" type="datetimeFigureOut">
              <a:rPr lang="ru-RU" smtClean="0"/>
              <a:t>15.11.2014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16D90-742C-49BC-894F-43E3B47E45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91770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4B6DB-5A70-4CC1-8E4F-FBF18E626458}" type="datetimeFigureOut">
              <a:rPr lang="ru-RU" smtClean="0"/>
              <a:t>15.11.2014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16D90-742C-49BC-894F-43E3B47E45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86110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4B6DB-5A70-4CC1-8E4F-FBF18E626458}" type="datetimeFigureOut">
              <a:rPr lang="ru-RU" smtClean="0"/>
              <a:t>15.11.2014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16D90-742C-49BC-894F-43E3B47E45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14392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4B6DB-5A70-4CC1-8E4F-FBF18E626458}" type="datetimeFigureOut">
              <a:rPr lang="ru-RU" smtClean="0"/>
              <a:t>15.11.2014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16D90-742C-49BC-894F-43E3B47E45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66499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4B6DB-5A70-4CC1-8E4F-FBF18E626458}" type="datetimeFigureOut">
              <a:rPr lang="ru-RU" smtClean="0"/>
              <a:t>15.11.2014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16D90-742C-49BC-894F-43E3B47E45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58583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4B6DB-5A70-4CC1-8E4F-FBF18E626458}" type="datetimeFigureOut">
              <a:rPr lang="ru-RU" smtClean="0"/>
              <a:t>15.11.2014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16D90-742C-49BC-894F-43E3B47E45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31156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4B6DB-5A70-4CC1-8E4F-FBF18E626458}" type="datetimeFigureOut">
              <a:rPr lang="ru-RU" smtClean="0"/>
              <a:t>15.11.2014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16D90-742C-49BC-894F-43E3B47E45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19941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4B6DB-5A70-4CC1-8E4F-FBF18E626458}" type="datetimeFigureOut">
              <a:rPr lang="ru-RU" smtClean="0"/>
              <a:t>15.11.2014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16D90-742C-49BC-894F-43E3B47E45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53080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4B6DB-5A70-4CC1-8E4F-FBF18E626458}" type="datetimeFigureOut">
              <a:rPr lang="ru-RU" smtClean="0"/>
              <a:t>15.11.2014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16D90-742C-49BC-894F-43E3B47E45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55804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4B6DB-5A70-4CC1-8E4F-FBF18E626458}" type="datetimeFigureOut">
              <a:rPr lang="ru-RU" smtClean="0"/>
              <a:t>15.11.2014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16D90-742C-49BC-894F-43E3B47E45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7805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54B6DB-5A70-4CC1-8E4F-FBF18E626458}" type="datetimeFigureOut">
              <a:rPr lang="ru-RU" smtClean="0"/>
              <a:t>15.11.2014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816D90-742C-49BC-894F-43E3B47E45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8234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Relationship Id="rId9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6600FF"/>
                </a:solidFill>
              </a:rPr>
              <a:t>Повторение таблицы умножения и табличного деления </a:t>
            </a:r>
            <a:endParaRPr lang="ru-RU" b="1" dirty="0">
              <a:solidFill>
                <a:srgbClr val="6600FF"/>
              </a:solidFill>
            </a:endParaRPr>
          </a:p>
        </p:txBody>
      </p:sp>
      <p:pic>
        <p:nvPicPr>
          <p:cNvPr id="3075" name="Picture 3" descr="C:\Users\user\Desktop\картинки - животные\imgpreviewSFXUX63Z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4547" y="1629863"/>
            <a:ext cx="2736304" cy="2890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11561" y="4797152"/>
            <a:ext cx="7920879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i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Составила:           учитель начальных классов </a:t>
            </a:r>
          </a:p>
          <a:p>
            <a:pPr algn="ctr"/>
            <a:r>
              <a:rPr lang="ru-RU" sz="2400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2400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                            </a:t>
            </a:r>
            <a:r>
              <a:rPr lang="ru-RU" sz="2400" i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Носкова</a:t>
            </a:r>
            <a:r>
              <a:rPr lang="ru-RU" sz="2400" i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Наталья Юрьевна</a:t>
            </a:r>
          </a:p>
          <a:p>
            <a:pPr algn="ctr"/>
            <a:r>
              <a:rPr lang="ru-RU" sz="2400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           МБОУ СОШ № 14 </a:t>
            </a:r>
          </a:p>
          <a:p>
            <a:pPr algn="ctr"/>
            <a:r>
              <a:rPr lang="ru-RU" sz="2400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с. Верх-Тула</a:t>
            </a:r>
            <a:endParaRPr lang="ru-RU" sz="2400" i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  <a:p>
            <a:pPr algn="ctr"/>
            <a:endParaRPr lang="ru-RU" sz="2400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08649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004715" y="764704"/>
            <a:ext cx="122020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4000" spc="50" dirty="0" smtClean="0">
                <a:ln w="11430"/>
                <a:solidFill>
                  <a:srgbClr val="6600FF"/>
                </a:solidFill>
              </a:rPr>
              <a:t>6х3=</a:t>
            </a:r>
            <a:endParaRPr lang="ru-RU" sz="4000" spc="50" dirty="0">
              <a:ln w="11430"/>
              <a:solidFill>
                <a:srgbClr val="6600FF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27583" y="1865948"/>
            <a:ext cx="1574469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cap="none" spc="50" dirty="0" smtClean="0">
                <a:ln w="11430"/>
                <a:solidFill>
                  <a:srgbClr val="6600FF"/>
                </a:solidFill>
              </a:rPr>
              <a:t>9х4=</a:t>
            </a:r>
            <a:endParaRPr lang="ru-RU" sz="4000" cap="none" spc="50" dirty="0">
              <a:ln w="11430"/>
              <a:solidFill>
                <a:srgbClr val="6600FF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004716" y="2967335"/>
            <a:ext cx="122020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cap="none" spc="50" dirty="0" smtClean="0">
                <a:ln w="11430"/>
                <a:solidFill>
                  <a:srgbClr val="6600FF"/>
                </a:solidFill>
              </a:rPr>
              <a:t>8х7=</a:t>
            </a:r>
            <a:endParaRPr lang="ru-RU" sz="4000" cap="none" spc="50" dirty="0">
              <a:ln w="11430"/>
              <a:solidFill>
                <a:srgbClr val="6600FF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004716" y="4033752"/>
            <a:ext cx="122020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spc="50" dirty="0" smtClean="0">
                <a:ln w="11430"/>
                <a:solidFill>
                  <a:srgbClr val="6600FF"/>
                </a:solidFill>
              </a:rPr>
              <a:t>7х6=</a:t>
            </a:r>
            <a:endParaRPr lang="ru-RU" sz="4000" cap="none" spc="50" dirty="0">
              <a:ln w="11430"/>
              <a:solidFill>
                <a:srgbClr val="6600FF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827584" y="5085184"/>
            <a:ext cx="1728191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cap="none" spc="50" dirty="0" smtClean="0">
                <a:ln w="11430"/>
                <a:solidFill>
                  <a:srgbClr val="6600FF"/>
                </a:solidFill>
              </a:rPr>
              <a:t>4х4=</a:t>
            </a:r>
            <a:endParaRPr lang="ru-RU" sz="4000" cap="none" spc="50" dirty="0">
              <a:ln w="11430"/>
              <a:solidFill>
                <a:srgbClr val="6600FF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112388" y="682690"/>
            <a:ext cx="71686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cap="none" spc="50" dirty="0" smtClean="0">
                <a:ln w="11430"/>
                <a:solidFill>
                  <a:srgbClr val="6600FF"/>
                </a:solidFill>
              </a:rPr>
              <a:t>36</a:t>
            </a:r>
            <a:endParaRPr lang="ru-RU" sz="4000" cap="none" spc="50" dirty="0">
              <a:ln w="11430"/>
              <a:solidFill>
                <a:srgbClr val="6600FF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112387" y="1799797"/>
            <a:ext cx="71686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cap="none" spc="50" dirty="0" smtClean="0">
                <a:ln w="11430"/>
                <a:solidFill>
                  <a:srgbClr val="6600FF"/>
                </a:solidFill>
              </a:rPr>
              <a:t>56</a:t>
            </a:r>
            <a:endParaRPr lang="ru-RU" sz="4000" cap="none" spc="50" dirty="0">
              <a:ln w="11430"/>
              <a:solidFill>
                <a:srgbClr val="6600FF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213568" y="2967335"/>
            <a:ext cx="71686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cap="none" spc="50" dirty="0" smtClean="0">
                <a:ln w="11430"/>
                <a:solidFill>
                  <a:srgbClr val="6600FF"/>
                </a:solidFill>
              </a:rPr>
              <a:t>18</a:t>
            </a:r>
            <a:endParaRPr lang="ru-RU" sz="4000" cap="none" spc="50" dirty="0">
              <a:ln w="11430"/>
              <a:solidFill>
                <a:srgbClr val="6600FF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170443" y="5085184"/>
            <a:ext cx="71686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cap="none" spc="50" dirty="0" smtClean="0">
                <a:ln w="11430"/>
                <a:solidFill>
                  <a:srgbClr val="6600FF"/>
                </a:solidFill>
              </a:rPr>
              <a:t>42</a:t>
            </a:r>
            <a:endParaRPr lang="ru-RU" sz="4000" cap="none" spc="50" dirty="0">
              <a:ln w="11430"/>
              <a:solidFill>
                <a:srgbClr val="6600FF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213568" y="4033752"/>
            <a:ext cx="71686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cap="none" spc="50" dirty="0" smtClean="0">
                <a:ln w="11430"/>
                <a:solidFill>
                  <a:srgbClr val="6600FF"/>
                </a:solidFill>
              </a:rPr>
              <a:t>16</a:t>
            </a:r>
            <a:endParaRPr lang="ru-RU" sz="4000" cap="none" spc="50" dirty="0">
              <a:ln w="11430"/>
              <a:solidFill>
                <a:srgbClr val="6600FF"/>
              </a:solidFill>
            </a:endParaRPr>
          </a:p>
        </p:txBody>
      </p:sp>
      <p:cxnSp>
        <p:nvCxnSpPr>
          <p:cNvPr id="22" name="Прямая со стрелкой 21"/>
          <p:cNvCxnSpPr/>
          <p:nvPr/>
        </p:nvCxnSpPr>
        <p:spPr>
          <a:xfrm flipV="1">
            <a:off x="2471331" y="2249405"/>
            <a:ext cx="1454456" cy="1059525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flipV="1">
            <a:off x="2432780" y="1160367"/>
            <a:ext cx="1465241" cy="105952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>
            <a:off x="2460140" y="4507839"/>
            <a:ext cx="1768389" cy="811143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2" name="Прямая со стрелкой 2051"/>
          <p:cNvCxnSpPr>
            <a:stCxn id="17" idx="1"/>
            <a:endCxn id="12" idx="3"/>
          </p:cNvCxnSpPr>
          <p:nvPr/>
        </p:nvCxnSpPr>
        <p:spPr>
          <a:xfrm flipH="1">
            <a:off x="2555775" y="4387695"/>
            <a:ext cx="1657793" cy="105143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5" name="Прямая со стрелкой 2054"/>
          <p:cNvCxnSpPr/>
          <p:nvPr/>
        </p:nvCxnSpPr>
        <p:spPr>
          <a:xfrm>
            <a:off x="2566560" y="1309950"/>
            <a:ext cx="1717408" cy="211905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62" name="Picture 3" descr="C:\Users\user\Desktop\картинки - животные\imgpreviewBL4GXYI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5370" y="2404636"/>
            <a:ext cx="3472298" cy="3472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40" name="Прямоугольник 2139"/>
          <p:cNvSpPr/>
          <p:nvPr/>
        </p:nvSpPr>
        <p:spPr>
          <a:xfrm>
            <a:off x="450724" y="188640"/>
            <a:ext cx="849694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i="1" cap="none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Помогите щенку решить примеры</a:t>
            </a:r>
            <a:endParaRPr lang="ru-RU" sz="4000" b="1" i="1" cap="none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34887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0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rgbClr val="C00000"/>
                </a:solidFill>
              </a:rPr>
              <a:t>Вставить нужное число </a:t>
            </a:r>
            <a:endParaRPr lang="ru-RU" sz="4000" b="1" i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6288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6600FF"/>
                </a:solidFill>
              </a:rPr>
              <a:t>    3 х … = 21                                       … х 6= 54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6600FF"/>
                </a:solidFill>
              </a:rPr>
              <a:t>    5 х … = 45                                       … х 2 = 16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6600FF"/>
                </a:solidFill>
              </a:rPr>
              <a:t>    6 х … = 24                                       … х 9 = 36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6600FF"/>
                </a:solidFill>
              </a:rPr>
              <a:t>    9 х …  = 27                                      … х 7 = 14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6600FF"/>
                </a:solidFill>
              </a:rPr>
              <a:t>    2 х … = 18                                       … х 5 = 30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6600FF"/>
                </a:solidFill>
              </a:rPr>
              <a:t>    9 х … = 63                                       … х 8  = 72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6600FF"/>
                </a:solidFill>
              </a:rPr>
              <a:t>    3 х … = 24                                        … х 5 = 40</a:t>
            </a:r>
            <a:endParaRPr lang="ru-RU" dirty="0">
              <a:solidFill>
                <a:srgbClr val="6600FF"/>
              </a:solidFill>
            </a:endParaRPr>
          </a:p>
        </p:txBody>
      </p:sp>
      <p:pic>
        <p:nvPicPr>
          <p:cNvPr id="5122" name="Picture 2" descr="C:\Users\user\Desktop\картинки - животные\imgpreviewTXLZ9LX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2476975"/>
            <a:ext cx="2335806" cy="2406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user\Desktop\картинки - животные\imgpreviewTXLZ9LX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2492896"/>
            <a:ext cx="2335806" cy="2406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user\Desktop\картинки - животные\imgpreviewTXLZ9LX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0224" y="2645296"/>
            <a:ext cx="2335806" cy="2406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5727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332656"/>
            <a:ext cx="6120680" cy="1728192"/>
          </a:xfrm>
        </p:spPr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rgbClr val="C00000"/>
                </a:solidFill>
              </a:rPr>
              <a:t>Сравнить произведения</a:t>
            </a:r>
            <a:endParaRPr lang="ru-RU" sz="4000" b="1" i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67544" y="2420889"/>
            <a:ext cx="3600400" cy="410445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3</a:t>
            </a:r>
            <a:r>
              <a:rPr lang="ru-RU" sz="3600" dirty="0" smtClean="0"/>
              <a:t> </a:t>
            </a:r>
            <a:r>
              <a:rPr lang="ru-RU" sz="2000" dirty="0" smtClean="0"/>
              <a:t>*</a:t>
            </a:r>
            <a:r>
              <a:rPr lang="ru-RU" sz="3600" dirty="0"/>
              <a:t> </a:t>
            </a:r>
            <a:r>
              <a:rPr lang="ru-RU" dirty="0" smtClean="0"/>
              <a:t>4    …     4 </a:t>
            </a:r>
            <a:r>
              <a:rPr lang="ru-RU" sz="2000" dirty="0" smtClean="0"/>
              <a:t>*</a:t>
            </a:r>
            <a:r>
              <a:rPr lang="ru-RU" dirty="0" smtClean="0"/>
              <a:t> </a:t>
            </a:r>
            <a:r>
              <a:rPr lang="ru-RU" dirty="0" smtClean="0"/>
              <a:t>3   </a:t>
            </a:r>
            <a:r>
              <a:rPr lang="en-US" dirty="0" smtClean="0"/>
              <a:t>   </a:t>
            </a:r>
            <a:r>
              <a:rPr lang="ru-RU" dirty="0" smtClean="0"/>
              <a:t> </a:t>
            </a:r>
            <a:r>
              <a:rPr lang="en-US" dirty="0" smtClean="0"/>
              <a:t> </a:t>
            </a:r>
            <a:r>
              <a:rPr lang="ru-RU" dirty="0" smtClean="0"/>
              <a:t> </a:t>
            </a:r>
            <a:r>
              <a:rPr lang="en-US" dirty="0" smtClean="0"/>
              <a:t>&gt;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6 </a:t>
            </a:r>
            <a:r>
              <a:rPr lang="ru-RU" sz="2000" dirty="0" smtClean="0"/>
              <a:t>* </a:t>
            </a:r>
            <a:r>
              <a:rPr lang="ru-RU" dirty="0" smtClean="0"/>
              <a:t>3     …     5 </a:t>
            </a:r>
            <a:r>
              <a:rPr lang="ru-RU" sz="2000" dirty="0" smtClean="0"/>
              <a:t>* </a:t>
            </a:r>
            <a:r>
              <a:rPr lang="ru-RU" dirty="0" smtClean="0"/>
              <a:t>3</a:t>
            </a:r>
            <a:r>
              <a:rPr lang="en-US" dirty="0" smtClean="0"/>
              <a:t>         =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4 </a:t>
            </a:r>
            <a:r>
              <a:rPr lang="ru-RU" sz="2000" dirty="0" smtClean="0"/>
              <a:t>*</a:t>
            </a:r>
            <a:r>
              <a:rPr lang="ru-RU" dirty="0" smtClean="0"/>
              <a:t> 4     …     3 </a:t>
            </a:r>
            <a:r>
              <a:rPr lang="ru-RU" sz="2000" dirty="0" smtClean="0"/>
              <a:t>*</a:t>
            </a:r>
            <a:r>
              <a:rPr lang="ru-RU" dirty="0" smtClean="0"/>
              <a:t> </a:t>
            </a:r>
            <a:r>
              <a:rPr lang="ru-RU" dirty="0" smtClean="0"/>
              <a:t>4</a:t>
            </a:r>
            <a:r>
              <a:rPr lang="en-US" dirty="0" smtClean="0"/>
              <a:t>         &lt;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5 </a:t>
            </a:r>
            <a:r>
              <a:rPr lang="ru-RU" sz="2000" dirty="0" smtClean="0"/>
              <a:t>*</a:t>
            </a:r>
            <a:r>
              <a:rPr lang="ru-RU" dirty="0" smtClean="0"/>
              <a:t> 4     …     6 </a:t>
            </a:r>
            <a:r>
              <a:rPr lang="ru-RU" sz="2000" dirty="0" smtClean="0"/>
              <a:t>*</a:t>
            </a:r>
            <a:r>
              <a:rPr lang="ru-RU" dirty="0" smtClean="0"/>
              <a:t> </a:t>
            </a:r>
            <a:r>
              <a:rPr lang="ru-RU" dirty="0" smtClean="0"/>
              <a:t>4</a:t>
            </a:r>
            <a:r>
              <a:rPr lang="en-US" dirty="0" smtClean="0"/>
              <a:t>         &gt;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6 </a:t>
            </a:r>
            <a:r>
              <a:rPr lang="ru-RU" sz="2000" dirty="0" smtClean="0"/>
              <a:t>*</a:t>
            </a:r>
            <a:r>
              <a:rPr lang="ru-RU" dirty="0" smtClean="0"/>
              <a:t> 1     …     6 </a:t>
            </a:r>
            <a:r>
              <a:rPr lang="ru-RU" sz="2000" dirty="0" smtClean="0"/>
              <a:t>*</a:t>
            </a:r>
            <a:r>
              <a:rPr lang="ru-RU" dirty="0" smtClean="0"/>
              <a:t> </a:t>
            </a:r>
            <a:r>
              <a:rPr lang="ru-RU" dirty="0" smtClean="0"/>
              <a:t>0</a:t>
            </a:r>
            <a:r>
              <a:rPr lang="en-US" dirty="0" smtClean="0"/>
              <a:t>         &gt;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100660" y="2636912"/>
            <a:ext cx="3575796" cy="379436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7 </a:t>
            </a:r>
            <a:r>
              <a:rPr lang="ru-RU" sz="1800" dirty="0" smtClean="0"/>
              <a:t>*</a:t>
            </a:r>
            <a:r>
              <a:rPr lang="ru-RU" dirty="0" smtClean="0"/>
              <a:t> 3     …    8 </a:t>
            </a:r>
            <a:r>
              <a:rPr lang="ru-RU" sz="2000" dirty="0" smtClean="0"/>
              <a:t>*</a:t>
            </a:r>
            <a:r>
              <a:rPr lang="ru-RU" dirty="0" smtClean="0"/>
              <a:t> </a:t>
            </a:r>
            <a:r>
              <a:rPr lang="ru-RU" dirty="0" smtClean="0"/>
              <a:t>2    </a:t>
            </a:r>
            <a:r>
              <a:rPr lang="en-US" dirty="0" smtClean="0"/>
              <a:t> </a:t>
            </a:r>
            <a:r>
              <a:rPr lang="ru-RU" dirty="0" smtClean="0"/>
              <a:t>   =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8 </a:t>
            </a:r>
            <a:r>
              <a:rPr lang="ru-RU" sz="2000" dirty="0" smtClean="0"/>
              <a:t>* </a:t>
            </a:r>
            <a:r>
              <a:rPr lang="ru-RU" dirty="0" smtClean="0"/>
              <a:t>3     …    4 </a:t>
            </a:r>
            <a:r>
              <a:rPr lang="ru-RU" sz="2000" dirty="0" smtClean="0"/>
              <a:t>*</a:t>
            </a:r>
            <a:r>
              <a:rPr lang="ru-RU" dirty="0" smtClean="0"/>
              <a:t> </a:t>
            </a:r>
            <a:r>
              <a:rPr lang="ru-RU" dirty="0" smtClean="0"/>
              <a:t>6        </a:t>
            </a:r>
            <a:r>
              <a:rPr lang="en-US" dirty="0"/>
              <a:t>&gt;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2 </a:t>
            </a:r>
            <a:r>
              <a:rPr lang="ru-RU" sz="1800" dirty="0" smtClean="0"/>
              <a:t>*</a:t>
            </a:r>
            <a:r>
              <a:rPr lang="ru-RU" dirty="0" smtClean="0"/>
              <a:t> 9     …    3 </a:t>
            </a:r>
            <a:r>
              <a:rPr lang="ru-RU" sz="2000" dirty="0" smtClean="0"/>
              <a:t>*</a:t>
            </a:r>
            <a:r>
              <a:rPr lang="ru-RU" dirty="0" smtClean="0"/>
              <a:t> </a:t>
            </a:r>
            <a:r>
              <a:rPr lang="ru-RU" dirty="0" smtClean="0"/>
              <a:t>6</a:t>
            </a:r>
            <a:r>
              <a:rPr lang="en-US" dirty="0" smtClean="0"/>
              <a:t>        &gt;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6 </a:t>
            </a:r>
            <a:r>
              <a:rPr lang="ru-RU" sz="2000" dirty="0" smtClean="0"/>
              <a:t>*</a:t>
            </a:r>
            <a:r>
              <a:rPr lang="ru-RU" dirty="0" smtClean="0"/>
              <a:t> 6     …    6 </a:t>
            </a:r>
            <a:r>
              <a:rPr lang="ru-RU" sz="2000" dirty="0" smtClean="0"/>
              <a:t>*</a:t>
            </a:r>
            <a:r>
              <a:rPr lang="ru-RU" dirty="0" smtClean="0"/>
              <a:t> </a:t>
            </a:r>
            <a:r>
              <a:rPr lang="ru-RU" dirty="0" smtClean="0"/>
              <a:t>5</a:t>
            </a:r>
            <a:r>
              <a:rPr lang="en-US" dirty="0" smtClean="0"/>
              <a:t>        =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9 </a:t>
            </a:r>
            <a:r>
              <a:rPr lang="ru-RU" sz="2000" dirty="0" smtClean="0"/>
              <a:t>*</a:t>
            </a:r>
            <a:r>
              <a:rPr lang="ru-RU" dirty="0" smtClean="0"/>
              <a:t> 3     …    9 </a:t>
            </a:r>
            <a:r>
              <a:rPr lang="ru-RU" sz="2000" dirty="0" smtClean="0"/>
              <a:t>*</a:t>
            </a:r>
            <a:r>
              <a:rPr lang="ru-RU" dirty="0" smtClean="0"/>
              <a:t> </a:t>
            </a:r>
            <a:r>
              <a:rPr lang="ru-RU" dirty="0" smtClean="0"/>
              <a:t>4</a:t>
            </a:r>
            <a:r>
              <a:rPr lang="en-US" dirty="0" smtClean="0"/>
              <a:t>        &lt;</a:t>
            </a:r>
            <a:endParaRPr lang="ru-RU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3235711" y="5522324"/>
            <a:ext cx="577929" cy="3806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1500260" y="5712648"/>
            <a:ext cx="576064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2197500" y="5517232"/>
            <a:ext cx="288032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624596" y="5917467"/>
            <a:ext cx="471951" cy="5138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2826503" y="5517232"/>
            <a:ext cx="451117" cy="5760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5508104" y="5917467"/>
            <a:ext cx="504056" cy="22722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6300192" y="5712648"/>
            <a:ext cx="432048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6888558" y="5712648"/>
            <a:ext cx="335436" cy="51381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7380312" y="5712648"/>
            <a:ext cx="384644" cy="4617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>
            <a:off x="8100392" y="5712648"/>
            <a:ext cx="419746" cy="3806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68728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38138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C00000"/>
                </a:solidFill>
              </a:rPr>
              <a:t>Разложить грибы поровну в корзины, записав решение</a:t>
            </a:r>
            <a:endParaRPr lang="ru-RU" b="1" i="1" dirty="0">
              <a:solidFill>
                <a:srgbClr val="C00000"/>
              </a:solidFill>
            </a:endParaRPr>
          </a:p>
        </p:txBody>
      </p:sp>
      <p:pic>
        <p:nvPicPr>
          <p:cNvPr id="4" name="Объект 3" descr="http://www.ua.all.biz/img/ua/catalog/2199611.png?rrr=1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737" y="1484784"/>
            <a:ext cx="3122828" cy="241465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://www.ua.all.biz/img/ua/catalog/2199611.png?rrr=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412776"/>
            <a:ext cx="3030338" cy="2486660"/>
          </a:xfrm>
          <a:prstGeom prst="rect">
            <a:avLst/>
          </a:prstGeom>
          <a:noFill/>
          <a:ln>
            <a:noFill/>
          </a:ln>
        </p:spPr>
      </p:pic>
      <p:pic>
        <p:nvPicPr>
          <p:cNvPr id="7170" name="Picture 2" descr="C:\Users\user\Desktop\грибы\imgpreviewRRZOWRXQ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488" y="4182396"/>
            <a:ext cx="720080" cy="1020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user\Desktop\грибы\imgpreviewRRZOWRXQ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4094" y="4118954"/>
            <a:ext cx="720080" cy="1020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user\Desktop\грибы\imgpreviewRRZOWRXQ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4118954"/>
            <a:ext cx="731788" cy="1036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C:\Users\user\Desktop\грибы\imgpreviewRRZOWRXQ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7471" y="4130985"/>
            <a:ext cx="731788" cy="1036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C:\Users\user\Desktop\грибы\imgpreviewRRZOWRXQ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4115459"/>
            <a:ext cx="720080" cy="1020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5" name="Picture 7" descr="C:\Users\user\Desktop\грибы\imgpreviewRRZOWRXQ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4102830"/>
            <a:ext cx="737909" cy="1045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C:\Users\user\Desktop\грибы\imgpreviewRRZOWRXQ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4645" y="4118954"/>
            <a:ext cx="717612" cy="1016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7" name="Picture 9" descr="C:\Users\user\Desktop\грибы\imgpreviewRRZOWRXQ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2586" y="4130985"/>
            <a:ext cx="711588" cy="1008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8" name="Picture 10" descr="C:\Users\user\Desktop\грибы\imgpreviewUSG2IRTC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820" y="5657843"/>
            <a:ext cx="670796" cy="712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9" name="Picture 11" descr="C:\Users\user\Desktop\грибы\imgpreviewUSG2IRTC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6186" y="5641360"/>
            <a:ext cx="686319" cy="728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0" name="Picture 12" descr="C:\Users\user\Desktop\грибы\imgpreviewUSG2IRTC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5657843"/>
            <a:ext cx="707256" cy="751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1" name="Picture 13" descr="C:\Users\user\Desktop\грибы\imgpreviewUSG2IRTC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9414" y="5641360"/>
            <a:ext cx="707901" cy="751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2" name="Picture 14" descr="C:\Users\user\Desktop\грибы\imgpreviewUSG2IRTC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6530" y="5603128"/>
            <a:ext cx="779909" cy="828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3" name="Picture 15" descr="C:\Users\user\Desktop\грибы\imgpreviewUSG2IRTC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8152" y="5657843"/>
            <a:ext cx="769636" cy="817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4" name="Picture 16" descr="C:\Users\user\Desktop\грибы\imgpreviewUSG2IRTC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8624" y="5634963"/>
            <a:ext cx="746697" cy="792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5" name="Picture 17" descr="C:\Users\user\Desktop\грибы\imgpreviewUSG2IRTC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1963" y="5641360"/>
            <a:ext cx="743904" cy="789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9091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rgbClr val="C00000"/>
                </a:solidFill>
              </a:rPr>
              <a:t>Решите примеры по вариантам</a:t>
            </a:r>
            <a:endParaRPr lang="ru-RU" sz="4000" b="1" i="1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40769"/>
            <a:ext cx="4040188" cy="504056"/>
          </a:xfrm>
        </p:spPr>
        <p:txBody>
          <a:bodyPr>
            <a:noAutofit/>
          </a:bodyPr>
          <a:lstStyle/>
          <a:p>
            <a:r>
              <a:rPr lang="ru-RU" sz="2800" dirty="0" smtClean="0"/>
              <a:t>   1 вариант</a:t>
            </a:r>
            <a:endParaRPr lang="ru-RU" sz="28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7544" y="2132856"/>
            <a:ext cx="4040188" cy="395128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2800" dirty="0" smtClean="0">
                <a:solidFill>
                  <a:srgbClr val="6600FF"/>
                </a:solidFill>
              </a:rPr>
              <a:t>     16 :  4 =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rgbClr val="6600FF"/>
                </a:solidFill>
              </a:rPr>
              <a:t>     48  : 6 =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rgbClr val="6600FF"/>
                </a:solidFill>
              </a:rPr>
              <a:t>     54 : 9 =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rgbClr val="6600FF"/>
                </a:solidFill>
              </a:rPr>
              <a:t>     32 : 8 =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rgbClr val="6600FF"/>
                </a:solidFill>
              </a:rPr>
              <a:t>     12 : 6 =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rgbClr val="6600FF"/>
                </a:solidFill>
              </a:rPr>
              <a:t>     28 : 4 =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rgbClr val="6600FF"/>
                </a:solidFill>
              </a:rPr>
              <a:t>     15 : 3 =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rgbClr val="6600FF"/>
                </a:solidFill>
              </a:rPr>
              <a:t>     35 : 5 =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rgbClr val="6600FF"/>
                </a:solidFill>
              </a:rPr>
              <a:t>     27 : 9 =</a:t>
            </a: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340769"/>
            <a:ext cx="4041775" cy="504056"/>
          </a:xfrm>
        </p:spPr>
        <p:txBody>
          <a:bodyPr>
            <a:noAutofit/>
          </a:bodyPr>
          <a:lstStyle/>
          <a:p>
            <a:r>
              <a:rPr lang="ru-RU" sz="2800" dirty="0" smtClean="0"/>
              <a:t>    2 вариант</a:t>
            </a:r>
            <a:endParaRPr lang="ru-RU" sz="2800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rgbClr val="6600FF"/>
                </a:solidFill>
              </a:rPr>
              <a:t>    </a:t>
            </a:r>
            <a:r>
              <a:rPr lang="ru-RU" sz="2800" dirty="0" smtClean="0">
                <a:solidFill>
                  <a:srgbClr val="6600FF"/>
                </a:solidFill>
              </a:rPr>
              <a:t>25 : 5 =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rgbClr val="6600FF"/>
                </a:solidFill>
              </a:rPr>
              <a:t>    56 : 7 =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rgbClr val="6600FF"/>
                </a:solidFill>
              </a:rPr>
              <a:t>    36 : 9 =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rgbClr val="6600FF"/>
                </a:solidFill>
              </a:rPr>
              <a:t>    18 : 2 =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rgbClr val="6600FF"/>
                </a:solidFill>
              </a:rPr>
              <a:t>    24 : 4 =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rgbClr val="6600FF"/>
                </a:solidFill>
              </a:rPr>
              <a:t>    72 : 8 =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rgbClr val="6600FF"/>
                </a:solidFill>
              </a:rPr>
              <a:t>    21 : 3 =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rgbClr val="6600FF"/>
                </a:solidFill>
              </a:rPr>
              <a:t>    49 : 7 =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rgbClr val="6600FF"/>
                </a:solidFill>
              </a:rPr>
              <a:t>    42 : 6 =</a:t>
            </a:r>
          </a:p>
          <a:p>
            <a:endParaRPr lang="ru-RU" sz="2800" dirty="0">
              <a:solidFill>
                <a:srgbClr val="66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2733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C00000"/>
                </a:solidFill>
              </a:rPr>
              <a:t>Решите задачу по краткому условию</a:t>
            </a:r>
            <a:endParaRPr lang="ru-RU" b="1" i="1" dirty="0">
              <a:solidFill>
                <a:srgbClr val="C00000"/>
              </a:solidFill>
            </a:endParaRPr>
          </a:p>
        </p:txBody>
      </p:sp>
      <p:pic>
        <p:nvPicPr>
          <p:cNvPr id="8194" name="Picture 2" descr="C:\Users\user\Desktop\картинки - животные\imgpreviewYT4HMFBZ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420888"/>
            <a:ext cx="1552575" cy="2333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67544" y="1340768"/>
            <a:ext cx="242566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24 шишки</a:t>
            </a:r>
            <a:endParaRPr lang="ru-RU" sz="4000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83968" y="1347624"/>
            <a:ext cx="423866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? в 3 раза меньше</a:t>
            </a:r>
            <a:endParaRPr lang="ru-RU" sz="4000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7" name="Рисунок 6" descr="http://www.2kkomfort.ru/imagelib/CSH12-8599_S3b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048" y="2070358"/>
            <a:ext cx="2314575" cy="2314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http://www.2kkomfort.ru/imagelib/CSH12-8599_S3b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2036078"/>
            <a:ext cx="2314575" cy="2314575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Правая фигурная скобка 9"/>
          <p:cNvSpPr/>
          <p:nvPr/>
        </p:nvSpPr>
        <p:spPr>
          <a:xfrm rot="5400000">
            <a:off x="3893084" y="1141138"/>
            <a:ext cx="1152128" cy="7571159"/>
          </a:xfrm>
          <a:prstGeom prst="rightBrace">
            <a:avLst>
              <a:gd name="adj1" fmla="val 0"/>
              <a:gd name="adj2" fmla="val 55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372143" y="5573375"/>
            <a:ext cx="279595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? шишек</a:t>
            </a:r>
            <a:endParaRPr lang="ru-RU" sz="5400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845942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C00000"/>
                </a:solidFill>
              </a:rPr>
              <a:t>Разделите треугольник отрезками на три треугольника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525963"/>
          </a:xfrm>
        </p:spPr>
        <p:txBody>
          <a:bodyPr/>
          <a:lstStyle/>
          <a:p>
            <a:pPr>
              <a:buFontTx/>
              <a:buChar char="-"/>
            </a:pPr>
            <a:r>
              <a:rPr lang="ru-RU" i="1" dirty="0" smtClean="0"/>
              <a:t>Найдите умножением количество углов.</a:t>
            </a:r>
          </a:p>
          <a:p>
            <a:pPr>
              <a:buFontTx/>
              <a:buChar char="-"/>
            </a:pPr>
            <a:endParaRPr lang="ru-RU" i="1" dirty="0"/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2267744" y="2564904"/>
            <a:ext cx="4392488" cy="3528392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6" name="Прямая со стрелкой 15"/>
          <p:cNvCxnSpPr/>
          <p:nvPr/>
        </p:nvCxnSpPr>
        <p:spPr>
          <a:xfrm>
            <a:off x="3760832" y="3698776"/>
            <a:ext cx="914400" cy="239452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endCxn id="4" idx="4"/>
          </p:cNvCxnSpPr>
          <p:nvPr/>
        </p:nvCxnSpPr>
        <p:spPr>
          <a:xfrm>
            <a:off x="3734584" y="3698776"/>
            <a:ext cx="2925648" cy="239452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1029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rgbClr val="C00000"/>
                </a:solidFill>
              </a:rPr>
              <a:t>Найдите различия</a:t>
            </a:r>
            <a:endParaRPr lang="ru-RU" sz="4000" b="1" i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C:\Users\user\Desktop\картинки -природа\imgpreviewX11YAM8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501" y="1556792"/>
            <a:ext cx="3888432" cy="4417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user\Desktop\картинки -природа\imgpreviewX11YAM8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697675"/>
            <a:ext cx="4032448" cy="4276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user\Desktop\грибы\imgpreviewGYC8UCXZ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881895"/>
            <a:ext cx="504056" cy="350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C:\Users\user\Desktop\грибы\imgpreviewXAJG5FEM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9510" y="4610164"/>
            <a:ext cx="596994" cy="447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C:\Users\user\Desktop\картинки - животные\imgpreviewYT4HMFBZ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1804815"/>
            <a:ext cx="283466" cy="426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1" name="Picture 7" descr="C:\Users\user\Desktop\картинки - животные\imgpreviewM3FG4WS3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501" y="1826168"/>
            <a:ext cx="438150" cy="516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Рисунок 10" descr="http://900igr.net/Detskie_prezentatsii/nasekomye_i_ptitsy/Bozhi_korovki.files/slide0002_image002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178683">
            <a:off x="2058444" y="3911439"/>
            <a:ext cx="302451" cy="33262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http://900igr.net/detskie_prezentatsii/nasekomye_i_ptitsy/ptitsy_lesa_2.files/slide0024_image023.jpg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0051" y="1826168"/>
            <a:ext cx="392906" cy="3586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 descr="http://go2.imgsmail.ru/imgpreview?key=1955442db93b4859&amp;mb=imgdb_preview_774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58766">
            <a:off x="6282406" y="3617453"/>
            <a:ext cx="432048" cy="25501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91121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466</TotalTime>
  <Words>340</Words>
  <Application>Microsoft Office PowerPoint</Application>
  <PresentationFormat>Экран (4:3)</PresentationFormat>
  <Paragraphs>64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Arial</vt:lpstr>
      <vt:lpstr>Calibri</vt:lpstr>
      <vt:lpstr>Тема Office</vt:lpstr>
      <vt:lpstr>Повторение таблицы умножения и табличного деления </vt:lpstr>
      <vt:lpstr>Презентация PowerPoint</vt:lpstr>
      <vt:lpstr>Вставить нужное число </vt:lpstr>
      <vt:lpstr>Сравнить произведения</vt:lpstr>
      <vt:lpstr>Разложить грибы поровну в корзины, записав решение</vt:lpstr>
      <vt:lpstr>Решите примеры по вариантам</vt:lpstr>
      <vt:lpstr>Решите задачу по краткому условию</vt:lpstr>
      <vt:lpstr>Разделите треугольник отрезками на три треугольника</vt:lpstr>
      <vt:lpstr>Найдите различия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KMGotti</cp:lastModifiedBy>
  <cp:revision>38</cp:revision>
  <dcterms:created xsi:type="dcterms:W3CDTF">2014-07-14T05:18:34Z</dcterms:created>
  <dcterms:modified xsi:type="dcterms:W3CDTF">2014-11-15T15:04:23Z</dcterms:modified>
</cp:coreProperties>
</file>