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67" r:id="rId16"/>
    <p:sldId id="270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55" autoAdjust="0"/>
    <p:restoredTop sz="94660"/>
  </p:normalViewPr>
  <p:slideViewPr>
    <p:cSldViewPr>
      <p:cViewPr varScale="1">
        <p:scale>
          <a:sx n="87" d="100"/>
          <a:sy n="87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2.mp3"/><Relationship Id="rId7" Type="http://schemas.openxmlformats.org/officeDocument/2006/relationships/image" Target="../media/image15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4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ПЕТЕРБУРГСКИЙ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МЕТРОПОЛИТЕН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1331640" y="4293096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История, факты, схема.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07017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Размыв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12776"/>
            <a:ext cx="7704856" cy="5179306"/>
          </a:xfrm>
        </p:spPr>
      </p:pic>
    </p:spTree>
    <p:extLst>
      <p:ext uri="{BB962C8B-B14F-4D97-AF65-F5344CB8AC3E}">
        <p14:creationId xmlns:p14="http://schemas.microsoft.com/office/powerpoint/2010/main" val="182424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Обрушение козырька на станции «Сенная площадь»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771" y="1600200"/>
            <a:ext cx="7096457" cy="4525963"/>
          </a:xfrm>
        </p:spPr>
      </p:pic>
    </p:spTree>
    <p:extLst>
      <p:ext uri="{BB962C8B-B14F-4D97-AF65-F5344CB8AC3E}">
        <p14:creationId xmlns:p14="http://schemas.microsoft.com/office/powerpoint/2010/main" val="30771405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Ветки метрополитена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916832"/>
            <a:ext cx="9036496" cy="3960439"/>
          </a:xfrm>
        </p:spPr>
      </p:pic>
    </p:spTree>
    <p:extLst>
      <p:ext uri="{BB962C8B-B14F-4D97-AF65-F5344CB8AC3E}">
        <p14:creationId xmlns:p14="http://schemas.microsoft.com/office/powerpoint/2010/main" val="30570058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«Дачное»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Петербургском метро есть одна навсегда закрытая станция — «Дачное». Она же была единственной наземной станцией открытого типа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Была временно конечной станцией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Кировско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-Выборгской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линии.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Была закрыта и позже демонтирована из-за недостатка длины платформы, а также из-за неблагоприятного влияния внешней среды.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0404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404664"/>
            <a:ext cx="8964488" cy="5943308"/>
          </a:xfrm>
        </p:spPr>
      </p:pic>
    </p:spTree>
    <p:extLst>
      <p:ext uri="{BB962C8B-B14F-4D97-AF65-F5344CB8AC3E}">
        <p14:creationId xmlns:p14="http://schemas.microsoft.com/office/powerpoint/2010/main" val="166609621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Осторожно, двери закрываются!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1600200"/>
            <a:ext cx="7200800" cy="4525963"/>
          </a:xfrm>
        </p:spPr>
      </p:pic>
      <p:pic>
        <p:nvPicPr>
          <p:cNvPr id="5" name="Петербургский_метрополитен_-_объявление_станци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23528" y="4509120"/>
            <a:ext cx="609600" cy="609600"/>
          </a:xfrm>
          <a:prstGeom prst="rect">
            <a:avLst/>
          </a:prstGeom>
        </p:spPr>
      </p:pic>
      <p:pic>
        <p:nvPicPr>
          <p:cNvPr id="6" name="Осторожно!_Двери_Закрываются.mp3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460432" y="46531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166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73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640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988840"/>
            <a:ext cx="8229600" cy="45259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Презентацию подготовила учитель начальных классов</a:t>
            </a:r>
          </a:p>
          <a:p>
            <a:pPr marL="0" indent="0" algn="ct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Шигаева Елена Дмитриевна</a:t>
            </a:r>
          </a:p>
          <a:p>
            <a:pPr marL="0" indent="0" algn="ctr">
              <a:buNone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ГБОУ Лицей №533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9911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 презентации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 в цифрах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эксплуатации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строительства: проекты, схемы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Ветки метрополитена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«Дачное»</a:t>
            </a:r>
          </a:p>
          <a:p>
            <a:pPr marL="514350" indent="-514350">
              <a:buFont typeface="+mj-lt"/>
              <a:buAutoNum type="arabicPeriod"/>
            </a:pP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5321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Справка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Петербургский метрополитен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(до июля 1992 — </a:t>
            </a: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Ленинградский ордена Ленина метрополитен имени В. И. Ленина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— скоростная внеуличная транспортная система Санкт-Петербурга и Ленинградской области. Второй в Советском Союзе метрополитен после московского — открылся 15 ноября 1955 года.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1628800"/>
            <a:ext cx="4038600" cy="2667541"/>
          </a:xfrm>
        </p:spPr>
      </p:pic>
    </p:spTree>
    <p:extLst>
      <p:ext uri="{BB962C8B-B14F-4D97-AF65-F5344CB8AC3E}">
        <p14:creationId xmlns:p14="http://schemas.microsoft.com/office/powerpoint/2010/main" val="11291597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Метро в цифрах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323528" y="1556792"/>
            <a:ext cx="4172272" cy="4857403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сегодняшний день действует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 линий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петербургского метро, эксплуатационная длина составляет 113,6 км.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станций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— 67 (среди них 7 пересадочных узлов), 11 совмещено с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вокзалами, железнодорожными станциями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ru-RU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платформами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систему входят 72 вестибюля, 251 эскалатор и 856 турникетов.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2060848"/>
            <a:ext cx="4038600" cy="3312368"/>
          </a:xfrm>
        </p:spPr>
      </p:pic>
    </p:spTree>
    <p:extLst>
      <p:ext uri="{BB962C8B-B14F-4D97-AF65-F5344CB8AC3E}">
        <p14:creationId xmlns:p14="http://schemas.microsoft.com/office/powerpoint/2010/main" val="4072532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r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Начало эксплуатации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открытия метрополитена для использования:</a:t>
            </a:r>
          </a:p>
          <a:p>
            <a:pPr marL="0" indent="0" algn="ctr"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ноября 1995 года</a:t>
            </a:r>
          </a:p>
          <a:p>
            <a:pPr marL="0" indent="0" algn="ctr">
              <a:buNone/>
            </a:pPr>
            <a:endParaRPr lang="ru-RU" sz="4400" b="1" dirty="0" smtClean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разрабатывался с 1889 года.</a:t>
            </a:r>
            <a:endParaRPr lang="ru-RU" sz="36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155688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Петербургского метрополитена П. И.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Балинского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(1900-е)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12776"/>
            <a:ext cx="8352928" cy="5256584"/>
          </a:xfrm>
        </p:spPr>
      </p:pic>
    </p:spTree>
    <p:extLst>
      <p:ext uri="{BB962C8B-B14F-4D97-AF65-F5344CB8AC3E}">
        <p14:creationId xmlns:p14="http://schemas.microsoft.com/office/powerpoint/2010/main" val="71250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4801" y="332656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Схема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трассы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первой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очереди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135640"/>
            <a:ext cx="4996447" cy="6713976"/>
          </a:xfrm>
        </p:spPr>
      </p:pic>
      <p:sp>
        <p:nvSpPr>
          <p:cNvPr id="5" name="Прямоугольник 4"/>
          <p:cNvSpPr/>
          <p:nvPr/>
        </p:nvSpPr>
        <p:spPr>
          <a:xfrm>
            <a:off x="107504" y="1844824"/>
            <a:ext cx="3407921" cy="440120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1) Автово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2) Кировский завод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3) Нарвская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4) Балтийская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5) Технологический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Институт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 Пушкинская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7) Владимирская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8) Площадь 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Восстания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85928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Здание Управления Петербургского метрополитена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628800"/>
            <a:ext cx="8110655" cy="5069160"/>
          </a:xfrm>
        </p:spPr>
      </p:pic>
    </p:spTree>
    <p:extLst>
      <p:ext uri="{BB962C8B-B14F-4D97-AF65-F5344CB8AC3E}">
        <p14:creationId xmlns:p14="http://schemas.microsoft.com/office/powerpoint/2010/main" val="283416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Происшествия.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Прорыв 1974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556792"/>
            <a:ext cx="7848872" cy="4909276"/>
          </a:xfrm>
        </p:spPr>
      </p:pic>
    </p:spTree>
    <p:extLst>
      <p:ext uri="{BB962C8B-B14F-4D97-AF65-F5344CB8AC3E}">
        <p14:creationId xmlns:p14="http://schemas.microsoft.com/office/powerpoint/2010/main" val="119475491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262</Words>
  <Application>Microsoft Office PowerPoint</Application>
  <PresentationFormat>Экран (4:3)</PresentationFormat>
  <Paragraphs>44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ПЕТЕРБУРГСКИЙ МЕТРОПОЛИТЕН</vt:lpstr>
      <vt:lpstr>Содержание презентации</vt:lpstr>
      <vt:lpstr>Справка</vt:lpstr>
      <vt:lpstr>Метро в цифрах</vt:lpstr>
      <vt:lpstr>Начало эксплуатации</vt:lpstr>
      <vt:lpstr>Проект Петербургского метрополитена П. И. Балинского (1900-е)</vt:lpstr>
      <vt:lpstr>Схема трассы первой очереди</vt:lpstr>
      <vt:lpstr>Здание Управления Петербургского метрополитена</vt:lpstr>
      <vt:lpstr>Происшествия. Прорыв 1974 года.</vt:lpstr>
      <vt:lpstr>Размыв</vt:lpstr>
      <vt:lpstr>Обрушение козырька на станции «Сенная площадь»</vt:lpstr>
      <vt:lpstr>Ветки метрополитена</vt:lpstr>
      <vt:lpstr>«Дачное»</vt:lpstr>
      <vt:lpstr>Презентация PowerPoint</vt:lpstr>
      <vt:lpstr>Осторожно, двери закрываются!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ПЕТЕРБУРГСКИЙ МЕТРОПОЛИТЕН</dc:title>
  <dc:creator>Ленкотян</dc:creator>
  <cp:lastModifiedBy>Ленкотян</cp:lastModifiedBy>
  <cp:revision>13</cp:revision>
  <dcterms:created xsi:type="dcterms:W3CDTF">2014-10-13T17:02:32Z</dcterms:created>
  <dcterms:modified xsi:type="dcterms:W3CDTF">2015-01-01T21:26:00Z</dcterms:modified>
</cp:coreProperties>
</file>