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60" r:id="rId5"/>
    <p:sldId id="261" r:id="rId6"/>
    <p:sldId id="262" r:id="rId7"/>
    <p:sldId id="265" r:id="rId8"/>
    <p:sldId id="266" r:id="rId9"/>
    <p:sldId id="267" r:id="rId10"/>
    <p:sldId id="270" r:id="rId11"/>
    <p:sldId id="271" r:id="rId12"/>
    <p:sldId id="272" r:id="rId13"/>
    <p:sldId id="263" r:id="rId14"/>
    <p:sldId id="273" r:id="rId15"/>
    <p:sldId id="27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00B7E0-60B1-464E-91B8-6E8147795A24}" type="doc">
      <dgm:prSet loTypeId="urn:microsoft.com/office/officeart/2005/8/layout/hProcess9" loCatId="process" qsTypeId="urn:microsoft.com/office/officeart/2005/8/quickstyle/3d3" qsCatId="3D" csTypeId="urn:microsoft.com/office/officeart/2005/8/colors/accent1_2" csCatId="accent1" phldr="1"/>
      <dgm:spPr/>
    </dgm:pt>
    <dgm:pt modelId="{AF3C9D21-BB2A-40D2-BB27-6668A6DB6827}">
      <dgm:prSet/>
      <dgm:spPr/>
      <dgm:t>
        <a:bodyPr/>
        <a:lstStyle/>
        <a:p>
          <a:r>
            <a:rPr lang="ru-RU" b="1" dirty="0" smtClean="0"/>
            <a:t>Поступление веществ в клетку</a:t>
          </a:r>
          <a:endParaRPr lang="ru-RU" b="1" dirty="0"/>
        </a:p>
      </dgm:t>
    </dgm:pt>
    <dgm:pt modelId="{A56A12DB-596C-4959-B831-2CD3FD40CB9C}" type="parTrans" cxnId="{A9A305D3-281B-4C91-A91E-15C9B747A263}">
      <dgm:prSet/>
      <dgm:spPr/>
      <dgm:t>
        <a:bodyPr/>
        <a:lstStyle/>
        <a:p>
          <a:endParaRPr lang="ru-RU"/>
        </a:p>
      </dgm:t>
    </dgm:pt>
    <dgm:pt modelId="{FB4D9380-D535-4CB5-B477-6D3C8E5E4B61}" type="sibTrans" cxnId="{A9A305D3-281B-4C91-A91E-15C9B747A263}">
      <dgm:prSet/>
      <dgm:spPr/>
      <dgm:t>
        <a:bodyPr/>
        <a:lstStyle/>
        <a:p>
          <a:endParaRPr lang="ru-RU"/>
        </a:p>
      </dgm:t>
    </dgm:pt>
    <dgm:pt modelId="{8ECA3BF4-9BA7-4760-9EB9-56F4FD2B7368}">
      <dgm:prSet/>
      <dgm:spPr/>
      <dgm:t>
        <a:bodyPr/>
        <a:lstStyle/>
        <a:p>
          <a:r>
            <a:rPr lang="ru-RU" b="1" dirty="0" smtClean="0"/>
            <a:t>Использование веществ клеткой</a:t>
          </a:r>
          <a:endParaRPr lang="ru-RU" b="1" dirty="0"/>
        </a:p>
      </dgm:t>
    </dgm:pt>
    <dgm:pt modelId="{1BCB441B-8A89-4F91-AAAE-03DA38C14EB5}" type="parTrans" cxnId="{C53D5DF2-A15C-4A9E-B668-03F09B497BDD}">
      <dgm:prSet/>
      <dgm:spPr/>
      <dgm:t>
        <a:bodyPr/>
        <a:lstStyle/>
        <a:p>
          <a:endParaRPr lang="ru-RU"/>
        </a:p>
      </dgm:t>
    </dgm:pt>
    <dgm:pt modelId="{86379A5F-B3F3-4EDE-BF0F-BE6A2DB9C129}" type="sibTrans" cxnId="{C53D5DF2-A15C-4A9E-B668-03F09B497BDD}">
      <dgm:prSet/>
      <dgm:spPr/>
      <dgm:t>
        <a:bodyPr/>
        <a:lstStyle/>
        <a:p>
          <a:endParaRPr lang="ru-RU"/>
        </a:p>
      </dgm:t>
    </dgm:pt>
    <dgm:pt modelId="{1C2F518C-2A5D-4C6B-9294-A2815A887C4A}">
      <dgm:prSet/>
      <dgm:spPr/>
      <dgm:t>
        <a:bodyPr/>
        <a:lstStyle/>
        <a:p>
          <a:r>
            <a:rPr lang="ru-RU" b="1" dirty="0" smtClean="0"/>
            <a:t>Выделение конечных продуктов</a:t>
          </a:r>
          <a:endParaRPr lang="ru-RU" b="1" dirty="0"/>
        </a:p>
      </dgm:t>
    </dgm:pt>
    <dgm:pt modelId="{5558B4C4-B8C4-4453-B581-D38C5B0501ED}" type="parTrans" cxnId="{962C8CF0-E2DD-44A7-BC25-0029298048CD}">
      <dgm:prSet/>
      <dgm:spPr/>
      <dgm:t>
        <a:bodyPr/>
        <a:lstStyle/>
        <a:p>
          <a:endParaRPr lang="ru-RU"/>
        </a:p>
      </dgm:t>
    </dgm:pt>
    <dgm:pt modelId="{74188879-74BD-4D88-8448-BA72B9745F20}" type="sibTrans" cxnId="{962C8CF0-E2DD-44A7-BC25-0029298048CD}">
      <dgm:prSet/>
      <dgm:spPr/>
      <dgm:t>
        <a:bodyPr/>
        <a:lstStyle/>
        <a:p>
          <a:endParaRPr lang="ru-RU"/>
        </a:p>
      </dgm:t>
    </dgm:pt>
    <dgm:pt modelId="{6D0C4E9A-341A-4170-845E-62D630D11D96}" type="pres">
      <dgm:prSet presAssocID="{4500B7E0-60B1-464E-91B8-6E8147795A24}" presName="CompostProcess" presStyleCnt="0">
        <dgm:presLayoutVars>
          <dgm:dir/>
          <dgm:resizeHandles val="exact"/>
        </dgm:presLayoutVars>
      </dgm:prSet>
      <dgm:spPr/>
    </dgm:pt>
    <dgm:pt modelId="{BC38E772-A130-4209-B868-9A6C9806C11D}" type="pres">
      <dgm:prSet presAssocID="{4500B7E0-60B1-464E-91B8-6E8147795A24}" presName="arrow" presStyleLbl="bgShp" presStyleIdx="0" presStyleCnt="1"/>
      <dgm:spPr/>
    </dgm:pt>
    <dgm:pt modelId="{6A14B8FE-EC83-446C-92BF-FCFBE8C0A00E}" type="pres">
      <dgm:prSet presAssocID="{4500B7E0-60B1-464E-91B8-6E8147795A24}" presName="linearProcess" presStyleCnt="0"/>
      <dgm:spPr/>
    </dgm:pt>
    <dgm:pt modelId="{8F573DB7-0FCB-45FC-BED4-CB8230F9E467}" type="pres">
      <dgm:prSet presAssocID="{AF3C9D21-BB2A-40D2-BB27-6668A6DB6827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E86FCB-C444-47E0-9197-C3F00B3A77D8}" type="pres">
      <dgm:prSet presAssocID="{FB4D9380-D535-4CB5-B477-6D3C8E5E4B61}" presName="sibTrans" presStyleCnt="0"/>
      <dgm:spPr/>
    </dgm:pt>
    <dgm:pt modelId="{0473C4ED-79FB-4F92-A04C-9A0E0B1D08C9}" type="pres">
      <dgm:prSet presAssocID="{8ECA3BF4-9BA7-4760-9EB9-56F4FD2B7368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BC02BD-C08F-4F7D-91EB-876FCB34036B}" type="pres">
      <dgm:prSet presAssocID="{86379A5F-B3F3-4EDE-BF0F-BE6A2DB9C129}" presName="sibTrans" presStyleCnt="0"/>
      <dgm:spPr/>
    </dgm:pt>
    <dgm:pt modelId="{D4606AA7-D3D0-435E-9419-C8DBD0C41154}" type="pres">
      <dgm:prSet presAssocID="{1C2F518C-2A5D-4C6B-9294-A2815A887C4A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A305D3-281B-4C91-A91E-15C9B747A263}" srcId="{4500B7E0-60B1-464E-91B8-6E8147795A24}" destId="{AF3C9D21-BB2A-40D2-BB27-6668A6DB6827}" srcOrd="0" destOrd="0" parTransId="{A56A12DB-596C-4959-B831-2CD3FD40CB9C}" sibTransId="{FB4D9380-D535-4CB5-B477-6D3C8E5E4B61}"/>
    <dgm:cxn modelId="{C3232DC4-47F1-4267-9FC0-CC88D52CE6D0}" type="presOf" srcId="{1C2F518C-2A5D-4C6B-9294-A2815A887C4A}" destId="{D4606AA7-D3D0-435E-9419-C8DBD0C41154}" srcOrd="0" destOrd="0" presId="urn:microsoft.com/office/officeart/2005/8/layout/hProcess9"/>
    <dgm:cxn modelId="{962C8CF0-E2DD-44A7-BC25-0029298048CD}" srcId="{4500B7E0-60B1-464E-91B8-6E8147795A24}" destId="{1C2F518C-2A5D-4C6B-9294-A2815A887C4A}" srcOrd="2" destOrd="0" parTransId="{5558B4C4-B8C4-4453-B581-D38C5B0501ED}" sibTransId="{74188879-74BD-4D88-8448-BA72B9745F20}"/>
    <dgm:cxn modelId="{7D2B0DFC-33C7-4DF3-8343-FE84B0EFF8B0}" type="presOf" srcId="{4500B7E0-60B1-464E-91B8-6E8147795A24}" destId="{6D0C4E9A-341A-4170-845E-62D630D11D96}" srcOrd="0" destOrd="0" presId="urn:microsoft.com/office/officeart/2005/8/layout/hProcess9"/>
    <dgm:cxn modelId="{BDD2FF2D-1ECF-41D8-9892-DE71DA9712FF}" type="presOf" srcId="{8ECA3BF4-9BA7-4760-9EB9-56F4FD2B7368}" destId="{0473C4ED-79FB-4F92-A04C-9A0E0B1D08C9}" srcOrd="0" destOrd="0" presId="urn:microsoft.com/office/officeart/2005/8/layout/hProcess9"/>
    <dgm:cxn modelId="{00CED395-BDFE-4719-876C-46370D2B8984}" type="presOf" srcId="{AF3C9D21-BB2A-40D2-BB27-6668A6DB6827}" destId="{8F573DB7-0FCB-45FC-BED4-CB8230F9E467}" srcOrd="0" destOrd="0" presId="urn:microsoft.com/office/officeart/2005/8/layout/hProcess9"/>
    <dgm:cxn modelId="{C53D5DF2-A15C-4A9E-B668-03F09B497BDD}" srcId="{4500B7E0-60B1-464E-91B8-6E8147795A24}" destId="{8ECA3BF4-9BA7-4760-9EB9-56F4FD2B7368}" srcOrd="1" destOrd="0" parTransId="{1BCB441B-8A89-4F91-AAAE-03DA38C14EB5}" sibTransId="{86379A5F-B3F3-4EDE-BF0F-BE6A2DB9C129}"/>
    <dgm:cxn modelId="{4225A31C-8AF5-472E-AE97-14BD17DF0A1A}" type="presParOf" srcId="{6D0C4E9A-341A-4170-845E-62D630D11D96}" destId="{BC38E772-A130-4209-B868-9A6C9806C11D}" srcOrd="0" destOrd="0" presId="urn:microsoft.com/office/officeart/2005/8/layout/hProcess9"/>
    <dgm:cxn modelId="{2574C615-4F20-430F-B105-E98E8409BEB1}" type="presParOf" srcId="{6D0C4E9A-341A-4170-845E-62D630D11D96}" destId="{6A14B8FE-EC83-446C-92BF-FCFBE8C0A00E}" srcOrd="1" destOrd="0" presId="urn:microsoft.com/office/officeart/2005/8/layout/hProcess9"/>
    <dgm:cxn modelId="{A29DF8D5-0BAF-493D-943B-2973B2762247}" type="presParOf" srcId="{6A14B8FE-EC83-446C-92BF-FCFBE8C0A00E}" destId="{8F573DB7-0FCB-45FC-BED4-CB8230F9E467}" srcOrd="0" destOrd="0" presId="urn:microsoft.com/office/officeart/2005/8/layout/hProcess9"/>
    <dgm:cxn modelId="{AF497FE0-5054-4FEC-9244-8BDB61AC281F}" type="presParOf" srcId="{6A14B8FE-EC83-446C-92BF-FCFBE8C0A00E}" destId="{2FE86FCB-C444-47E0-9197-C3F00B3A77D8}" srcOrd="1" destOrd="0" presId="urn:microsoft.com/office/officeart/2005/8/layout/hProcess9"/>
    <dgm:cxn modelId="{76D75A46-CAB0-47F6-9861-467CF27DDE77}" type="presParOf" srcId="{6A14B8FE-EC83-446C-92BF-FCFBE8C0A00E}" destId="{0473C4ED-79FB-4F92-A04C-9A0E0B1D08C9}" srcOrd="2" destOrd="0" presId="urn:microsoft.com/office/officeart/2005/8/layout/hProcess9"/>
    <dgm:cxn modelId="{3FEDBD7E-FD38-4DE6-95E9-EF0B44DF3A9B}" type="presParOf" srcId="{6A14B8FE-EC83-446C-92BF-FCFBE8C0A00E}" destId="{DCBC02BD-C08F-4F7D-91EB-876FCB34036B}" srcOrd="3" destOrd="0" presId="urn:microsoft.com/office/officeart/2005/8/layout/hProcess9"/>
    <dgm:cxn modelId="{33EEAD61-4508-4188-8EFE-62722F1D7F07}" type="presParOf" srcId="{6A14B8FE-EC83-446C-92BF-FCFBE8C0A00E}" destId="{D4606AA7-D3D0-435E-9419-C8DBD0C41154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F5DBA7-FD0B-43B6-89EC-4162B4372434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D4E9D2-DFF8-485C-BEE9-242A907BABF4}">
      <dgm:prSet phldrT="[Текст]"/>
      <dgm:spPr/>
      <dgm:t>
        <a:bodyPr/>
        <a:lstStyle/>
        <a:p>
          <a:r>
            <a:rPr lang="ru-RU" b="1" dirty="0" smtClean="0"/>
            <a:t>Обмен веществ</a:t>
          </a:r>
          <a:endParaRPr lang="ru-RU" b="1" dirty="0"/>
        </a:p>
      </dgm:t>
    </dgm:pt>
    <dgm:pt modelId="{DE52C1C0-8893-47BE-9A93-A64C2105555E}" type="parTrans" cxnId="{36B4CA7E-4885-4DDE-950E-97D6ED3E7A12}">
      <dgm:prSet/>
      <dgm:spPr/>
      <dgm:t>
        <a:bodyPr/>
        <a:lstStyle/>
        <a:p>
          <a:endParaRPr lang="ru-RU"/>
        </a:p>
      </dgm:t>
    </dgm:pt>
    <dgm:pt modelId="{EAE2C865-46DF-485B-9CDD-858B2A0B83F4}" type="sibTrans" cxnId="{36B4CA7E-4885-4DDE-950E-97D6ED3E7A12}">
      <dgm:prSet/>
      <dgm:spPr/>
      <dgm:t>
        <a:bodyPr/>
        <a:lstStyle/>
        <a:p>
          <a:endParaRPr lang="ru-RU"/>
        </a:p>
      </dgm:t>
    </dgm:pt>
    <dgm:pt modelId="{66301041-B067-42CA-84AC-A097C44A81D0}">
      <dgm:prSet phldrT="[Текст]"/>
      <dgm:spPr/>
      <dgm:t>
        <a:bodyPr/>
        <a:lstStyle/>
        <a:p>
          <a:r>
            <a:rPr lang="ru-RU" b="1" dirty="0" smtClean="0"/>
            <a:t>Пластический</a:t>
          </a:r>
        </a:p>
        <a:p>
          <a:r>
            <a:rPr lang="ru-RU" dirty="0" smtClean="0"/>
            <a:t>(анаболизм, или ассимиляция)</a:t>
          </a:r>
          <a:endParaRPr lang="ru-RU" dirty="0"/>
        </a:p>
      </dgm:t>
    </dgm:pt>
    <dgm:pt modelId="{257BEF42-43C9-47A7-A006-8AE095ED610D}" type="parTrans" cxnId="{BB4A2E10-26DF-4A98-8C94-4C0718CA82E2}">
      <dgm:prSet/>
      <dgm:spPr/>
      <dgm:t>
        <a:bodyPr/>
        <a:lstStyle/>
        <a:p>
          <a:endParaRPr lang="ru-RU"/>
        </a:p>
      </dgm:t>
    </dgm:pt>
    <dgm:pt modelId="{9AB6CB37-15B6-4C32-80C4-69F4028603FE}" type="sibTrans" cxnId="{BB4A2E10-26DF-4A98-8C94-4C0718CA82E2}">
      <dgm:prSet/>
      <dgm:spPr/>
      <dgm:t>
        <a:bodyPr/>
        <a:lstStyle/>
        <a:p>
          <a:endParaRPr lang="ru-RU"/>
        </a:p>
      </dgm:t>
    </dgm:pt>
    <dgm:pt modelId="{5676B0E3-B938-402C-81BB-3154978F3124}">
      <dgm:prSet phldrT="[Текст]"/>
      <dgm:spPr/>
      <dgm:t>
        <a:bodyPr/>
        <a:lstStyle/>
        <a:p>
          <a:r>
            <a:rPr lang="ru-RU" b="1" dirty="0" smtClean="0"/>
            <a:t>Энергетический</a:t>
          </a:r>
          <a:r>
            <a:rPr lang="ru-RU" dirty="0" smtClean="0"/>
            <a:t> </a:t>
          </a:r>
        </a:p>
        <a:p>
          <a:r>
            <a:rPr lang="ru-RU" dirty="0" smtClean="0"/>
            <a:t>(катаболизм, или диссимиляция)</a:t>
          </a:r>
          <a:endParaRPr lang="ru-RU" dirty="0"/>
        </a:p>
      </dgm:t>
    </dgm:pt>
    <dgm:pt modelId="{61554EDC-7509-4DD4-9AB2-C6D38F33AF53}" type="sibTrans" cxnId="{C0C822D0-5565-4162-A71F-7992C5603565}">
      <dgm:prSet/>
      <dgm:spPr/>
      <dgm:t>
        <a:bodyPr/>
        <a:lstStyle/>
        <a:p>
          <a:endParaRPr lang="ru-RU"/>
        </a:p>
      </dgm:t>
    </dgm:pt>
    <dgm:pt modelId="{F47FF48B-6830-4640-B8FC-BD86776501F4}" type="parTrans" cxnId="{C0C822D0-5565-4162-A71F-7992C5603565}">
      <dgm:prSet/>
      <dgm:spPr/>
      <dgm:t>
        <a:bodyPr/>
        <a:lstStyle/>
        <a:p>
          <a:endParaRPr lang="ru-RU"/>
        </a:p>
      </dgm:t>
    </dgm:pt>
    <dgm:pt modelId="{FCDB9F68-7200-4A0C-A519-7AD02D573855}" type="pres">
      <dgm:prSet presAssocID="{78F5DBA7-FD0B-43B6-89EC-4162B437243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86541BE-CFE5-4132-A10F-FD8F5F9FDC0D}" type="pres">
      <dgm:prSet presAssocID="{54D4E9D2-DFF8-485C-BEE9-242A907BABF4}" presName="hierRoot1" presStyleCnt="0"/>
      <dgm:spPr/>
    </dgm:pt>
    <dgm:pt modelId="{1DB8EBCA-78C6-4668-9731-DF0BC75AF34E}" type="pres">
      <dgm:prSet presAssocID="{54D4E9D2-DFF8-485C-BEE9-242A907BABF4}" presName="composite" presStyleCnt="0"/>
      <dgm:spPr/>
    </dgm:pt>
    <dgm:pt modelId="{4DEF29EF-E4FA-494B-997E-85027F4367AF}" type="pres">
      <dgm:prSet presAssocID="{54D4E9D2-DFF8-485C-BEE9-242A907BABF4}" presName="background" presStyleLbl="node0" presStyleIdx="0" presStyleCnt="1"/>
      <dgm:spPr/>
    </dgm:pt>
    <dgm:pt modelId="{3AA9CA02-D6CA-4543-8851-3D54C2E44809}" type="pres">
      <dgm:prSet presAssocID="{54D4E9D2-DFF8-485C-BEE9-242A907BABF4}" presName="text" presStyleLbl="fgAcc0" presStyleIdx="0" presStyleCnt="1">
        <dgm:presLayoutVars>
          <dgm:chPref val="3"/>
        </dgm:presLayoutVars>
      </dgm:prSet>
      <dgm:spPr/>
    </dgm:pt>
    <dgm:pt modelId="{85B6C1E7-19FE-4912-A092-A6A6CCA74A91}" type="pres">
      <dgm:prSet presAssocID="{54D4E9D2-DFF8-485C-BEE9-242A907BABF4}" presName="hierChild2" presStyleCnt="0"/>
      <dgm:spPr/>
    </dgm:pt>
    <dgm:pt modelId="{C49FBF84-5D5D-463B-851D-FC3CFC8B2AD3}" type="pres">
      <dgm:prSet presAssocID="{257BEF42-43C9-47A7-A006-8AE095ED610D}" presName="Name10" presStyleLbl="parChTrans1D2" presStyleIdx="0" presStyleCnt="2"/>
      <dgm:spPr/>
    </dgm:pt>
    <dgm:pt modelId="{BD89877B-1613-410F-9808-8F9934A3CBF5}" type="pres">
      <dgm:prSet presAssocID="{66301041-B067-42CA-84AC-A097C44A81D0}" presName="hierRoot2" presStyleCnt="0"/>
      <dgm:spPr/>
    </dgm:pt>
    <dgm:pt modelId="{8344B431-1701-4518-93F7-2F1C9E5A9CFB}" type="pres">
      <dgm:prSet presAssocID="{66301041-B067-42CA-84AC-A097C44A81D0}" presName="composite2" presStyleCnt="0"/>
      <dgm:spPr/>
    </dgm:pt>
    <dgm:pt modelId="{26F75178-648A-4299-AA77-7643F1B837BA}" type="pres">
      <dgm:prSet presAssocID="{66301041-B067-42CA-84AC-A097C44A81D0}" presName="background2" presStyleLbl="node2" presStyleIdx="0" presStyleCnt="2"/>
      <dgm:spPr/>
    </dgm:pt>
    <dgm:pt modelId="{76501D87-CB14-4217-9C08-5CDBE5DB55A9}" type="pres">
      <dgm:prSet presAssocID="{66301041-B067-42CA-84AC-A097C44A81D0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10F3607-5CB1-4BE2-8719-04CB81B0DE24}" type="pres">
      <dgm:prSet presAssocID="{66301041-B067-42CA-84AC-A097C44A81D0}" presName="hierChild3" presStyleCnt="0"/>
      <dgm:spPr/>
    </dgm:pt>
    <dgm:pt modelId="{D8DBCF41-701C-46DB-9635-B0EEE1A1633E}" type="pres">
      <dgm:prSet presAssocID="{F47FF48B-6830-4640-B8FC-BD86776501F4}" presName="Name10" presStyleLbl="parChTrans1D2" presStyleIdx="1" presStyleCnt="2"/>
      <dgm:spPr/>
    </dgm:pt>
    <dgm:pt modelId="{1EA92049-D4B7-4E27-882B-E300438C7FDF}" type="pres">
      <dgm:prSet presAssocID="{5676B0E3-B938-402C-81BB-3154978F3124}" presName="hierRoot2" presStyleCnt="0"/>
      <dgm:spPr/>
    </dgm:pt>
    <dgm:pt modelId="{432E2CDD-AB22-467D-B49F-E983BB01D097}" type="pres">
      <dgm:prSet presAssocID="{5676B0E3-B938-402C-81BB-3154978F3124}" presName="composite2" presStyleCnt="0"/>
      <dgm:spPr/>
    </dgm:pt>
    <dgm:pt modelId="{DB71EA07-CF84-4113-ADF7-53BC16F6F979}" type="pres">
      <dgm:prSet presAssocID="{5676B0E3-B938-402C-81BB-3154978F3124}" presName="background2" presStyleLbl="node2" presStyleIdx="1" presStyleCnt="2"/>
      <dgm:spPr/>
    </dgm:pt>
    <dgm:pt modelId="{62C76651-1743-426B-A88D-BF79F041591E}" type="pres">
      <dgm:prSet presAssocID="{5676B0E3-B938-402C-81BB-3154978F3124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06EEBA-0514-4F56-9518-FBB5DB52EE85}" type="pres">
      <dgm:prSet presAssocID="{5676B0E3-B938-402C-81BB-3154978F3124}" presName="hierChild3" presStyleCnt="0"/>
      <dgm:spPr/>
    </dgm:pt>
  </dgm:ptLst>
  <dgm:cxnLst>
    <dgm:cxn modelId="{ABBA64B5-BA99-4423-BB06-0D53372F4844}" type="presOf" srcId="{5676B0E3-B938-402C-81BB-3154978F3124}" destId="{62C76651-1743-426B-A88D-BF79F041591E}" srcOrd="0" destOrd="0" presId="urn:microsoft.com/office/officeart/2005/8/layout/hierarchy1"/>
    <dgm:cxn modelId="{BB4A2E10-26DF-4A98-8C94-4C0718CA82E2}" srcId="{54D4E9D2-DFF8-485C-BEE9-242A907BABF4}" destId="{66301041-B067-42CA-84AC-A097C44A81D0}" srcOrd="0" destOrd="0" parTransId="{257BEF42-43C9-47A7-A006-8AE095ED610D}" sibTransId="{9AB6CB37-15B6-4C32-80C4-69F4028603FE}"/>
    <dgm:cxn modelId="{36B4CA7E-4885-4DDE-950E-97D6ED3E7A12}" srcId="{78F5DBA7-FD0B-43B6-89EC-4162B4372434}" destId="{54D4E9D2-DFF8-485C-BEE9-242A907BABF4}" srcOrd="0" destOrd="0" parTransId="{DE52C1C0-8893-47BE-9A93-A64C2105555E}" sibTransId="{EAE2C865-46DF-485B-9CDD-858B2A0B83F4}"/>
    <dgm:cxn modelId="{FF9E0F54-30AB-4A96-BC85-1C0B1125CA85}" type="presOf" srcId="{54D4E9D2-DFF8-485C-BEE9-242A907BABF4}" destId="{3AA9CA02-D6CA-4543-8851-3D54C2E44809}" srcOrd="0" destOrd="0" presId="urn:microsoft.com/office/officeart/2005/8/layout/hierarchy1"/>
    <dgm:cxn modelId="{C0C822D0-5565-4162-A71F-7992C5603565}" srcId="{54D4E9D2-DFF8-485C-BEE9-242A907BABF4}" destId="{5676B0E3-B938-402C-81BB-3154978F3124}" srcOrd="1" destOrd="0" parTransId="{F47FF48B-6830-4640-B8FC-BD86776501F4}" sibTransId="{61554EDC-7509-4DD4-9AB2-C6D38F33AF53}"/>
    <dgm:cxn modelId="{4437003F-D4B2-4AA2-8B0B-A7DEEAB0CFA8}" type="presOf" srcId="{78F5DBA7-FD0B-43B6-89EC-4162B4372434}" destId="{FCDB9F68-7200-4A0C-A519-7AD02D573855}" srcOrd="0" destOrd="0" presId="urn:microsoft.com/office/officeart/2005/8/layout/hierarchy1"/>
    <dgm:cxn modelId="{0666911E-184C-4FF9-97A3-48A2CF1B6835}" type="presOf" srcId="{257BEF42-43C9-47A7-A006-8AE095ED610D}" destId="{C49FBF84-5D5D-463B-851D-FC3CFC8B2AD3}" srcOrd="0" destOrd="0" presId="urn:microsoft.com/office/officeart/2005/8/layout/hierarchy1"/>
    <dgm:cxn modelId="{05C74DE1-8378-46A3-B221-2070BEB122D4}" type="presOf" srcId="{66301041-B067-42CA-84AC-A097C44A81D0}" destId="{76501D87-CB14-4217-9C08-5CDBE5DB55A9}" srcOrd="0" destOrd="0" presId="urn:microsoft.com/office/officeart/2005/8/layout/hierarchy1"/>
    <dgm:cxn modelId="{88A72CB3-0885-432E-A296-8358E26AB7EF}" type="presOf" srcId="{F47FF48B-6830-4640-B8FC-BD86776501F4}" destId="{D8DBCF41-701C-46DB-9635-B0EEE1A1633E}" srcOrd="0" destOrd="0" presId="urn:microsoft.com/office/officeart/2005/8/layout/hierarchy1"/>
    <dgm:cxn modelId="{283C1344-84B7-4B08-9341-39FFB2765040}" type="presParOf" srcId="{FCDB9F68-7200-4A0C-A519-7AD02D573855}" destId="{B86541BE-CFE5-4132-A10F-FD8F5F9FDC0D}" srcOrd="0" destOrd="0" presId="urn:microsoft.com/office/officeart/2005/8/layout/hierarchy1"/>
    <dgm:cxn modelId="{0972871C-D117-43D1-8147-EE4541171865}" type="presParOf" srcId="{B86541BE-CFE5-4132-A10F-FD8F5F9FDC0D}" destId="{1DB8EBCA-78C6-4668-9731-DF0BC75AF34E}" srcOrd="0" destOrd="0" presId="urn:microsoft.com/office/officeart/2005/8/layout/hierarchy1"/>
    <dgm:cxn modelId="{28674974-1617-4068-AB5A-8B5143689367}" type="presParOf" srcId="{1DB8EBCA-78C6-4668-9731-DF0BC75AF34E}" destId="{4DEF29EF-E4FA-494B-997E-85027F4367AF}" srcOrd="0" destOrd="0" presId="urn:microsoft.com/office/officeart/2005/8/layout/hierarchy1"/>
    <dgm:cxn modelId="{99104D6B-39A7-4D42-AFFB-7F8DDC15BA1B}" type="presParOf" srcId="{1DB8EBCA-78C6-4668-9731-DF0BC75AF34E}" destId="{3AA9CA02-D6CA-4543-8851-3D54C2E44809}" srcOrd="1" destOrd="0" presId="urn:microsoft.com/office/officeart/2005/8/layout/hierarchy1"/>
    <dgm:cxn modelId="{DA843331-EBC1-4081-955F-4474BC0108F1}" type="presParOf" srcId="{B86541BE-CFE5-4132-A10F-FD8F5F9FDC0D}" destId="{85B6C1E7-19FE-4912-A092-A6A6CCA74A91}" srcOrd="1" destOrd="0" presId="urn:microsoft.com/office/officeart/2005/8/layout/hierarchy1"/>
    <dgm:cxn modelId="{7657836E-6396-4865-B72F-F38FBB4F3BB6}" type="presParOf" srcId="{85B6C1E7-19FE-4912-A092-A6A6CCA74A91}" destId="{C49FBF84-5D5D-463B-851D-FC3CFC8B2AD3}" srcOrd="0" destOrd="0" presId="urn:microsoft.com/office/officeart/2005/8/layout/hierarchy1"/>
    <dgm:cxn modelId="{EC2624CA-4EFE-4624-B5EA-014232B0A5DA}" type="presParOf" srcId="{85B6C1E7-19FE-4912-A092-A6A6CCA74A91}" destId="{BD89877B-1613-410F-9808-8F9934A3CBF5}" srcOrd="1" destOrd="0" presId="urn:microsoft.com/office/officeart/2005/8/layout/hierarchy1"/>
    <dgm:cxn modelId="{B79557EE-3FBF-408B-993D-8E90661CF500}" type="presParOf" srcId="{BD89877B-1613-410F-9808-8F9934A3CBF5}" destId="{8344B431-1701-4518-93F7-2F1C9E5A9CFB}" srcOrd="0" destOrd="0" presId="urn:microsoft.com/office/officeart/2005/8/layout/hierarchy1"/>
    <dgm:cxn modelId="{BBB27A28-BF7C-439B-9F73-CE4084E5397C}" type="presParOf" srcId="{8344B431-1701-4518-93F7-2F1C9E5A9CFB}" destId="{26F75178-648A-4299-AA77-7643F1B837BA}" srcOrd="0" destOrd="0" presId="urn:microsoft.com/office/officeart/2005/8/layout/hierarchy1"/>
    <dgm:cxn modelId="{367AD4F7-90BC-498E-A9C9-976347AF4AA7}" type="presParOf" srcId="{8344B431-1701-4518-93F7-2F1C9E5A9CFB}" destId="{76501D87-CB14-4217-9C08-5CDBE5DB55A9}" srcOrd="1" destOrd="0" presId="urn:microsoft.com/office/officeart/2005/8/layout/hierarchy1"/>
    <dgm:cxn modelId="{11DDBF22-3018-442A-8B61-B8C64B1468AD}" type="presParOf" srcId="{BD89877B-1613-410F-9808-8F9934A3CBF5}" destId="{210F3607-5CB1-4BE2-8719-04CB81B0DE24}" srcOrd="1" destOrd="0" presId="urn:microsoft.com/office/officeart/2005/8/layout/hierarchy1"/>
    <dgm:cxn modelId="{4453B557-B593-4DB8-9846-8167ED89BF79}" type="presParOf" srcId="{85B6C1E7-19FE-4912-A092-A6A6CCA74A91}" destId="{D8DBCF41-701C-46DB-9635-B0EEE1A1633E}" srcOrd="2" destOrd="0" presId="urn:microsoft.com/office/officeart/2005/8/layout/hierarchy1"/>
    <dgm:cxn modelId="{CFDDBCFA-840D-43EB-B96A-EAF0B24FB790}" type="presParOf" srcId="{85B6C1E7-19FE-4912-A092-A6A6CCA74A91}" destId="{1EA92049-D4B7-4E27-882B-E300438C7FDF}" srcOrd="3" destOrd="0" presId="urn:microsoft.com/office/officeart/2005/8/layout/hierarchy1"/>
    <dgm:cxn modelId="{F566C3DF-45DD-4569-8A6F-54DA4211A1A4}" type="presParOf" srcId="{1EA92049-D4B7-4E27-882B-E300438C7FDF}" destId="{432E2CDD-AB22-467D-B49F-E983BB01D097}" srcOrd="0" destOrd="0" presId="urn:microsoft.com/office/officeart/2005/8/layout/hierarchy1"/>
    <dgm:cxn modelId="{AD1FF3C8-52DD-42D5-832B-36AE0068DB15}" type="presParOf" srcId="{432E2CDD-AB22-467D-B49F-E983BB01D097}" destId="{DB71EA07-CF84-4113-ADF7-53BC16F6F979}" srcOrd="0" destOrd="0" presId="urn:microsoft.com/office/officeart/2005/8/layout/hierarchy1"/>
    <dgm:cxn modelId="{DB248833-3C6D-4511-8463-B1AE15D1CAD8}" type="presParOf" srcId="{432E2CDD-AB22-467D-B49F-E983BB01D097}" destId="{62C76651-1743-426B-A88D-BF79F041591E}" srcOrd="1" destOrd="0" presId="urn:microsoft.com/office/officeart/2005/8/layout/hierarchy1"/>
    <dgm:cxn modelId="{35A46946-5A5A-4A8E-9B93-54F0624E7C9A}" type="presParOf" srcId="{1EA92049-D4B7-4E27-882B-E300438C7FDF}" destId="{3106EEBA-0514-4F56-9518-FBB5DB52EE8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C603DC2-0979-47F8-8575-B8B8620C172C}" type="doc">
      <dgm:prSet loTypeId="urn:microsoft.com/office/officeart/2005/8/layout/chevron2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33D0597E-DCB9-4F98-AA93-2FC2931570DD}">
      <dgm:prSet phldrT="[Текст]" custT="1"/>
      <dgm:spPr/>
      <dgm:t>
        <a:bodyPr/>
        <a:lstStyle/>
        <a:p>
          <a:r>
            <a:rPr lang="ru-RU" sz="5400" b="1" dirty="0" smtClean="0"/>
            <a:t>1</a:t>
          </a:r>
          <a:endParaRPr lang="ru-RU" sz="5400" b="1" dirty="0"/>
        </a:p>
      </dgm:t>
    </dgm:pt>
    <dgm:pt modelId="{F83F055E-4392-47C2-B617-C692FF4E07DD}" type="parTrans" cxnId="{79073DB3-5705-48EE-8606-354F53CE9E4D}">
      <dgm:prSet/>
      <dgm:spPr/>
      <dgm:t>
        <a:bodyPr/>
        <a:lstStyle/>
        <a:p>
          <a:endParaRPr lang="ru-RU"/>
        </a:p>
      </dgm:t>
    </dgm:pt>
    <dgm:pt modelId="{2045EB5F-3B25-450B-921A-7264C582D2B3}" type="sibTrans" cxnId="{79073DB3-5705-48EE-8606-354F53CE9E4D}">
      <dgm:prSet/>
      <dgm:spPr/>
      <dgm:t>
        <a:bodyPr/>
        <a:lstStyle/>
        <a:p>
          <a:endParaRPr lang="ru-RU"/>
        </a:p>
      </dgm:t>
    </dgm:pt>
    <dgm:pt modelId="{05D96854-F85A-492F-8FE4-DDD8B83A8656}">
      <dgm:prSet phldrT="[Текст]" custT="1"/>
      <dgm:spPr/>
      <dgm:t>
        <a:bodyPr/>
        <a:lstStyle/>
        <a:p>
          <a:r>
            <a:rPr lang="ru-RU" sz="5400" b="1" dirty="0" smtClean="0"/>
            <a:t>подготовительный</a:t>
          </a:r>
          <a:endParaRPr lang="ru-RU" sz="5400" b="1" dirty="0"/>
        </a:p>
      </dgm:t>
    </dgm:pt>
    <dgm:pt modelId="{8E3E9CB8-FC2D-457C-9CAC-E28249DF20EA}" type="parTrans" cxnId="{3513E804-CEA2-4F1E-8C61-3F8F698CEE72}">
      <dgm:prSet/>
      <dgm:spPr/>
      <dgm:t>
        <a:bodyPr/>
        <a:lstStyle/>
        <a:p>
          <a:endParaRPr lang="ru-RU"/>
        </a:p>
      </dgm:t>
    </dgm:pt>
    <dgm:pt modelId="{87EAFC34-BF99-4506-AEB6-CB3C4775CD5E}" type="sibTrans" cxnId="{3513E804-CEA2-4F1E-8C61-3F8F698CEE72}">
      <dgm:prSet/>
      <dgm:spPr/>
      <dgm:t>
        <a:bodyPr/>
        <a:lstStyle/>
        <a:p>
          <a:endParaRPr lang="ru-RU"/>
        </a:p>
      </dgm:t>
    </dgm:pt>
    <dgm:pt modelId="{5EEC142D-C9EE-4A24-AE4B-80169C53B277}">
      <dgm:prSet phldrT="[Текст]" custT="1"/>
      <dgm:spPr/>
      <dgm:t>
        <a:bodyPr/>
        <a:lstStyle/>
        <a:p>
          <a:r>
            <a:rPr lang="ru-RU" sz="5400" b="1" dirty="0" smtClean="0"/>
            <a:t>2</a:t>
          </a:r>
          <a:endParaRPr lang="ru-RU" sz="5400" b="1" dirty="0"/>
        </a:p>
      </dgm:t>
    </dgm:pt>
    <dgm:pt modelId="{5D1AD7F4-755F-4BDD-8689-B95C5D4F4BFA}" type="parTrans" cxnId="{DBFF831E-2028-4C1E-A487-BC7C857E99B6}">
      <dgm:prSet/>
      <dgm:spPr/>
      <dgm:t>
        <a:bodyPr/>
        <a:lstStyle/>
        <a:p>
          <a:endParaRPr lang="ru-RU"/>
        </a:p>
      </dgm:t>
    </dgm:pt>
    <dgm:pt modelId="{70398673-7512-47F9-90AB-DFDC90666E5B}" type="sibTrans" cxnId="{DBFF831E-2028-4C1E-A487-BC7C857E99B6}">
      <dgm:prSet/>
      <dgm:spPr/>
      <dgm:t>
        <a:bodyPr/>
        <a:lstStyle/>
        <a:p>
          <a:endParaRPr lang="ru-RU"/>
        </a:p>
      </dgm:t>
    </dgm:pt>
    <dgm:pt modelId="{5D31D7BB-B15E-4FF6-8A65-D74241B5A431}">
      <dgm:prSet phldrT="[Текст]" custT="1"/>
      <dgm:spPr/>
      <dgm:t>
        <a:bodyPr/>
        <a:lstStyle/>
        <a:p>
          <a:r>
            <a:rPr lang="ru-RU" sz="5400" b="1" dirty="0" err="1" smtClean="0"/>
            <a:t>бескислородный</a:t>
          </a:r>
          <a:endParaRPr lang="ru-RU" sz="5400" b="1" dirty="0"/>
        </a:p>
      </dgm:t>
    </dgm:pt>
    <dgm:pt modelId="{63DEDD8C-21BC-4937-ADDE-DCDEF8C2B4E3}" type="parTrans" cxnId="{BE27F8A9-3FB0-4D0C-B08A-999F2F258449}">
      <dgm:prSet/>
      <dgm:spPr/>
      <dgm:t>
        <a:bodyPr/>
        <a:lstStyle/>
        <a:p>
          <a:endParaRPr lang="ru-RU"/>
        </a:p>
      </dgm:t>
    </dgm:pt>
    <dgm:pt modelId="{A233BDFC-F9C7-439A-8A99-8F10D2E1E207}" type="sibTrans" cxnId="{BE27F8A9-3FB0-4D0C-B08A-999F2F258449}">
      <dgm:prSet/>
      <dgm:spPr/>
      <dgm:t>
        <a:bodyPr/>
        <a:lstStyle/>
        <a:p>
          <a:endParaRPr lang="ru-RU"/>
        </a:p>
      </dgm:t>
    </dgm:pt>
    <dgm:pt modelId="{E9B05B50-A883-458D-9B2E-008E173D7AA9}">
      <dgm:prSet phldrT="[Текст]" custT="1"/>
      <dgm:spPr/>
      <dgm:t>
        <a:bodyPr/>
        <a:lstStyle/>
        <a:p>
          <a:r>
            <a:rPr lang="ru-RU" sz="5400" b="1" dirty="0" smtClean="0"/>
            <a:t>3</a:t>
          </a:r>
          <a:endParaRPr lang="ru-RU" sz="5400" b="1" dirty="0"/>
        </a:p>
      </dgm:t>
    </dgm:pt>
    <dgm:pt modelId="{8F4880CA-41F1-4FB7-B5DE-64739EFBB118}" type="parTrans" cxnId="{DB772634-6F93-45BB-A157-BE93A5E26EA1}">
      <dgm:prSet/>
      <dgm:spPr/>
      <dgm:t>
        <a:bodyPr/>
        <a:lstStyle/>
        <a:p>
          <a:endParaRPr lang="ru-RU"/>
        </a:p>
      </dgm:t>
    </dgm:pt>
    <dgm:pt modelId="{5D24F88B-5BBE-4609-BABC-C54C809EB689}" type="sibTrans" cxnId="{DB772634-6F93-45BB-A157-BE93A5E26EA1}">
      <dgm:prSet/>
      <dgm:spPr/>
      <dgm:t>
        <a:bodyPr/>
        <a:lstStyle/>
        <a:p>
          <a:endParaRPr lang="ru-RU"/>
        </a:p>
      </dgm:t>
    </dgm:pt>
    <dgm:pt modelId="{3673B083-DE74-4227-BBD0-8CFA1A53B9AA}">
      <dgm:prSet phldrT="[Текст]" custT="1"/>
      <dgm:spPr/>
      <dgm:t>
        <a:bodyPr/>
        <a:lstStyle/>
        <a:p>
          <a:r>
            <a:rPr lang="ru-RU" sz="5400" b="1" dirty="0" smtClean="0"/>
            <a:t>кислородный</a:t>
          </a:r>
          <a:endParaRPr lang="ru-RU" sz="5400" b="1" dirty="0"/>
        </a:p>
      </dgm:t>
    </dgm:pt>
    <dgm:pt modelId="{EE2B5653-476F-4FE1-BF6C-EEEFBB7D83BF}" type="parTrans" cxnId="{865EDCD8-79E1-4494-9498-025A2392D35D}">
      <dgm:prSet/>
      <dgm:spPr/>
      <dgm:t>
        <a:bodyPr/>
        <a:lstStyle/>
        <a:p>
          <a:endParaRPr lang="ru-RU"/>
        </a:p>
      </dgm:t>
    </dgm:pt>
    <dgm:pt modelId="{929173F7-D866-47C1-B528-05FBFD6816EB}" type="sibTrans" cxnId="{865EDCD8-79E1-4494-9498-025A2392D35D}">
      <dgm:prSet/>
      <dgm:spPr/>
      <dgm:t>
        <a:bodyPr/>
        <a:lstStyle/>
        <a:p>
          <a:endParaRPr lang="ru-RU"/>
        </a:p>
      </dgm:t>
    </dgm:pt>
    <dgm:pt modelId="{7DD63B25-EE76-4347-8414-A3E1926B29D9}" type="pres">
      <dgm:prSet presAssocID="{1C603DC2-0979-47F8-8575-B8B8620C172C}" presName="linearFlow" presStyleCnt="0">
        <dgm:presLayoutVars>
          <dgm:dir/>
          <dgm:animLvl val="lvl"/>
          <dgm:resizeHandles val="exact"/>
        </dgm:presLayoutVars>
      </dgm:prSet>
      <dgm:spPr/>
    </dgm:pt>
    <dgm:pt modelId="{BCEAB596-FE16-423F-AE11-756C6F574C5E}" type="pres">
      <dgm:prSet presAssocID="{33D0597E-DCB9-4F98-AA93-2FC2931570DD}" presName="composite" presStyleCnt="0"/>
      <dgm:spPr/>
    </dgm:pt>
    <dgm:pt modelId="{F415E06E-F80D-49EF-B401-66BC69194C21}" type="pres">
      <dgm:prSet presAssocID="{33D0597E-DCB9-4F98-AA93-2FC2931570DD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87C6B915-433B-4972-BA50-AA271D43529E}" type="pres">
      <dgm:prSet presAssocID="{33D0597E-DCB9-4F98-AA93-2FC2931570DD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BE50FA-38BB-48F5-8B1F-C618BE0BEBF0}" type="pres">
      <dgm:prSet presAssocID="{2045EB5F-3B25-450B-921A-7264C582D2B3}" presName="sp" presStyleCnt="0"/>
      <dgm:spPr/>
    </dgm:pt>
    <dgm:pt modelId="{B86102E9-BE3D-4E04-9DED-507B2B924150}" type="pres">
      <dgm:prSet presAssocID="{5EEC142D-C9EE-4A24-AE4B-80169C53B277}" presName="composite" presStyleCnt="0"/>
      <dgm:spPr/>
    </dgm:pt>
    <dgm:pt modelId="{E008C1AD-7E0D-440F-AF61-7E77776BA257}" type="pres">
      <dgm:prSet presAssocID="{5EEC142D-C9EE-4A24-AE4B-80169C53B277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5D2A840F-0C14-4231-9D22-DE19FF03DEB2}" type="pres">
      <dgm:prSet presAssocID="{5EEC142D-C9EE-4A24-AE4B-80169C53B27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316FA1-38E8-4237-BB42-9527F689F0C7}" type="pres">
      <dgm:prSet presAssocID="{70398673-7512-47F9-90AB-DFDC90666E5B}" presName="sp" presStyleCnt="0"/>
      <dgm:spPr/>
    </dgm:pt>
    <dgm:pt modelId="{23A739E2-8714-45B3-9104-9BE83E279BD7}" type="pres">
      <dgm:prSet presAssocID="{E9B05B50-A883-458D-9B2E-008E173D7AA9}" presName="composite" presStyleCnt="0"/>
      <dgm:spPr/>
    </dgm:pt>
    <dgm:pt modelId="{889E1645-80E8-4454-85A4-A83C06E59D5B}" type="pres">
      <dgm:prSet presAssocID="{E9B05B50-A883-458D-9B2E-008E173D7AA9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53633CB9-6648-48F7-8621-108CA44C9F2C}" type="pres">
      <dgm:prSet presAssocID="{E9B05B50-A883-458D-9B2E-008E173D7AA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D6912C-D0A1-44A7-8E5B-F400D181675D}" type="presOf" srcId="{33D0597E-DCB9-4F98-AA93-2FC2931570DD}" destId="{F415E06E-F80D-49EF-B401-66BC69194C21}" srcOrd="0" destOrd="0" presId="urn:microsoft.com/office/officeart/2005/8/layout/chevron2"/>
    <dgm:cxn modelId="{3513E804-CEA2-4F1E-8C61-3F8F698CEE72}" srcId="{33D0597E-DCB9-4F98-AA93-2FC2931570DD}" destId="{05D96854-F85A-492F-8FE4-DDD8B83A8656}" srcOrd="0" destOrd="0" parTransId="{8E3E9CB8-FC2D-457C-9CAC-E28249DF20EA}" sibTransId="{87EAFC34-BF99-4506-AEB6-CB3C4775CD5E}"/>
    <dgm:cxn modelId="{79073DB3-5705-48EE-8606-354F53CE9E4D}" srcId="{1C603DC2-0979-47F8-8575-B8B8620C172C}" destId="{33D0597E-DCB9-4F98-AA93-2FC2931570DD}" srcOrd="0" destOrd="0" parTransId="{F83F055E-4392-47C2-B617-C692FF4E07DD}" sibTransId="{2045EB5F-3B25-450B-921A-7264C582D2B3}"/>
    <dgm:cxn modelId="{3895CEA5-1D88-4B2A-AB8C-EEA19976E7AB}" type="presOf" srcId="{1C603DC2-0979-47F8-8575-B8B8620C172C}" destId="{7DD63B25-EE76-4347-8414-A3E1926B29D9}" srcOrd="0" destOrd="0" presId="urn:microsoft.com/office/officeart/2005/8/layout/chevron2"/>
    <dgm:cxn modelId="{DBFF831E-2028-4C1E-A487-BC7C857E99B6}" srcId="{1C603DC2-0979-47F8-8575-B8B8620C172C}" destId="{5EEC142D-C9EE-4A24-AE4B-80169C53B277}" srcOrd="1" destOrd="0" parTransId="{5D1AD7F4-755F-4BDD-8689-B95C5D4F4BFA}" sibTransId="{70398673-7512-47F9-90AB-DFDC90666E5B}"/>
    <dgm:cxn modelId="{5AFCB3CE-C28B-48CA-9259-3E948373B59C}" type="presOf" srcId="{3673B083-DE74-4227-BBD0-8CFA1A53B9AA}" destId="{53633CB9-6648-48F7-8621-108CA44C9F2C}" srcOrd="0" destOrd="0" presId="urn:microsoft.com/office/officeart/2005/8/layout/chevron2"/>
    <dgm:cxn modelId="{15249638-F8D4-4319-A221-5B1F4CDD85A8}" type="presOf" srcId="{E9B05B50-A883-458D-9B2E-008E173D7AA9}" destId="{889E1645-80E8-4454-85A4-A83C06E59D5B}" srcOrd="0" destOrd="0" presId="urn:microsoft.com/office/officeart/2005/8/layout/chevron2"/>
    <dgm:cxn modelId="{BE27F8A9-3FB0-4D0C-B08A-999F2F258449}" srcId="{5EEC142D-C9EE-4A24-AE4B-80169C53B277}" destId="{5D31D7BB-B15E-4FF6-8A65-D74241B5A431}" srcOrd="0" destOrd="0" parTransId="{63DEDD8C-21BC-4937-ADDE-DCDEF8C2B4E3}" sibTransId="{A233BDFC-F9C7-439A-8A99-8F10D2E1E207}"/>
    <dgm:cxn modelId="{38AD9240-5558-4D94-BE32-482BDA871557}" type="presOf" srcId="{5EEC142D-C9EE-4A24-AE4B-80169C53B277}" destId="{E008C1AD-7E0D-440F-AF61-7E77776BA257}" srcOrd="0" destOrd="0" presId="urn:microsoft.com/office/officeart/2005/8/layout/chevron2"/>
    <dgm:cxn modelId="{62F23F9F-3B09-4C21-A808-AFDBF171A8A1}" type="presOf" srcId="{05D96854-F85A-492F-8FE4-DDD8B83A8656}" destId="{87C6B915-433B-4972-BA50-AA271D43529E}" srcOrd="0" destOrd="0" presId="urn:microsoft.com/office/officeart/2005/8/layout/chevron2"/>
    <dgm:cxn modelId="{DB772634-6F93-45BB-A157-BE93A5E26EA1}" srcId="{1C603DC2-0979-47F8-8575-B8B8620C172C}" destId="{E9B05B50-A883-458D-9B2E-008E173D7AA9}" srcOrd="2" destOrd="0" parTransId="{8F4880CA-41F1-4FB7-B5DE-64739EFBB118}" sibTransId="{5D24F88B-5BBE-4609-BABC-C54C809EB689}"/>
    <dgm:cxn modelId="{23D27D08-8335-49EC-817A-5A47320FEBFD}" type="presOf" srcId="{5D31D7BB-B15E-4FF6-8A65-D74241B5A431}" destId="{5D2A840F-0C14-4231-9D22-DE19FF03DEB2}" srcOrd="0" destOrd="0" presId="urn:microsoft.com/office/officeart/2005/8/layout/chevron2"/>
    <dgm:cxn modelId="{865EDCD8-79E1-4494-9498-025A2392D35D}" srcId="{E9B05B50-A883-458D-9B2E-008E173D7AA9}" destId="{3673B083-DE74-4227-BBD0-8CFA1A53B9AA}" srcOrd="0" destOrd="0" parTransId="{EE2B5653-476F-4FE1-BF6C-EEEFBB7D83BF}" sibTransId="{929173F7-D866-47C1-B528-05FBFD6816EB}"/>
    <dgm:cxn modelId="{D76EA263-83BB-4932-972A-59F818534132}" type="presParOf" srcId="{7DD63B25-EE76-4347-8414-A3E1926B29D9}" destId="{BCEAB596-FE16-423F-AE11-756C6F574C5E}" srcOrd="0" destOrd="0" presId="urn:microsoft.com/office/officeart/2005/8/layout/chevron2"/>
    <dgm:cxn modelId="{7DC792D4-012D-403C-8CA0-29342DC27E85}" type="presParOf" srcId="{BCEAB596-FE16-423F-AE11-756C6F574C5E}" destId="{F415E06E-F80D-49EF-B401-66BC69194C21}" srcOrd="0" destOrd="0" presId="urn:microsoft.com/office/officeart/2005/8/layout/chevron2"/>
    <dgm:cxn modelId="{FF593C27-FCB0-4295-92ED-4D0734119463}" type="presParOf" srcId="{BCEAB596-FE16-423F-AE11-756C6F574C5E}" destId="{87C6B915-433B-4972-BA50-AA271D43529E}" srcOrd="1" destOrd="0" presId="urn:microsoft.com/office/officeart/2005/8/layout/chevron2"/>
    <dgm:cxn modelId="{A4D75540-E418-48ED-8BE0-E6418DC24575}" type="presParOf" srcId="{7DD63B25-EE76-4347-8414-A3E1926B29D9}" destId="{D8BE50FA-38BB-48F5-8B1F-C618BE0BEBF0}" srcOrd="1" destOrd="0" presId="urn:microsoft.com/office/officeart/2005/8/layout/chevron2"/>
    <dgm:cxn modelId="{AAC01EE0-D23B-4355-9834-23C67942843C}" type="presParOf" srcId="{7DD63B25-EE76-4347-8414-A3E1926B29D9}" destId="{B86102E9-BE3D-4E04-9DED-507B2B924150}" srcOrd="2" destOrd="0" presId="urn:microsoft.com/office/officeart/2005/8/layout/chevron2"/>
    <dgm:cxn modelId="{EABDE6B5-C1B1-495F-A307-B861E6ECAA9B}" type="presParOf" srcId="{B86102E9-BE3D-4E04-9DED-507B2B924150}" destId="{E008C1AD-7E0D-440F-AF61-7E77776BA257}" srcOrd="0" destOrd="0" presId="urn:microsoft.com/office/officeart/2005/8/layout/chevron2"/>
    <dgm:cxn modelId="{DE7DCC45-03B0-49D1-B93C-2888055D295A}" type="presParOf" srcId="{B86102E9-BE3D-4E04-9DED-507B2B924150}" destId="{5D2A840F-0C14-4231-9D22-DE19FF03DEB2}" srcOrd="1" destOrd="0" presId="urn:microsoft.com/office/officeart/2005/8/layout/chevron2"/>
    <dgm:cxn modelId="{1170D002-0F8A-4DCF-A858-74F0E2FBC2D5}" type="presParOf" srcId="{7DD63B25-EE76-4347-8414-A3E1926B29D9}" destId="{9C316FA1-38E8-4237-BB42-9527F689F0C7}" srcOrd="3" destOrd="0" presId="urn:microsoft.com/office/officeart/2005/8/layout/chevron2"/>
    <dgm:cxn modelId="{EBEF9692-F29B-49F2-B7AE-D65CD6208025}" type="presParOf" srcId="{7DD63B25-EE76-4347-8414-A3E1926B29D9}" destId="{23A739E2-8714-45B3-9104-9BE83E279BD7}" srcOrd="4" destOrd="0" presId="urn:microsoft.com/office/officeart/2005/8/layout/chevron2"/>
    <dgm:cxn modelId="{60D00022-5E73-490D-837A-A3AE3C4EE218}" type="presParOf" srcId="{23A739E2-8714-45B3-9104-9BE83E279BD7}" destId="{889E1645-80E8-4454-85A4-A83C06E59D5B}" srcOrd="0" destOrd="0" presId="urn:microsoft.com/office/officeart/2005/8/layout/chevron2"/>
    <dgm:cxn modelId="{CDD1B7FC-1F01-42FF-ADE7-8E47020BE28C}" type="presParOf" srcId="{23A739E2-8714-45B3-9104-9BE83E279BD7}" destId="{53633CB9-6648-48F7-8621-108CA44C9F2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38E772-A130-4209-B868-9A6C9806C11D}">
      <dsp:nvSpPr>
        <dsp:cNvPr id="0" name=""/>
        <dsp:cNvSpPr/>
      </dsp:nvSpPr>
      <dsp:spPr>
        <a:xfrm>
          <a:off x="685799" y="0"/>
          <a:ext cx="7772400" cy="452596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573DB7-0FCB-45FC-BED4-CB8230F9E467}">
      <dsp:nvSpPr>
        <dsp:cNvPr id="0" name=""/>
        <dsp:cNvSpPr/>
      </dsp:nvSpPr>
      <dsp:spPr>
        <a:xfrm>
          <a:off x="9822" y="1357788"/>
          <a:ext cx="2943225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Поступление веществ в клетку</a:t>
          </a:r>
          <a:endParaRPr lang="ru-RU" sz="2900" b="1" kern="1200" dirty="0"/>
        </a:p>
      </dsp:txBody>
      <dsp:txXfrm>
        <a:off x="9822" y="1357788"/>
        <a:ext cx="2943225" cy="1810385"/>
      </dsp:txXfrm>
    </dsp:sp>
    <dsp:sp modelId="{0473C4ED-79FB-4F92-A04C-9A0E0B1D08C9}">
      <dsp:nvSpPr>
        <dsp:cNvPr id="0" name=""/>
        <dsp:cNvSpPr/>
      </dsp:nvSpPr>
      <dsp:spPr>
        <a:xfrm>
          <a:off x="3100387" y="1357788"/>
          <a:ext cx="2943225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Использование веществ клеткой</a:t>
          </a:r>
          <a:endParaRPr lang="ru-RU" sz="2900" b="1" kern="1200" dirty="0"/>
        </a:p>
      </dsp:txBody>
      <dsp:txXfrm>
        <a:off x="3100387" y="1357788"/>
        <a:ext cx="2943225" cy="1810385"/>
      </dsp:txXfrm>
    </dsp:sp>
    <dsp:sp modelId="{D4606AA7-D3D0-435E-9419-C8DBD0C41154}">
      <dsp:nvSpPr>
        <dsp:cNvPr id="0" name=""/>
        <dsp:cNvSpPr/>
      </dsp:nvSpPr>
      <dsp:spPr>
        <a:xfrm>
          <a:off x="6190952" y="1357788"/>
          <a:ext cx="2943225" cy="1810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Выделение конечных продуктов</a:t>
          </a:r>
          <a:endParaRPr lang="ru-RU" sz="2900" b="1" kern="1200" dirty="0"/>
        </a:p>
      </dsp:txBody>
      <dsp:txXfrm>
        <a:off x="6190952" y="1357788"/>
        <a:ext cx="2943225" cy="181038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8DBCF41-701C-46DB-9635-B0EEE1A1633E}">
      <dsp:nvSpPr>
        <dsp:cNvPr id="0" name=""/>
        <dsp:cNvSpPr/>
      </dsp:nvSpPr>
      <dsp:spPr>
        <a:xfrm>
          <a:off x="4265139" y="2130092"/>
          <a:ext cx="2048997" cy="9751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4527"/>
              </a:lnTo>
              <a:lnTo>
                <a:pt x="2048997" y="664527"/>
              </a:lnTo>
              <a:lnTo>
                <a:pt x="2048997" y="97513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9FBF84-5D5D-463B-851D-FC3CFC8B2AD3}">
      <dsp:nvSpPr>
        <dsp:cNvPr id="0" name=""/>
        <dsp:cNvSpPr/>
      </dsp:nvSpPr>
      <dsp:spPr>
        <a:xfrm>
          <a:off x="2216142" y="2130092"/>
          <a:ext cx="2048997" cy="975136"/>
        </a:xfrm>
        <a:custGeom>
          <a:avLst/>
          <a:gdLst/>
          <a:ahLst/>
          <a:cxnLst/>
          <a:rect l="0" t="0" r="0" b="0"/>
          <a:pathLst>
            <a:path>
              <a:moveTo>
                <a:pt x="2048997" y="0"/>
              </a:moveTo>
              <a:lnTo>
                <a:pt x="2048997" y="664527"/>
              </a:lnTo>
              <a:lnTo>
                <a:pt x="0" y="664527"/>
              </a:lnTo>
              <a:lnTo>
                <a:pt x="0" y="97513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EF29EF-E4FA-494B-997E-85027F4367AF}">
      <dsp:nvSpPr>
        <dsp:cNvPr id="0" name=""/>
        <dsp:cNvSpPr/>
      </dsp:nvSpPr>
      <dsp:spPr>
        <a:xfrm>
          <a:off x="2588687" y="998"/>
          <a:ext cx="3352904" cy="21290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A9CA02-D6CA-4543-8851-3D54C2E44809}">
      <dsp:nvSpPr>
        <dsp:cNvPr id="0" name=""/>
        <dsp:cNvSpPr/>
      </dsp:nvSpPr>
      <dsp:spPr>
        <a:xfrm>
          <a:off x="2961232" y="354916"/>
          <a:ext cx="3352904" cy="2129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Обмен веществ</a:t>
          </a:r>
          <a:endParaRPr lang="ru-RU" sz="3100" b="1" kern="1200" dirty="0"/>
        </a:p>
      </dsp:txBody>
      <dsp:txXfrm>
        <a:off x="2961232" y="354916"/>
        <a:ext cx="3352904" cy="2129094"/>
      </dsp:txXfrm>
    </dsp:sp>
    <dsp:sp modelId="{26F75178-648A-4299-AA77-7643F1B837BA}">
      <dsp:nvSpPr>
        <dsp:cNvPr id="0" name=""/>
        <dsp:cNvSpPr/>
      </dsp:nvSpPr>
      <dsp:spPr>
        <a:xfrm>
          <a:off x="539690" y="3105229"/>
          <a:ext cx="3352904" cy="21290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501D87-CB14-4217-9C08-5CDBE5DB55A9}">
      <dsp:nvSpPr>
        <dsp:cNvPr id="0" name=""/>
        <dsp:cNvSpPr/>
      </dsp:nvSpPr>
      <dsp:spPr>
        <a:xfrm>
          <a:off x="912235" y="3459147"/>
          <a:ext cx="3352904" cy="2129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Пластический</a:t>
          </a:r>
        </a:p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(анаболизм, или ассимиляция)</a:t>
          </a:r>
          <a:endParaRPr lang="ru-RU" sz="3100" kern="1200" dirty="0"/>
        </a:p>
      </dsp:txBody>
      <dsp:txXfrm>
        <a:off x="912235" y="3459147"/>
        <a:ext cx="3352904" cy="2129094"/>
      </dsp:txXfrm>
    </dsp:sp>
    <dsp:sp modelId="{DB71EA07-CF84-4113-ADF7-53BC16F6F979}">
      <dsp:nvSpPr>
        <dsp:cNvPr id="0" name=""/>
        <dsp:cNvSpPr/>
      </dsp:nvSpPr>
      <dsp:spPr>
        <a:xfrm>
          <a:off x="4637684" y="3105229"/>
          <a:ext cx="3352904" cy="21290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C76651-1743-426B-A88D-BF79F041591E}">
      <dsp:nvSpPr>
        <dsp:cNvPr id="0" name=""/>
        <dsp:cNvSpPr/>
      </dsp:nvSpPr>
      <dsp:spPr>
        <a:xfrm>
          <a:off x="5010229" y="3459147"/>
          <a:ext cx="3352904" cy="2129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Энергетический</a:t>
          </a:r>
          <a:r>
            <a:rPr lang="ru-RU" sz="3100" kern="1200" dirty="0" smtClean="0"/>
            <a:t> </a:t>
          </a:r>
        </a:p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(катаболизм, или диссимиляция)</a:t>
          </a:r>
          <a:endParaRPr lang="ru-RU" sz="3100" kern="1200" dirty="0"/>
        </a:p>
      </dsp:txBody>
      <dsp:txXfrm>
        <a:off x="5010229" y="3459147"/>
        <a:ext cx="3352904" cy="212909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15E06E-F80D-49EF-B401-66BC69194C21}">
      <dsp:nvSpPr>
        <dsp:cNvPr id="0" name=""/>
        <dsp:cNvSpPr/>
      </dsp:nvSpPr>
      <dsp:spPr>
        <a:xfrm rot="5400000">
          <a:off x="-236650" y="240761"/>
          <a:ext cx="1577668" cy="1104367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/>
            <a:t>1</a:t>
          </a:r>
          <a:endParaRPr lang="ru-RU" sz="5400" b="1" kern="1200" dirty="0"/>
        </a:p>
      </dsp:txBody>
      <dsp:txXfrm rot="5400000">
        <a:off x="-236650" y="240761"/>
        <a:ext cx="1577668" cy="1104367"/>
      </dsp:txXfrm>
    </dsp:sp>
    <dsp:sp modelId="{87C6B915-433B-4972-BA50-AA271D43529E}">
      <dsp:nvSpPr>
        <dsp:cNvPr id="0" name=""/>
        <dsp:cNvSpPr/>
      </dsp:nvSpPr>
      <dsp:spPr>
        <a:xfrm rot="5400000">
          <a:off x="4153972" y="-3045493"/>
          <a:ext cx="1026023" cy="7125232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4048" tIns="34290" rIns="34290" bIns="34290" numCol="1" spcCol="1270" anchor="ctr" anchorCtr="0">
          <a:noAutofit/>
        </a:bodyPr>
        <a:lstStyle/>
        <a:p>
          <a:pPr marL="285750" lvl="1" indent="-285750" algn="l" defTabSz="2400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400" b="1" kern="1200" dirty="0" smtClean="0"/>
            <a:t>подготовительный</a:t>
          </a:r>
          <a:endParaRPr lang="ru-RU" sz="5400" b="1" kern="1200" dirty="0"/>
        </a:p>
      </dsp:txBody>
      <dsp:txXfrm rot="5400000">
        <a:off x="4153972" y="-3045493"/>
        <a:ext cx="1026023" cy="7125232"/>
      </dsp:txXfrm>
    </dsp:sp>
    <dsp:sp modelId="{E008C1AD-7E0D-440F-AF61-7E77776BA257}">
      <dsp:nvSpPr>
        <dsp:cNvPr id="0" name=""/>
        <dsp:cNvSpPr/>
      </dsp:nvSpPr>
      <dsp:spPr>
        <a:xfrm rot="5400000">
          <a:off x="-236650" y="1624278"/>
          <a:ext cx="1577668" cy="1104367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/>
            <a:t>2</a:t>
          </a:r>
          <a:endParaRPr lang="ru-RU" sz="5400" b="1" kern="1200" dirty="0"/>
        </a:p>
      </dsp:txBody>
      <dsp:txXfrm rot="5400000">
        <a:off x="-236650" y="1624278"/>
        <a:ext cx="1577668" cy="1104367"/>
      </dsp:txXfrm>
    </dsp:sp>
    <dsp:sp modelId="{5D2A840F-0C14-4231-9D22-DE19FF03DEB2}">
      <dsp:nvSpPr>
        <dsp:cNvPr id="0" name=""/>
        <dsp:cNvSpPr/>
      </dsp:nvSpPr>
      <dsp:spPr>
        <a:xfrm rot="5400000">
          <a:off x="4154241" y="-1662245"/>
          <a:ext cx="1025484" cy="7125232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4048" tIns="34290" rIns="34290" bIns="34290" numCol="1" spcCol="1270" anchor="ctr" anchorCtr="0">
          <a:noAutofit/>
        </a:bodyPr>
        <a:lstStyle/>
        <a:p>
          <a:pPr marL="285750" lvl="1" indent="-285750" algn="l" defTabSz="2400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400" b="1" kern="1200" dirty="0" err="1" smtClean="0"/>
            <a:t>бескислородный</a:t>
          </a:r>
          <a:endParaRPr lang="ru-RU" sz="5400" b="1" kern="1200" dirty="0"/>
        </a:p>
      </dsp:txBody>
      <dsp:txXfrm rot="5400000">
        <a:off x="4154241" y="-1662245"/>
        <a:ext cx="1025484" cy="7125232"/>
      </dsp:txXfrm>
    </dsp:sp>
    <dsp:sp modelId="{889E1645-80E8-4454-85A4-A83C06E59D5B}">
      <dsp:nvSpPr>
        <dsp:cNvPr id="0" name=""/>
        <dsp:cNvSpPr/>
      </dsp:nvSpPr>
      <dsp:spPr>
        <a:xfrm rot="5400000">
          <a:off x="-236650" y="3007795"/>
          <a:ext cx="1577668" cy="1104367"/>
        </a:xfrm>
        <a:prstGeom prst="chevron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/>
            <a:t>3</a:t>
          </a:r>
          <a:endParaRPr lang="ru-RU" sz="5400" b="1" kern="1200" dirty="0"/>
        </a:p>
      </dsp:txBody>
      <dsp:txXfrm rot="5400000">
        <a:off x="-236650" y="3007795"/>
        <a:ext cx="1577668" cy="1104367"/>
      </dsp:txXfrm>
    </dsp:sp>
    <dsp:sp modelId="{53633CB9-6648-48F7-8621-108CA44C9F2C}">
      <dsp:nvSpPr>
        <dsp:cNvPr id="0" name=""/>
        <dsp:cNvSpPr/>
      </dsp:nvSpPr>
      <dsp:spPr>
        <a:xfrm rot="5400000">
          <a:off x="4154241" y="-278728"/>
          <a:ext cx="1025484" cy="7125232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4048" tIns="34290" rIns="34290" bIns="34290" numCol="1" spcCol="1270" anchor="ctr" anchorCtr="0">
          <a:noAutofit/>
        </a:bodyPr>
        <a:lstStyle/>
        <a:p>
          <a:pPr marL="285750" lvl="1" indent="-285750" algn="l" defTabSz="2400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400" b="1" kern="1200" dirty="0" smtClean="0"/>
            <a:t>кислородный</a:t>
          </a:r>
          <a:endParaRPr lang="ru-RU" sz="5400" b="1" kern="1200" dirty="0"/>
        </a:p>
      </dsp:txBody>
      <dsp:txXfrm rot="5400000">
        <a:off x="4154241" y="-278728"/>
        <a:ext cx="1025484" cy="71252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9380E-A1F8-4347-9055-5F29856CCE92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264AC-2BE7-4DA1-8139-CC7060E7BB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4D8A8-0C32-477D-91DD-F31FEAEFE74D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AA88A-F40E-4F08-97F1-29F2E5685B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A656F-37BE-4A93-9EAF-BDBE1C2894D3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ACCA-66E9-42B4-908A-ACD916E38B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668AF-73E6-47D4-A3EC-69DC02682115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8B4CE-1883-4AB0-AB03-082097822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54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7E027-759B-405B-AB47-700B7BDC0509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CB32A-4653-40A9-9BF0-CAAAFDB636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B35EA-251F-4699-8210-4E27584EB9AB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65637-1944-4B5A-ADA5-613E443E94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E6D8B-D4EE-4028-8442-7A4D5A933478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178F4-38FE-4D52-9203-ACE96FB6B0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5F51C-D318-4AC7-99AD-9A3E0CA27437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BB215-6B52-4008-ADE3-ECB2B1FDBA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F2449-986E-4657-83CB-5D210FF63B77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7D759-AD9F-4BDA-ADD5-40D2728087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AE277-5762-4DBF-AF21-59CF8C20E579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2DFD1-08A4-41D9-BCD5-CAD617E1B4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05596-3F9E-438A-A3E9-68A581CC864A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4C2B-C790-4715-937B-EFC431E194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3E915F9-47D1-4ECC-A897-F136C749815F}" type="datetimeFigureOut">
              <a:rPr lang="ru-RU"/>
              <a:pPr>
                <a:defRPr/>
              </a:pPr>
              <a:t>18.11.2013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8FA0E2-BCAE-4CC6-90BC-BE90B116F5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 cap="all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Проверка домашнего задания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Кто и при каких условиях открыл вирусы?</a:t>
            </a:r>
          </a:p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чем заключаются особенности строения вирусов?</a:t>
            </a:r>
          </a:p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Каковы особенности жизнедеятельности вирусов?</a:t>
            </a:r>
          </a:p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Какие вирусы называют бактериофагами?</a:t>
            </a:r>
          </a:p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Каковы пути распространения вирусов? </a:t>
            </a:r>
          </a:p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Какие заболевания вызывают вирусы?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 Подготовительный этап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" y="1628800"/>
          <a:ext cx="9143999" cy="4463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91679"/>
                <a:gridCol w="1944216"/>
                <a:gridCol w="2808313"/>
                <a:gridCol w="2699791"/>
              </a:tblGrid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Этап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Где протекает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Что</a:t>
                      </a:r>
                      <a:r>
                        <a:rPr lang="ru-RU" sz="2800" baseline="0" dirty="0" smtClean="0"/>
                        <a:t> происходит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Конечные</a:t>
                      </a:r>
                      <a:r>
                        <a:rPr lang="ru-RU" sz="2800" baseline="0" dirty="0" smtClean="0"/>
                        <a:t> продукты этапа</a:t>
                      </a:r>
                      <a:endParaRPr lang="ru-RU" sz="2800" dirty="0"/>
                    </a:p>
                  </a:txBody>
                  <a:tcPr/>
                </a:tc>
              </a:tr>
              <a:tr h="593322">
                <a:tc>
                  <a:txBody>
                    <a:bodyPr/>
                    <a:lstStyle/>
                    <a:p>
                      <a:r>
                        <a:rPr lang="ru-RU" sz="2400" b="1" smtClean="0"/>
                        <a:t>1. Подгото- вительный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ЖКТ</a:t>
                      </a:r>
                      <a:r>
                        <a:rPr lang="ru-RU" sz="2400" b="1" baseline="0" dirty="0" smtClean="0"/>
                        <a:t>, лизосомы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Сложные вещества расщепляются до простых: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="1" dirty="0" smtClean="0"/>
                        <a:t>Белки – аминокислоты;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="1" dirty="0" smtClean="0"/>
                        <a:t>Жиры</a:t>
                      </a:r>
                      <a:r>
                        <a:rPr lang="ru-RU" sz="2400" b="1" baseline="0" dirty="0" smtClean="0"/>
                        <a:t> – глицерин, жирные кислоты;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b="1" baseline="0" dirty="0" smtClean="0"/>
                        <a:t>Углеводы – глюкоза.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Энергия,</a:t>
                      </a:r>
                      <a:r>
                        <a:rPr lang="ru-RU" sz="2400" b="1" baseline="0" dirty="0" smtClean="0"/>
                        <a:t> рассеивающаяся в виде тепла.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ru-RU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Бескислородный</a:t>
            </a: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этпап</a:t>
            </a: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(гликолиз)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" y="1628800"/>
          <a:ext cx="9143999" cy="33661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91679"/>
                <a:gridCol w="2024467"/>
                <a:gridCol w="2728062"/>
                <a:gridCol w="2699791"/>
              </a:tblGrid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Этап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Где протекает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Что</a:t>
                      </a:r>
                      <a:r>
                        <a:rPr lang="ru-RU" sz="2800" baseline="0" dirty="0" smtClean="0"/>
                        <a:t> происходит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Конечные</a:t>
                      </a:r>
                      <a:r>
                        <a:rPr lang="ru-RU" sz="2800" baseline="0" dirty="0" smtClean="0"/>
                        <a:t> продукты этапа</a:t>
                      </a:r>
                      <a:endParaRPr lang="ru-RU" sz="2800" dirty="0"/>
                    </a:p>
                  </a:txBody>
                  <a:tcPr/>
                </a:tc>
              </a:tr>
              <a:tr h="593322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2.</a:t>
                      </a:r>
                      <a:r>
                        <a:rPr lang="ru-RU" sz="2400" b="1" baseline="0" dirty="0" smtClean="0"/>
                        <a:t> </a:t>
                      </a:r>
                      <a:r>
                        <a:rPr lang="ru-RU" sz="2400" b="1" baseline="0" dirty="0" err="1" smtClean="0"/>
                        <a:t>Бескис-лородный</a:t>
                      </a:r>
                      <a:r>
                        <a:rPr lang="ru-RU" sz="2400" b="1" baseline="0" dirty="0" smtClean="0"/>
                        <a:t> (гликолиз)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Цитоплазма клеток.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Процесс протекает</a:t>
                      </a:r>
                      <a:r>
                        <a:rPr lang="ru-RU" sz="2400" b="1" baseline="0" dirty="0" smtClean="0"/>
                        <a:t> в несколько стадий, сопровождается выделением энергии.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Две</a:t>
                      </a:r>
                      <a:r>
                        <a:rPr lang="ru-RU" sz="2400" b="1" baseline="0" dirty="0" smtClean="0"/>
                        <a:t> молекулы пировиноградной кислоты, две молекулы АТФ, атомы водорода.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 Кислородный этап </a:t>
            </a:r>
            <a:b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(клеточное дыхание)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" y="1628800"/>
          <a:ext cx="9143999" cy="4463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91679"/>
                <a:gridCol w="2088232"/>
                <a:gridCol w="2664297"/>
                <a:gridCol w="2699791"/>
              </a:tblGrid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Этап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Где протекает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Что</a:t>
                      </a:r>
                      <a:r>
                        <a:rPr lang="ru-RU" sz="2800" baseline="0" dirty="0" smtClean="0"/>
                        <a:t> происходит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Конечные</a:t>
                      </a:r>
                      <a:r>
                        <a:rPr lang="ru-RU" sz="2800" baseline="0" dirty="0" smtClean="0"/>
                        <a:t> продукты этапа</a:t>
                      </a:r>
                      <a:endParaRPr lang="ru-RU" sz="2800" dirty="0"/>
                    </a:p>
                  </a:txBody>
                  <a:tcPr/>
                </a:tc>
              </a:tr>
              <a:tr h="593322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3. </a:t>
                      </a:r>
                      <a:r>
                        <a:rPr lang="ru-RU" sz="2400" b="1" dirty="0" err="1" smtClean="0"/>
                        <a:t>Кисло-родный</a:t>
                      </a:r>
                      <a:r>
                        <a:rPr lang="ru-RU" sz="2400" b="1" dirty="0" smtClean="0"/>
                        <a:t> (клеточное дыхание).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Митохондрии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Цикл</a:t>
                      </a:r>
                      <a:r>
                        <a:rPr lang="ru-RU" sz="2400" b="1" baseline="0" dirty="0" smtClean="0"/>
                        <a:t> Кребса – сложные </a:t>
                      </a:r>
                      <a:r>
                        <a:rPr lang="ru-RU" sz="2400" b="1" baseline="0" dirty="0" err="1" smtClean="0"/>
                        <a:t>цикли-ческие</a:t>
                      </a:r>
                      <a:r>
                        <a:rPr lang="ru-RU" sz="2400" b="1" baseline="0" dirty="0" smtClean="0"/>
                        <a:t> реакции.  На </a:t>
                      </a:r>
                      <a:r>
                        <a:rPr lang="ru-RU" sz="2400" b="1" baseline="0" dirty="0" err="1" smtClean="0"/>
                        <a:t>кристах</a:t>
                      </a:r>
                      <a:r>
                        <a:rPr lang="ru-RU" sz="2400" b="1" baseline="0" dirty="0" smtClean="0"/>
                        <a:t> </a:t>
                      </a:r>
                      <a:r>
                        <a:rPr lang="ru-RU" sz="2400" b="1" baseline="0" dirty="0" err="1" smtClean="0"/>
                        <a:t>мито-хондрий</a:t>
                      </a:r>
                      <a:r>
                        <a:rPr lang="ru-RU" sz="2400" b="1" baseline="0" dirty="0" smtClean="0"/>
                        <a:t> </a:t>
                      </a:r>
                      <a:r>
                        <a:rPr lang="ru-RU" sz="2400" b="1" baseline="0" dirty="0" err="1" smtClean="0"/>
                        <a:t>протека-ют</a:t>
                      </a:r>
                      <a:r>
                        <a:rPr lang="ru-RU" sz="2400" b="1" baseline="0" dirty="0" smtClean="0"/>
                        <a:t> реакции окислительного </a:t>
                      </a:r>
                      <a:r>
                        <a:rPr lang="ru-RU" sz="2400" b="1" baseline="0" dirty="0" err="1" smtClean="0"/>
                        <a:t>фосфорилирова-ния</a:t>
                      </a:r>
                      <a:r>
                        <a:rPr lang="ru-RU" sz="2400" b="1" baseline="0" dirty="0" smtClean="0"/>
                        <a:t>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36 молекул АТФ, </a:t>
                      </a:r>
                      <a:r>
                        <a:rPr lang="en-US" sz="2400" b="1" dirty="0" smtClean="0"/>
                        <a:t>CO2</a:t>
                      </a:r>
                      <a:r>
                        <a:rPr lang="ru-RU" sz="2400" b="1" dirty="0" smtClean="0"/>
                        <a:t>,</a:t>
                      </a:r>
                      <a:r>
                        <a:rPr lang="en-US" sz="2400" b="1" baseline="0" dirty="0" smtClean="0"/>
                        <a:t> H2O</a:t>
                      </a:r>
                      <a:r>
                        <a:rPr lang="ru-RU" sz="2400" b="1" baseline="0" dirty="0" smtClean="0"/>
                        <a:t>, часть энергии рассеивается в виде тепла.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Значение дыхания: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39890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4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Запасание энергии </a:t>
            </a:r>
          </a:p>
          <a:p>
            <a:pPr algn="ctr">
              <a:buNone/>
            </a:pPr>
            <a:r>
              <a:rPr lang="ru-RU" sz="4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виде АТФ, обеспечивающей все жизненные процессы </a:t>
            </a:r>
          </a:p>
          <a:p>
            <a:pPr algn="ctr">
              <a:buNone/>
            </a:pPr>
            <a:r>
              <a:rPr lang="ru-RU" sz="4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клетке.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Закрепление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4726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чем заключается взаимосвязь энергетического и пластического обменов?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Какие вещества являются основным источником энергии в клетке? Почему?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Как организмы обеспечиваются глюкозой?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 каких условиях протекает гликолиз?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Что является результатом кислородного расщепления?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Домашнее задание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257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4000" dirty="0" smtClean="0"/>
              <a:t>§13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/>
              <a:t>Подготовить сообщения на темы (на выбор):</a:t>
            </a:r>
          </a:p>
          <a:p>
            <a:r>
              <a:rPr lang="ru-RU" sz="4000" dirty="0" smtClean="0"/>
              <a:t>«История открытия фотосинтеза»;</a:t>
            </a:r>
          </a:p>
          <a:p>
            <a:r>
              <a:rPr lang="ru-RU" sz="4000" dirty="0" smtClean="0"/>
              <a:t>«Организмы – </a:t>
            </a:r>
            <a:r>
              <a:rPr lang="ru-RU" sz="4000" dirty="0" err="1" smtClean="0"/>
              <a:t>фотосинтетики</a:t>
            </a:r>
            <a:r>
              <a:rPr lang="ru-RU" sz="4000" dirty="0" smtClean="0"/>
              <a:t>»;</a:t>
            </a:r>
          </a:p>
          <a:p>
            <a:r>
              <a:rPr lang="ru-RU" sz="4000" dirty="0" smtClean="0"/>
              <a:t>«Значение фотосинтеза»;</a:t>
            </a:r>
          </a:p>
          <a:p>
            <a:r>
              <a:rPr lang="ru-RU" sz="4000" dirty="0" smtClean="0"/>
              <a:t>«Хемосинтез».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Назовите признаки живых организмов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59832" y="1772816"/>
            <a:ext cx="2664296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п</a:t>
            </a:r>
            <a:r>
              <a:rPr lang="ru-RU" sz="4000" b="1" dirty="0" smtClean="0"/>
              <a:t>итание</a:t>
            </a:r>
            <a:endParaRPr lang="ru-RU" sz="40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59832" y="3284984"/>
            <a:ext cx="2664296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дыхание</a:t>
            </a:r>
            <a:endParaRPr lang="ru-RU" sz="40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87824" y="4797152"/>
            <a:ext cx="2952328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выделение</a:t>
            </a:r>
            <a:endParaRPr lang="ru-RU" sz="4000" b="1" dirty="0"/>
          </a:p>
        </p:txBody>
      </p:sp>
      <p:sp>
        <p:nvSpPr>
          <p:cNvPr id="11" name="Овал 10"/>
          <p:cNvSpPr/>
          <p:nvPr/>
        </p:nvSpPr>
        <p:spPr>
          <a:xfrm>
            <a:off x="1763688" y="1412776"/>
            <a:ext cx="5472608" cy="5112568"/>
          </a:xfrm>
          <a:prstGeom prst="ellipse">
            <a:avLst/>
          </a:prstGeom>
          <a:solidFill>
            <a:srgbClr val="C00000"/>
          </a:solidFill>
          <a:ln>
            <a:solidFill>
              <a:schemeClr val="accent1">
                <a:lumMod val="50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/>
              <a:t>Обмен веществ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556792"/>
            <a:ext cx="7772400" cy="1872208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Обмен веществ </a:t>
            </a:r>
            <a:br>
              <a:rPr lang="ru-RU" sz="66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66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энергии</a:t>
            </a:r>
            <a:endParaRPr lang="ru-RU" sz="6600" cap="none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3808" y="404664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Тема урока: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4653136"/>
            <a:ext cx="8208912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Цель урока: </a:t>
            </a:r>
          </a:p>
          <a:p>
            <a:pPr algn="ctr"/>
            <a:r>
              <a:rPr lang="ru-RU" sz="3600" b="1" dirty="0" smtClean="0"/>
              <a:t>Изучить особенности обмена веществ и </a:t>
            </a:r>
          </a:p>
          <a:p>
            <a:pPr algn="ctr"/>
            <a:r>
              <a:rPr lang="ru-RU" sz="3600" b="1" dirty="0" smtClean="0"/>
              <a:t> обеспечения клетки энергией.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556792"/>
          <a:ext cx="91440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Этапы обмена веществ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41176" y="620688"/>
          <a:ext cx="8902824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Задание: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556793"/>
            <a:ext cx="7632848" cy="41764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Выписать в тетрадь определения понятий (стр. 58):</a:t>
            </a:r>
          </a:p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«ЭНЕРГЕТИЧЕСКИЙ ОБМЕН», </a:t>
            </a:r>
          </a:p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«ПЛАСТИЧЕСКИЙ ОМБЕН»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 В чем заключается связь между энергетическим и пластический обменом? (устно)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448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Что является основным источником энергии для клеток?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835696" y="4221088"/>
            <a:ext cx="5616624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/>
              <a:t>глюкоза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39653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Этапы энергетического обмена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73238"/>
          <a:ext cx="8229600" cy="4352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1683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Задание:</a:t>
            </a: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заполнить таблицу </a:t>
            </a:r>
            <a:b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«этапы энергетического обмена»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2348880"/>
          <a:ext cx="9143999" cy="210507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75903"/>
                <a:gridCol w="2240243"/>
                <a:gridCol w="2728062"/>
                <a:gridCol w="2699791"/>
              </a:tblGrid>
              <a:tr h="151175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Этап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Где протекает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Что</a:t>
                      </a:r>
                      <a:r>
                        <a:rPr lang="ru-RU" sz="2800" baseline="0" dirty="0" smtClean="0"/>
                        <a:t> происходит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Конечные</a:t>
                      </a:r>
                      <a:r>
                        <a:rPr lang="ru-RU" sz="2800" baseline="0" dirty="0" smtClean="0"/>
                        <a:t> продукты этапа</a:t>
                      </a:r>
                      <a:endParaRPr lang="ru-RU" sz="2800" dirty="0"/>
                    </a:p>
                  </a:txBody>
                  <a:tcPr/>
                </a:tc>
              </a:tr>
              <a:tr h="59332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pla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kapla</Template>
  <TotalTime>149</TotalTime>
  <Words>380</Words>
  <Application>Microsoft Office PowerPoint</Application>
  <PresentationFormat>Экран (4:3)</PresentationFormat>
  <Paragraphs>92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Calibri</vt:lpstr>
      <vt:lpstr>Arial</vt:lpstr>
      <vt:lpstr>Constantia</vt:lpstr>
      <vt:lpstr>kapla</vt:lpstr>
      <vt:lpstr>Проверка домашнего задания</vt:lpstr>
      <vt:lpstr>Назовите признаки живых организмов</vt:lpstr>
      <vt:lpstr>Обмен веществ  и энергии</vt:lpstr>
      <vt:lpstr> Этапы обмена веществ</vt:lpstr>
      <vt:lpstr>Слайд 5</vt:lpstr>
      <vt:lpstr>Задание:</vt:lpstr>
      <vt:lpstr>Что является основным источником энергии для клеток?</vt:lpstr>
      <vt:lpstr>Этапы энергетического обмена</vt:lpstr>
      <vt:lpstr>Задание: заполнить таблицу  «этапы энергетического обмена»</vt:lpstr>
      <vt:lpstr>1. Подготовительный этап</vt:lpstr>
      <vt:lpstr>2. Бескислородный этпап (гликолиз)</vt:lpstr>
      <vt:lpstr>3. Кислородный этап  (клеточное дыхание)</vt:lpstr>
      <vt:lpstr>Значение дыхания:</vt:lpstr>
      <vt:lpstr>Закрепление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Проверка домашнего задания</dc:title>
  <dc:creator>HOME</dc:creator>
  <cp:lastModifiedBy>HOME</cp:lastModifiedBy>
  <cp:revision>19</cp:revision>
  <dcterms:created xsi:type="dcterms:W3CDTF">2013-11-18T11:58:19Z</dcterms:created>
  <dcterms:modified xsi:type="dcterms:W3CDTF">2013-11-18T14:27:24Z</dcterms:modified>
</cp:coreProperties>
</file>