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266" name="Picture 2" descr="1993-Конституция РФ - Картинка 1066/33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0"/>
            <a:ext cx="2339752" cy="2043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Фон для презентация скачать и другие образцы"/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Интерактивный словарь по обществознанию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6021288"/>
            <a:ext cx="6400800" cy="62562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Автор учитель истории и обществознания </a:t>
            </a:r>
          </a:p>
          <a:p>
            <a:r>
              <a:rPr lang="ru-RU" dirty="0" smtClean="0"/>
              <a:t>Роут Наталья Петровна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88024" y="1628800"/>
            <a:ext cx="4104456" cy="3672408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628800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-принятые в обществе нормы должного поведения, основанные на представлениях о добре и зле.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Мораль  - </a:t>
            </a:r>
            <a:r>
              <a:rPr lang="ru-RU" sz="2400" b="1" dirty="0" smtClean="0">
                <a:solidFill>
                  <a:schemeClr val="tx1"/>
                </a:solidFill>
              </a:rPr>
              <a:t>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53152" y="1628800"/>
            <a:ext cx="4490848" cy="3672407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628800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(человек с ограниченными возможностями) – человек, возможности которого ограничены из-за его физических или умственных, психических отклонений.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Инвалид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53152" y="1713661"/>
            <a:ext cx="4490848" cy="3502684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700808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-любое ограничение или отсутствие способности осуществлять какую-либо деятельность в таких рамках, которые считаются нормальными  для человека.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Инвалидность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572000" y="1713660"/>
            <a:ext cx="4572000" cy="3718114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700808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Способность к познанию и решению проблем.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Интеллект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644008" y="1713660"/>
            <a:ext cx="4499992" cy="3718114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700808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Способность делать выбор и совершать действия.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Воля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(ОТ ГРЕЧЕСКОГО </a:t>
            </a:r>
            <a:r>
              <a:rPr lang="en-US" sz="2400" dirty="0" smtClean="0">
                <a:solidFill>
                  <a:schemeClr val="tx1"/>
                </a:solidFill>
              </a:rPr>
              <a:t>BIOS </a:t>
            </a:r>
            <a:r>
              <a:rPr lang="ru-RU" sz="2400" dirty="0" smtClean="0">
                <a:solidFill>
                  <a:schemeClr val="tx1"/>
                </a:solidFill>
              </a:rPr>
              <a:t>– ЖИЗНЬ, </a:t>
            </a:r>
            <a:r>
              <a:rPr lang="en-US" sz="2400" dirty="0" smtClean="0">
                <a:solidFill>
                  <a:schemeClr val="tx1"/>
                </a:solidFill>
              </a:rPr>
              <a:t>LOGOS</a:t>
            </a:r>
            <a:r>
              <a:rPr lang="ru-RU" sz="2400" dirty="0" smtClean="0">
                <a:solidFill>
                  <a:schemeClr val="tx1"/>
                </a:solidFill>
              </a:rPr>
              <a:t> – УЧЕНИЕ) – ПРИРОДНЫЙ; СВЯЗАННЫЙ С ЖИВОЙ ПРИРОДОЙ.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БИОЛОГИЧЕСКИЙ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2018" y="1556792"/>
            <a:ext cx="4631982" cy="3717032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72000" y="1556792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 (ОТ ЛАТИНСКОГО </a:t>
            </a:r>
            <a:r>
              <a:rPr lang="en-US" sz="2400" dirty="0" smtClean="0">
                <a:solidFill>
                  <a:schemeClr val="tx1"/>
                </a:solidFill>
              </a:rPr>
              <a:t>SOCIALIS</a:t>
            </a:r>
            <a:r>
              <a:rPr lang="ru-RU" sz="2400" dirty="0" smtClean="0">
                <a:solidFill>
                  <a:schemeClr val="tx1"/>
                </a:solidFill>
              </a:rPr>
              <a:t> ) – ОБЩЕСТВЕННЫЙ, СВЯЗАННЫЙ С ОБЩЕСТВОМ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СОЦИАЛЬНЫЙ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12018" y="1674696"/>
            <a:ext cx="4631982" cy="3481223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556792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 Это различные полезные блага, которые необходимы людям. Например, пища и одежда, забота и любовь, дружба и взаимопомощь и т.д.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ПОТРЕБНОСТИ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512018" y="1708314"/>
            <a:ext cx="4631982" cy="3413986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0" y="1556792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-переход человека от удовлетворения низших потребностей (материальных) к высшим (духовным и социальным).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Возвышение потребностей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121016" y="1708314"/>
            <a:ext cx="3413986" cy="3413986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556792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-осознанная потребность в чем-либо или ком-либо; намерение ознакомиться с каким-либо предметом, стремление изучить его. Например, интерес к литературе, цветоводству и т.д.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Интерес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74804" y="1844824"/>
            <a:ext cx="4369196" cy="2952328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556792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 Последовательное расположение частей (элементов) от низшего к высшему, от неглавного  (второстепенного) к главному.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Иерархия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98854" y="1894419"/>
            <a:ext cx="4445146" cy="2902733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572000" y="1628800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6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44008" y="1628800"/>
            <a:ext cx="4499992" cy="3672408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628800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-оценка человеком самого себя, своих возможностей, способностей, качеств и своего места среди других людей, впечатление человека о самом себе.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Самооценка 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детское меню Записи в рубрике детское меню Дневник mari0489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083622" y="1628800"/>
            <a:ext cx="3620764" cy="3672408"/>
          </a:xfrm>
          <a:prstGeom prst="round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4572000" y="1628800"/>
            <a:ext cx="4572000" cy="374441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-это индивидуальные особенности человека, которые проявляются в умении что-либо делать, в склонности к определенным занятиям или профессии.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0" y="1628800"/>
            <a:ext cx="4572000" cy="36724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88640"/>
            <a:ext cx="4968552" cy="10801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Способности    - ЭТО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6165304"/>
            <a:ext cx="9144000" cy="69269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</a:rPr>
              <a:t>КЛИКНИТЕ ПО ТЕРМИНУ, ЧТОБЫ УЗНАТЬ ЕГО ОПРЕДЕЛЕНИЕ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5445224"/>
            <a:ext cx="720080" cy="504056"/>
          </a:xfrm>
          <a:prstGeom prst="actionButtonForwardNex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  <p:bldP spid="16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394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Интерактивный словарь по обществознанию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словарь по обществознанию</dc:title>
  <dc:creator>Ю</dc:creator>
  <cp:lastModifiedBy>Ю</cp:lastModifiedBy>
  <cp:revision>23</cp:revision>
  <dcterms:created xsi:type="dcterms:W3CDTF">2014-12-02T03:05:05Z</dcterms:created>
  <dcterms:modified xsi:type="dcterms:W3CDTF">2014-12-02T08:09:14Z</dcterms:modified>
</cp:coreProperties>
</file>