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8"/>
  </p:notesMasterIdLst>
  <p:sldIdLst>
    <p:sldId id="256" r:id="rId2"/>
    <p:sldId id="260" r:id="rId3"/>
    <p:sldId id="268" r:id="rId4"/>
    <p:sldId id="273" r:id="rId5"/>
    <p:sldId id="264" r:id="rId6"/>
    <p:sldId id="275" r:id="rId7"/>
    <p:sldId id="258" r:id="rId8"/>
    <p:sldId id="266" r:id="rId9"/>
    <p:sldId id="261" r:id="rId10"/>
    <p:sldId id="265" r:id="rId11"/>
    <p:sldId id="262" r:id="rId12"/>
    <p:sldId id="270" r:id="rId13"/>
    <p:sldId id="259" r:id="rId14"/>
    <p:sldId id="274" r:id="rId15"/>
    <p:sldId id="263" r:id="rId16"/>
    <p:sldId id="27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93" autoAdjust="0"/>
    <p:restoredTop sz="94714" autoAdjust="0"/>
  </p:normalViewPr>
  <p:slideViewPr>
    <p:cSldViewPr>
      <p:cViewPr varScale="1">
        <p:scale>
          <a:sx n="91" d="100"/>
          <a:sy n="91" d="100"/>
        </p:scale>
        <p:origin x="1362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7.xml"/><Relationship Id="rId7" Type="http://schemas.openxmlformats.org/officeDocument/2006/relationships/slide" Target="../slides/slide15.xml"/><Relationship Id="rId2" Type="http://schemas.openxmlformats.org/officeDocument/2006/relationships/slide" Target="../slides/slide5.xml"/><Relationship Id="rId1" Type="http://schemas.openxmlformats.org/officeDocument/2006/relationships/slide" Target="../slides/slide6.xml"/><Relationship Id="rId6" Type="http://schemas.openxmlformats.org/officeDocument/2006/relationships/slide" Target="../slides/slide13.xml"/><Relationship Id="rId5" Type="http://schemas.openxmlformats.org/officeDocument/2006/relationships/slide" Target="../slides/slide11.xml"/><Relationship Id="rId4" Type="http://schemas.openxmlformats.org/officeDocument/2006/relationships/slide" Target="../slides/slide9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E0CD6C-7BBF-44DA-8B4D-E7CBD9B19E34}" type="doc">
      <dgm:prSet loTypeId="urn:microsoft.com/office/officeart/2005/8/layout/hierarchy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729C9B-F6D9-466A-A619-0CB8E258741B}">
      <dgm:prSet phldrT="[Текст]"/>
      <dgm:spPr/>
      <dgm:t>
        <a:bodyPr/>
        <a:lstStyle/>
        <a:p>
          <a:r>
            <a:rPr lang="ru-RU" dirty="0" smtClean="0"/>
            <a:t>Эвенки</a:t>
          </a:r>
          <a:endParaRPr lang="ru-RU" dirty="0"/>
        </a:p>
      </dgm:t>
    </dgm:pt>
    <dgm:pt modelId="{C4ECC30B-B5EC-4CDD-8D31-EAC7249AB78B}" type="parTrans" cxnId="{5D32EF41-08A4-4417-8A77-C74EC52F2857}">
      <dgm:prSet/>
      <dgm:spPr/>
      <dgm:t>
        <a:bodyPr/>
        <a:lstStyle/>
        <a:p>
          <a:endParaRPr lang="ru-RU"/>
        </a:p>
      </dgm:t>
    </dgm:pt>
    <dgm:pt modelId="{D7D0D797-DBA9-480C-93CB-F21C735EA73F}" type="sibTrans" cxnId="{5D32EF41-08A4-4417-8A77-C74EC52F2857}">
      <dgm:prSet/>
      <dgm:spPr/>
      <dgm:t>
        <a:bodyPr/>
        <a:lstStyle/>
        <a:p>
          <a:endParaRPr lang="ru-RU"/>
        </a:p>
      </dgm:t>
    </dgm:pt>
    <dgm:pt modelId="{EA23CE25-3610-4E9F-AFA9-619E4406A2C6}">
      <dgm:prSet phldrT="[Текст]" custT="1"/>
      <dgm:spPr/>
      <dgm:t>
        <a:bodyPr/>
        <a:lstStyle/>
        <a:p>
          <a:endParaRPr lang="ru-RU" sz="1800" dirty="0" smtClean="0"/>
        </a:p>
        <a:p>
          <a:r>
            <a:rPr lang="ru-RU" sz="1800" dirty="0" smtClean="0">
              <a:hlinkClick xmlns:r="http://schemas.openxmlformats.org/officeDocument/2006/relationships" r:id="rId1" action="ppaction://hlinksldjump"/>
            </a:rPr>
            <a:t>Традиции Эвенков</a:t>
          </a:r>
          <a:endParaRPr lang="ru-RU" sz="1800" dirty="0" smtClean="0"/>
        </a:p>
        <a:p>
          <a:endParaRPr lang="ru-RU" sz="1400" dirty="0"/>
        </a:p>
      </dgm:t>
    </dgm:pt>
    <dgm:pt modelId="{8EE64466-3519-4382-88C3-BB424F22E96C}" type="parTrans" cxnId="{7CD4F787-481E-4FDD-8550-409E1C4FC81A}">
      <dgm:prSet/>
      <dgm:spPr/>
      <dgm:t>
        <a:bodyPr/>
        <a:lstStyle/>
        <a:p>
          <a:endParaRPr lang="ru-RU"/>
        </a:p>
      </dgm:t>
    </dgm:pt>
    <dgm:pt modelId="{9C3D2052-ECBB-4E91-9A00-C7F351330019}" type="sibTrans" cxnId="{7CD4F787-481E-4FDD-8550-409E1C4FC81A}">
      <dgm:prSet/>
      <dgm:spPr/>
      <dgm:t>
        <a:bodyPr/>
        <a:lstStyle/>
        <a:p>
          <a:endParaRPr lang="ru-RU"/>
        </a:p>
      </dgm:t>
    </dgm:pt>
    <dgm:pt modelId="{BAB2DEF2-95C5-4105-916D-9A0CDA1D2D85}">
      <dgm:prSet phldrT="[Текст]" custT="1"/>
      <dgm:spPr/>
      <dgm:t>
        <a:bodyPr/>
        <a:lstStyle/>
        <a:p>
          <a:r>
            <a:rPr lang="vi-VN" sz="20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2" action="ppaction://hlinksldjump"/>
            </a:rPr>
            <a:t>Эве́нки</a:t>
          </a:r>
          <a:endParaRPr lang="ru-RU" sz="2000" dirty="0"/>
        </a:p>
      </dgm:t>
    </dgm:pt>
    <dgm:pt modelId="{F50E4873-F718-4ACD-9B0F-C4FABF3862AA}" type="parTrans" cxnId="{D5042E6F-B904-400B-B7C2-60F5B911DA29}">
      <dgm:prSet/>
      <dgm:spPr/>
      <dgm:t>
        <a:bodyPr/>
        <a:lstStyle/>
        <a:p>
          <a:endParaRPr lang="ru-RU"/>
        </a:p>
      </dgm:t>
    </dgm:pt>
    <dgm:pt modelId="{6EB68CE8-A527-448D-B1C0-5A9345FF20B2}" type="sibTrans" cxnId="{D5042E6F-B904-400B-B7C2-60F5B911DA29}">
      <dgm:prSet/>
      <dgm:spPr/>
      <dgm:t>
        <a:bodyPr/>
        <a:lstStyle/>
        <a:p>
          <a:endParaRPr lang="ru-RU"/>
        </a:p>
      </dgm:t>
    </dgm:pt>
    <dgm:pt modelId="{D6DF5785-C15D-4291-B158-D8C1E763523F}">
      <dgm:prSet phldrT="[Текст]"/>
      <dgm:spPr/>
      <dgm:t>
        <a:bodyPr/>
        <a:lstStyle/>
        <a:p>
          <a:r>
            <a:rPr lang="ru-RU" dirty="0" smtClean="0"/>
            <a:t>Поэты Эвенкии</a:t>
          </a:r>
          <a:endParaRPr lang="ru-RU" dirty="0"/>
        </a:p>
      </dgm:t>
    </dgm:pt>
    <dgm:pt modelId="{CA12C465-5F21-45A1-B3D1-865C4D2C2788}" type="parTrans" cxnId="{1116C193-DFBD-443D-9DE6-563BAB110616}">
      <dgm:prSet/>
      <dgm:spPr/>
      <dgm:t>
        <a:bodyPr/>
        <a:lstStyle/>
        <a:p>
          <a:endParaRPr lang="ru-RU"/>
        </a:p>
      </dgm:t>
    </dgm:pt>
    <dgm:pt modelId="{8E2EC751-AB35-4C77-B814-DE86B6ACA339}" type="sibTrans" cxnId="{1116C193-DFBD-443D-9DE6-563BAB110616}">
      <dgm:prSet/>
      <dgm:spPr/>
      <dgm:t>
        <a:bodyPr/>
        <a:lstStyle/>
        <a:p>
          <a:endParaRPr lang="ru-RU"/>
        </a:p>
      </dgm:t>
    </dgm:pt>
    <dgm:pt modelId="{08D5C710-4C42-43E5-AF17-FE134F4502B8}">
      <dgm:prSet phldrT="[Текст]" custT="1"/>
      <dgm:spPr/>
      <dgm:t>
        <a:bodyPr/>
        <a:lstStyle/>
        <a:p>
          <a:r>
            <a:rPr lang="ru-RU" sz="20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3" action="ppaction://hlinksldjump"/>
            </a:rPr>
            <a:t>Алитет Николаевич </a:t>
          </a:r>
          <a:r>
            <a:rPr lang="ru-RU" sz="2000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3" action="ppaction://hlinksldjump"/>
            </a:rPr>
            <a:t>Немтушкин</a:t>
          </a:r>
          <a:endParaRPr lang="ru-RU" sz="2000" dirty="0"/>
        </a:p>
      </dgm:t>
    </dgm:pt>
    <dgm:pt modelId="{512AE5E4-6F64-4E18-9DD0-93EA911AC8B1}" type="parTrans" cxnId="{427DC647-7D50-4496-8A22-907B953C2638}">
      <dgm:prSet/>
      <dgm:spPr/>
      <dgm:t>
        <a:bodyPr/>
        <a:lstStyle/>
        <a:p>
          <a:endParaRPr lang="ru-RU"/>
        </a:p>
      </dgm:t>
    </dgm:pt>
    <dgm:pt modelId="{6DA2BD7B-4FC0-4698-BCA2-3C4B3EE0C84B}" type="sibTrans" cxnId="{427DC647-7D50-4496-8A22-907B953C2638}">
      <dgm:prSet/>
      <dgm:spPr/>
      <dgm:t>
        <a:bodyPr/>
        <a:lstStyle/>
        <a:p>
          <a:endParaRPr lang="ru-RU"/>
        </a:p>
      </dgm:t>
    </dgm:pt>
    <dgm:pt modelId="{5A7143D6-6A4C-4D46-A4E7-87B8C570C21D}">
      <dgm:prSet phldrT="[Текст]" custT="1"/>
      <dgm:spPr/>
      <dgm:t>
        <a:bodyPr/>
        <a:lstStyle/>
        <a:p>
          <a:r>
            <a:rPr lang="ru-RU" sz="18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4" action="ppaction://hlinksldjump"/>
            </a:rPr>
            <a:t>Виталий Неизвестных</a:t>
          </a:r>
          <a:endParaRPr lang="ru-RU" sz="1800" dirty="0"/>
        </a:p>
      </dgm:t>
    </dgm:pt>
    <dgm:pt modelId="{89FD455C-D7B3-41E0-8C39-62450F1AAD36}" type="parTrans" cxnId="{D000D5E5-BDA1-4350-9902-A949426C51A1}">
      <dgm:prSet/>
      <dgm:spPr/>
      <dgm:t>
        <a:bodyPr/>
        <a:lstStyle/>
        <a:p>
          <a:endParaRPr lang="ru-RU"/>
        </a:p>
      </dgm:t>
    </dgm:pt>
    <dgm:pt modelId="{1980B58B-74BF-474C-91BE-09A9D1905979}" type="sibTrans" cxnId="{D000D5E5-BDA1-4350-9902-A949426C51A1}">
      <dgm:prSet/>
      <dgm:spPr/>
      <dgm:t>
        <a:bodyPr/>
        <a:lstStyle/>
        <a:p>
          <a:endParaRPr lang="ru-RU"/>
        </a:p>
      </dgm:t>
    </dgm:pt>
    <dgm:pt modelId="{0D74188C-6915-4E51-B1E8-6067C1CC008E}">
      <dgm:prSet custT="1"/>
      <dgm:spPr/>
      <dgm:t>
        <a:bodyPr/>
        <a:lstStyle/>
        <a:p>
          <a:r>
            <a:rPr lang="ru-RU" sz="18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5" action="ppaction://hlinksldjump"/>
            </a:rPr>
            <a:t>Василий</a:t>
          </a:r>
          <a:r>
            <a:rPr lang="ru-RU" sz="1800" dirty="0" smtClean="0">
              <a:hlinkClick xmlns:r="http://schemas.openxmlformats.org/officeDocument/2006/relationships" r:id="rId5" action="ppaction://hlinksldjump"/>
            </a:rPr>
            <a:t> </a:t>
          </a:r>
          <a:r>
            <a:rPr lang="ru-RU" sz="18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5" action="ppaction://hlinksldjump"/>
            </a:rPr>
            <a:t>Власов</a:t>
          </a:r>
          <a:endParaRPr lang="ru-RU" sz="1800" dirty="0"/>
        </a:p>
      </dgm:t>
    </dgm:pt>
    <dgm:pt modelId="{B3DFC158-64C7-470B-BAEC-7D2BBC281749}" type="parTrans" cxnId="{19D40B9C-C2BB-4A13-B741-0F67F9F0F0A8}">
      <dgm:prSet/>
      <dgm:spPr/>
      <dgm:t>
        <a:bodyPr/>
        <a:lstStyle/>
        <a:p>
          <a:endParaRPr lang="ru-RU"/>
        </a:p>
      </dgm:t>
    </dgm:pt>
    <dgm:pt modelId="{B70ADB9D-FE26-4674-A1E5-6307EDB88C19}" type="sibTrans" cxnId="{19D40B9C-C2BB-4A13-B741-0F67F9F0F0A8}">
      <dgm:prSet/>
      <dgm:spPr/>
      <dgm:t>
        <a:bodyPr/>
        <a:lstStyle/>
        <a:p>
          <a:endParaRPr lang="ru-RU"/>
        </a:p>
      </dgm:t>
    </dgm:pt>
    <dgm:pt modelId="{EB81EE23-0885-4B8A-8332-24F2ECCA2536}">
      <dgm:prSet custT="1"/>
      <dgm:spPr/>
      <dgm:t>
        <a:bodyPr/>
        <a:lstStyle/>
        <a:p>
          <a:r>
            <a:rPr lang="ru-RU" sz="18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6" action="ppaction://hlinksldjump"/>
            </a:rPr>
            <a:t>Марат </a:t>
          </a:r>
          <a:r>
            <a:rPr lang="ru-RU" sz="1800" cap="all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6" action="ppaction://hlinksldjump"/>
            </a:rPr>
            <a:t>Хасанович</a:t>
          </a:r>
          <a:r>
            <a:rPr lang="ru-RU" sz="18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6" action="ppaction://hlinksldjump"/>
            </a:rPr>
            <a:t> </a:t>
          </a:r>
          <a:r>
            <a:rPr lang="ru-RU" sz="1800" cap="all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rId6" action="ppaction://hlinksldjump"/>
            </a:rPr>
            <a:t>Валеев</a:t>
          </a:r>
          <a:endParaRPr lang="ru-RU" sz="1800" dirty="0"/>
        </a:p>
      </dgm:t>
    </dgm:pt>
    <dgm:pt modelId="{97B1DB53-3D50-44D2-871F-EA78C0F7BAA8}" type="parTrans" cxnId="{2125C818-67CC-428F-B089-B8E6DF25532F}">
      <dgm:prSet/>
      <dgm:spPr/>
      <dgm:t>
        <a:bodyPr/>
        <a:lstStyle/>
        <a:p>
          <a:endParaRPr lang="ru-RU"/>
        </a:p>
      </dgm:t>
    </dgm:pt>
    <dgm:pt modelId="{99E46F32-03AB-4ED3-A7BD-FD86700D21EE}" type="sibTrans" cxnId="{2125C818-67CC-428F-B089-B8E6DF25532F}">
      <dgm:prSet/>
      <dgm:spPr/>
      <dgm:t>
        <a:bodyPr/>
        <a:lstStyle/>
        <a:p>
          <a:endParaRPr lang="ru-RU"/>
        </a:p>
      </dgm:t>
    </dgm:pt>
    <dgm:pt modelId="{57CD0F6B-5D07-4931-9826-ED90FAB80D6F}">
      <dgm:prSet custT="1"/>
      <dgm:spPr/>
      <dgm:t>
        <a:bodyPr/>
        <a:lstStyle/>
        <a:p>
          <a:r>
            <a:rPr lang="ru-RU" sz="1800" cap="all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7" action="ppaction://hlinksldjump"/>
            </a:rPr>
            <a:t>Евгения Алексеевна </a:t>
          </a:r>
          <a:r>
            <a:rPr lang="ru-RU" sz="1800" cap="all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rId7" action="ppaction://hlinksldjump"/>
            </a:rPr>
            <a:t>Курейская</a:t>
          </a:r>
          <a:endParaRPr lang="ru-RU" sz="1800" dirty="0">
            <a:solidFill>
              <a:schemeClr val="tx1"/>
            </a:solidFill>
          </a:endParaRPr>
        </a:p>
      </dgm:t>
    </dgm:pt>
    <dgm:pt modelId="{AC53BC3E-4964-4D89-8B8B-83CBDCBE72CF}" type="parTrans" cxnId="{091F3E33-E8BC-419E-926F-6071A709CE6F}">
      <dgm:prSet/>
      <dgm:spPr/>
      <dgm:t>
        <a:bodyPr/>
        <a:lstStyle/>
        <a:p>
          <a:endParaRPr lang="ru-RU"/>
        </a:p>
      </dgm:t>
    </dgm:pt>
    <dgm:pt modelId="{0B4E777D-FC51-4F89-80DC-9E1432D88ED3}" type="sibTrans" cxnId="{091F3E33-E8BC-419E-926F-6071A709CE6F}">
      <dgm:prSet/>
      <dgm:spPr/>
      <dgm:t>
        <a:bodyPr/>
        <a:lstStyle/>
        <a:p>
          <a:endParaRPr lang="ru-RU"/>
        </a:p>
      </dgm:t>
    </dgm:pt>
    <dgm:pt modelId="{B8BAE7F4-A5A3-4D31-8303-03294906C98E}" type="pres">
      <dgm:prSet presAssocID="{4FE0CD6C-7BBF-44DA-8B4D-E7CBD9B19E34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98C0894-B1D4-4FB2-BB8F-1DEAF11A5D2B}" type="pres">
      <dgm:prSet presAssocID="{3B729C9B-F6D9-466A-A619-0CB8E258741B}" presName="root" presStyleCnt="0"/>
      <dgm:spPr/>
    </dgm:pt>
    <dgm:pt modelId="{8C2DD8E8-F5EA-4A14-99BC-4F83D34F7C3E}" type="pres">
      <dgm:prSet presAssocID="{3B729C9B-F6D9-466A-A619-0CB8E258741B}" presName="rootComposite" presStyleCnt="0"/>
      <dgm:spPr/>
    </dgm:pt>
    <dgm:pt modelId="{FA9F5456-E4C0-4980-9DA9-F04D61BB1461}" type="pres">
      <dgm:prSet presAssocID="{3B729C9B-F6D9-466A-A619-0CB8E258741B}" presName="rootText" presStyleLbl="node1" presStyleIdx="0" presStyleCnt="2" custScaleX="136022" custLinFactX="-94694" custLinFactNeighborX="-100000" custLinFactNeighborY="35626"/>
      <dgm:spPr/>
      <dgm:t>
        <a:bodyPr/>
        <a:lstStyle/>
        <a:p>
          <a:endParaRPr lang="ru-RU"/>
        </a:p>
      </dgm:t>
    </dgm:pt>
    <dgm:pt modelId="{319B58A9-5113-4F16-A92B-F249B3B4754B}" type="pres">
      <dgm:prSet presAssocID="{3B729C9B-F6D9-466A-A619-0CB8E258741B}" presName="rootConnector" presStyleLbl="node1" presStyleIdx="0" presStyleCnt="2"/>
      <dgm:spPr/>
      <dgm:t>
        <a:bodyPr/>
        <a:lstStyle/>
        <a:p>
          <a:endParaRPr lang="ru-RU"/>
        </a:p>
      </dgm:t>
    </dgm:pt>
    <dgm:pt modelId="{DE2F4579-AACD-45D7-88DD-DF320F384DDE}" type="pres">
      <dgm:prSet presAssocID="{3B729C9B-F6D9-466A-A619-0CB8E258741B}" presName="childShape" presStyleCnt="0"/>
      <dgm:spPr/>
    </dgm:pt>
    <dgm:pt modelId="{797D1FD7-D94F-4DB7-8506-24748A95806D}" type="pres">
      <dgm:prSet presAssocID="{8EE64466-3519-4382-88C3-BB424F22E96C}" presName="Name13" presStyleLbl="parChTrans1D2" presStyleIdx="0" presStyleCnt="7"/>
      <dgm:spPr/>
      <dgm:t>
        <a:bodyPr/>
        <a:lstStyle/>
        <a:p>
          <a:endParaRPr lang="ru-RU"/>
        </a:p>
      </dgm:t>
    </dgm:pt>
    <dgm:pt modelId="{D63F8469-FBFA-4C6D-8880-985000E16521}" type="pres">
      <dgm:prSet presAssocID="{EA23CE25-3610-4E9F-AFA9-619E4406A2C6}" presName="childText" presStyleLbl="bgAcc1" presStyleIdx="0" presStyleCnt="7" custScaleX="137231" custScaleY="141927" custLinFactX="-64805" custLinFactY="100000" custLinFactNeighborX="-100000" custLinFactNeighborY="1948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E3DF92-6570-4C1E-A106-D7FEE326E227}" type="pres">
      <dgm:prSet presAssocID="{F50E4873-F718-4ACD-9B0F-C4FABF3862AA}" presName="Name13" presStyleLbl="parChTrans1D2" presStyleIdx="1" presStyleCnt="7"/>
      <dgm:spPr/>
      <dgm:t>
        <a:bodyPr/>
        <a:lstStyle/>
        <a:p>
          <a:endParaRPr lang="ru-RU"/>
        </a:p>
      </dgm:t>
    </dgm:pt>
    <dgm:pt modelId="{FFE62A7F-C8B1-43AF-AE2A-8AAEEA14623C}" type="pres">
      <dgm:prSet presAssocID="{BAB2DEF2-95C5-4105-916D-9A0CDA1D2D85}" presName="childText" presStyleLbl="bgAcc1" presStyleIdx="1" presStyleCnt="7" custScaleX="115016" custScaleY="104323" custLinFactX="-57300" custLinFactY="-202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81F3D8-47DD-4DBC-BDDD-39BCA8C52241}" type="pres">
      <dgm:prSet presAssocID="{D6DF5785-C15D-4291-B158-D8C1E763523F}" presName="root" presStyleCnt="0"/>
      <dgm:spPr/>
    </dgm:pt>
    <dgm:pt modelId="{29D31610-E56B-4B07-A759-8EB292E73544}" type="pres">
      <dgm:prSet presAssocID="{D6DF5785-C15D-4291-B158-D8C1E763523F}" presName="rootComposite" presStyleCnt="0"/>
      <dgm:spPr/>
    </dgm:pt>
    <dgm:pt modelId="{4457A9C2-88F2-4E1F-A011-F6FFF9C5664A}" type="pres">
      <dgm:prSet presAssocID="{D6DF5785-C15D-4291-B158-D8C1E763523F}" presName="rootText" presStyleLbl="node1" presStyleIdx="1" presStyleCnt="2" custScaleX="187091" custLinFactX="100000" custLinFactNeighborX="135142" custLinFactNeighborY="12287"/>
      <dgm:spPr/>
      <dgm:t>
        <a:bodyPr/>
        <a:lstStyle/>
        <a:p>
          <a:endParaRPr lang="ru-RU"/>
        </a:p>
      </dgm:t>
    </dgm:pt>
    <dgm:pt modelId="{ECCA3E08-1621-45FF-90DA-9F853D9D58D4}" type="pres">
      <dgm:prSet presAssocID="{D6DF5785-C15D-4291-B158-D8C1E763523F}" presName="rootConnector" presStyleLbl="node1" presStyleIdx="1" presStyleCnt="2"/>
      <dgm:spPr/>
      <dgm:t>
        <a:bodyPr/>
        <a:lstStyle/>
        <a:p>
          <a:endParaRPr lang="ru-RU"/>
        </a:p>
      </dgm:t>
    </dgm:pt>
    <dgm:pt modelId="{B6FFFEA4-F751-41D5-B327-88568F87BA06}" type="pres">
      <dgm:prSet presAssocID="{D6DF5785-C15D-4291-B158-D8C1E763523F}" presName="childShape" presStyleCnt="0"/>
      <dgm:spPr/>
    </dgm:pt>
    <dgm:pt modelId="{E864D8A8-38B3-4A7F-A262-BA3C57BEBF8E}" type="pres">
      <dgm:prSet presAssocID="{512AE5E4-6F64-4E18-9DD0-93EA911AC8B1}" presName="Name13" presStyleLbl="parChTrans1D2" presStyleIdx="2" presStyleCnt="7"/>
      <dgm:spPr/>
      <dgm:t>
        <a:bodyPr/>
        <a:lstStyle/>
        <a:p>
          <a:endParaRPr lang="ru-RU"/>
        </a:p>
      </dgm:t>
    </dgm:pt>
    <dgm:pt modelId="{82150DE0-C225-452B-9EE3-73B2AA0FF227}" type="pres">
      <dgm:prSet presAssocID="{08D5C710-4C42-43E5-AF17-FE134F4502B8}" presName="childText" presStyleLbl="bgAcc1" presStyleIdx="2" presStyleCnt="7" custScaleX="214101" custScaleY="157080" custLinFactY="100000" custLinFactNeighborX="-41137" custLinFactNeighborY="1588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E84EC6-86B9-48ED-8267-E3850BD48467}" type="pres">
      <dgm:prSet presAssocID="{89FD455C-D7B3-41E0-8C39-62450F1AAD36}" presName="Name13" presStyleLbl="parChTrans1D2" presStyleIdx="3" presStyleCnt="7"/>
      <dgm:spPr/>
      <dgm:t>
        <a:bodyPr/>
        <a:lstStyle/>
        <a:p>
          <a:endParaRPr lang="ru-RU"/>
        </a:p>
      </dgm:t>
    </dgm:pt>
    <dgm:pt modelId="{6E3F0C92-D389-41ED-B642-E9BD881923C0}" type="pres">
      <dgm:prSet presAssocID="{5A7143D6-6A4C-4D46-A4E7-87B8C570C21D}" presName="childText" presStyleLbl="bgAcc1" presStyleIdx="3" presStyleCnt="7" custScaleX="225816" custScaleY="107498" custLinFactX="100000" custLinFactNeighborX="144044" custLinFactNeighborY="527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6F6165-0DD0-4174-AAD4-C4307F7705F9}" type="pres">
      <dgm:prSet presAssocID="{B3DFC158-64C7-470B-BAEC-7D2BBC281749}" presName="Name13" presStyleLbl="parChTrans1D2" presStyleIdx="4" presStyleCnt="7"/>
      <dgm:spPr/>
      <dgm:t>
        <a:bodyPr/>
        <a:lstStyle/>
        <a:p>
          <a:endParaRPr lang="ru-RU"/>
        </a:p>
      </dgm:t>
    </dgm:pt>
    <dgm:pt modelId="{BB72FEE0-39B1-4AC4-8891-503504599D26}" type="pres">
      <dgm:prSet presAssocID="{0D74188C-6915-4E51-B1E8-6067C1CC008E}" presName="childText" presStyleLbl="bgAcc1" presStyleIdx="4" presStyleCnt="7" custScaleX="166199" custScaleY="104114" custLinFactX="102984" custLinFactY="-100000" custLinFactNeighborX="200000" custLinFactNeighborY="-1718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CED6C0A-7A1D-4DD5-A821-C463A4385F86}" type="pres">
      <dgm:prSet presAssocID="{97B1DB53-3D50-44D2-871F-EA78C0F7BAA8}" presName="Name13" presStyleLbl="parChTrans1D2" presStyleIdx="5" presStyleCnt="7"/>
      <dgm:spPr/>
      <dgm:t>
        <a:bodyPr/>
        <a:lstStyle/>
        <a:p>
          <a:endParaRPr lang="ru-RU"/>
        </a:p>
      </dgm:t>
    </dgm:pt>
    <dgm:pt modelId="{8A4A99B8-3B5B-44B7-880A-DC97FED33734}" type="pres">
      <dgm:prSet presAssocID="{EB81EE23-0885-4B8A-8332-24F2ECCA2536}" presName="childText" presStyleLbl="bgAcc1" presStyleIdx="5" presStyleCnt="7" custScaleX="203918" custScaleY="160375" custLinFactX="73696" custLinFactNeighborX="100000" custLinFactNeighborY="9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378085-E9BF-40C7-90E5-90DEB1C306A1}" type="pres">
      <dgm:prSet presAssocID="{AC53BC3E-4964-4D89-8B8B-83CBDCBE72CF}" presName="Name13" presStyleLbl="parChTrans1D2" presStyleIdx="6" presStyleCnt="7"/>
      <dgm:spPr/>
      <dgm:t>
        <a:bodyPr/>
        <a:lstStyle/>
        <a:p>
          <a:endParaRPr lang="ru-RU"/>
        </a:p>
      </dgm:t>
    </dgm:pt>
    <dgm:pt modelId="{5FFC2729-AF2E-4607-8E5C-7C719EA28AA7}" type="pres">
      <dgm:prSet presAssocID="{57CD0F6B-5D07-4931-9826-ED90FAB80D6F}" presName="childText" presStyleLbl="bgAcc1" presStyleIdx="6" presStyleCnt="7" custScaleX="225030" custScaleY="157713" custLinFactY="-309585" custLinFactNeighborX="-67189" custLinFactNeighborY="-40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5042E6F-B904-400B-B7C2-60F5B911DA29}" srcId="{3B729C9B-F6D9-466A-A619-0CB8E258741B}" destId="{BAB2DEF2-95C5-4105-916D-9A0CDA1D2D85}" srcOrd="1" destOrd="0" parTransId="{F50E4873-F718-4ACD-9B0F-C4FABF3862AA}" sibTransId="{6EB68CE8-A527-448D-B1C0-5A9345FF20B2}"/>
    <dgm:cxn modelId="{8698B309-DB0D-4726-A289-E425BBE8CAE1}" type="presOf" srcId="{97B1DB53-3D50-44D2-871F-EA78C0F7BAA8}" destId="{DCED6C0A-7A1D-4DD5-A821-C463A4385F86}" srcOrd="0" destOrd="0" presId="urn:microsoft.com/office/officeart/2005/8/layout/hierarchy3"/>
    <dgm:cxn modelId="{9E5F6580-13CD-4A4C-90CF-7BAED7172D8E}" type="presOf" srcId="{5A7143D6-6A4C-4D46-A4E7-87B8C570C21D}" destId="{6E3F0C92-D389-41ED-B642-E9BD881923C0}" srcOrd="0" destOrd="0" presId="urn:microsoft.com/office/officeart/2005/8/layout/hierarchy3"/>
    <dgm:cxn modelId="{427DC647-7D50-4496-8A22-907B953C2638}" srcId="{D6DF5785-C15D-4291-B158-D8C1E763523F}" destId="{08D5C710-4C42-43E5-AF17-FE134F4502B8}" srcOrd="0" destOrd="0" parTransId="{512AE5E4-6F64-4E18-9DD0-93EA911AC8B1}" sibTransId="{6DA2BD7B-4FC0-4698-BCA2-3C4B3EE0C84B}"/>
    <dgm:cxn modelId="{74679CBE-4506-443B-96D5-974499AC6468}" type="presOf" srcId="{D6DF5785-C15D-4291-B158-D8C1E763523F}" destId="{4457A9C2-88F2-4E1F-A011-F6FFF9C5664A}" srcOrd="0" destOrd="0" presId="urn:microsoft.com/office/officeart/2005/8/layout/hierarchy3"/>
    <dgm:cxn modelId="{CBC51A31-5921-40B5-9C83-00BDB6006129}" type="presOf" srcId="{57CD0F6B-5D07-4931-9826-ED90FAB80D6F}" destId="{5FFC2729-AF2E-4607-8E5C-7C719EA28AA7}" srcOrd="0" destOrd="0" presId="urn:microsoft.com/office/officeart/2005/8/layout/hierarchy3"/>
    <dgm:cxn modelId="{CE5C9DC7-59E8-4626-996C-CE54C7F77FB0}" type="presOf" srcId="{B3DFC158-64C7-470B-BAEC-7D2BBC281749}" destId="{686F6165-0DD0-4174-AAD4-C4307F7705F9}" srcOrd="0" destOrd="0" presId="urn:microsoft.com/office/officeart/2005/8/layout/hierarchy3"/>
    <dgm:cxn modelId="{21A218F0-05F9-4A4F-BE92-A0C9607E378E}" type="presOf" srcId="{3B729C9B-F6D9-466A-A619-0CB8E258741B}" destId="{319B58A9-5113-4F16-A92B-F249B3B4754B}" srcOrd="1" destOrd="0" presId="urn:microsoft.com/office/officeart/2005/8/layout/hierarchy3"/>
    <dgm:cxn modelId="{C5145E5C-A76D-4091-BC02-E0BAA043AA4E}" type="presOf" srcId="{512AE5E4-6F64-4E18-9DD0-93EA911AC8B1}" destId="{E864D8A8-38B3-4A7F-A262-BA3C57BEBF8E}" srcOrd="0" destOrd="0" presId="urn:microsoft.com/office/officeart/2005/8/layout/hierarchy3"/>
    <dgm:cxn modelId="{B2CCE126-5C76-41E9-AF59-37787170C6E0}" type="presOf" srcId="{08D5C710-4C42-43E5-AF17-FE134F4502B8}" destId="{82150DE0-C225-452B-9EE3-73B2AA0FF227}" srcOrd="0" destOrd="0" presId="urn:microsoft.com/office/officeart/2005/8/layout/hierarchy3"/>
    <dgm:cxn modelId="{D000D5E5-BDA1-4350-9902-A949426C51A1}" srcId="{D6DF5785-C15D-4291-B158-D8C1E763523F}" destId="{5A7143D6-6A4C-4D46-A4E7-87B8C570C21D}" srcOrd="1" destOrd="0" parTransId="{89FD455C-D7B3-41E0-8C39-62450F1AAD36}" sibTransId="{1980B58B-74BF-474C-91BE-09A9D1905979}"/>
    <dgm:cxn modelId="{5D32EF41-08A4-4417-8A77-C74EC52F2857}" srcId="{4FE0CD6C-7BBF-44DA-8B4D-E7CBD9B19E34}" destId="{3B729C9B-F6D9-466A-A619-0CB8E258741B}" srcOrd="0" destOrd="0" parTransId="{C4ECC30B-B5EC-4CDD-8D31-EAC7249AB78B}" sibTransId="{D7D0D797-DBA9-480C-93CB-F21C735EA73F}"/>
    <dgm:cxn modelId="{3A7DAACA-0598-494D-89EA-8525B92B41BD}" type="presOf" srcId="{8EE64466-3519-4382-88C3-BB424F22E96C}" destId="{797D1FD7-D94F-4DB7-8506-24748A95806D}" srcOrd="0" destOrd="0" presId="urn:microsoft.com/office/officeart/2005/8/layout/hierarchy3"/>
    <dgm:cxn modelId="{0FBCBA5F-A11C-4AD4-9B79-B8390DCD8868}" type="presOf" srcId="{EA23CE25-3610-4E9F-AFA9-619E4406A2C6}" destId="{D63F8469-FBFA-4C6D-8880-985000E16521}" srcOrd="0" destOrd="0" presId="urn:microsoft.com/office/officeart/2005/8/layout/hierarchy3"/>
    <dgm:cxn modelId="{F932DAD0-7DB7-4D5C-AADA-C0AE45D4C561}" type="presOf" srcId="{0D74188C-6915-4E51-B1E8-6067C1CC008E}" destId="{BB72FEE0-39B1-4AC4-8891-503504599D26}" srcOrd="0" destOrd="0" presId="urn:microsoft.com/office/officeart/2005/8/layout/hierarchy3"/>
    <dgm:cxn modelId="{85473D98-7B45-4863-B27A-1B489CDBE447}" type="presOf" srcId="{AC53BC3E-4964-4D89-8B8B-83CBDCBE72CF}" destId="{F7378085-E9BF-40C7-90E5-90DEB1C306A1}" srcOrd="0" destOrd="0" presId="urn:microsoft.com/office/officeart/2005/8/layout/hierarchy3"/>
    <dgm:cxn modelId="{091F3E33-E8BC-419E-926F-6071A709CE6F}" srcId="{D6DF5785-C15D-4291-B158-D8C1E763523F}" destId="{57CD0F6B-5D07-4931-9826-ED90FAB80D6F}" srcOrd="4" destOrd="0" parTransId="{AC53BC3E-4964-4D89-8B8B-83CBDCBE72CF}" sibTransId="{0B4E777D-FC51-4F89-80DC-9E1432D88ED3}"/>
    <dgm:cxn modelId="{2125C818-67CC-428F-B089-B8E6DF25532F}" srcId="{D6DF5785-C15D-4291-B158-D8C1E763523F}" destId="{EB81EE23-0885-4B8A-8332-24F2ECCA2536}" srcOrd="3" destOrd="0" parTransId="{97B1DB53-3D50-44D2-871F-EA78C0F7BAA8}" sibTransId="{99E46F32-03AB-4ED3-A7BD-FD86700D21EE}"/>
    <dgm:cxn modelId="{739F6E02-4569-41FC-811C-AA894CB830BA}" type="presOf" srcId="{4FE0CD6C-7BBF-44DA-8B4D-E7CBD9B19E34}" destId="{B8BAE7F4-A5A3-4D31-8303-03294906C98E}" srcOrd="0" destOrd="0" presId="urn:microsoft.com/office/officeart/2005/8/layout/hierarchy3"/>
    <dgm:cxn modelId="{345F2598-1F62-4200-AC0C-E66216101ECC}" type="presOf" srcId="{EB81EE23-0885-4B8A-8332-24F2ECCA2536}" destId="{8A4A99B8-3B5B-44B7-880A-DC97FED33734}" srcOrd="0" destOrd="0" presId="urn:microsoft.com/office/officeart/2005/8/layout/hierarchy3"/>
    <dgm:cxn modelId="{0676E579-A0B8-4BF0-917F-E5B4DE9EE51D}" type="presOf" srcId="{F50E4873-F718-4ACD-9B0F-C4FABF3862AA}" destId="{63E3DF92-6570-4C1E-A106-D7FEE326E227}" srcOrd="0" destOrd="0" presId="urn:microsoft.com/office/officeart/2005/8/layout/hierarchy3"/>
    <dgm:cxn modelId="{65D77CBB-BDB4-4348-997B-2F39FEA192CD}" type="presOf" srcId="{3B729C9B-F6D9-466A-A619-0CB8E258741B}" destId="{FA9F5456-E4C0-4980-9DA9-F04D61BB1461}" srcOrd="0" destOrd="0" presId="urn:microsoft.com/office/officeart/2005/8/layout/hierarchy3"/>
    <dgm:cxn modelId="{1B438032-3136-44C1-AF29-B64053442DDE}" type="presOf" srcId="{D6DF5785-C15D-4291-B158-D8C1E763523F}" destId="{ECCA3E08-1621-45FF-90DA-9F853D9D58D4}" srcOrd="1" destOrd="0" presId="urn:microsoft.com/office/officeart/2005/8/layout/hierarchy3"/>
    <dgm:cxn modelId="{1116C193-DFBD-443D-9DE6-563BAB110616}" srcId="{4FE0CD6C-7BBF-44DA-8B4D-E7CBD9B19E34}" destId="{D6DF5785-C15D-4291-B158-D8C1E763523F}" srcOrd="1" destOrd="0" parTransId="{CA12C465-5F21-45A1-B3D1-865C4D2C2788}" sibTransId="{8E2EC751-AB35-4C77-B814-DE86B6ACA339}"/>
    <dgm:cxn modelId="{6457F1F0-639D-4062-A2E5-800D816040C1}" type="presOf" srcId="{89FD455C-D7B3-41E0-8C39-62450F1AAD36}" destId="{29E84EC6-86B9-48ED-8267-E3850BD48467}" srcOrd="0" destOrd="0" presId="urn:microsoft.com/office/officeart/2005/8/layout/hierarchy3"/>
    <dgm:cxn modelId="{7CD4F787-481E-4FDD-8550-409E1C4FC81A}" srcId="{3B729C9B-F6D9-466A-A619-0CB8E258741B}" destId="{EA23CE25-3610-4E9F-AFA9-619E4406A2C6}" srcOrd="0" destOrd="0" parTransId="{8EE64466-3519-4382-88C3-BB424F22E96C}" sibTransId="{9C3D2052-ECBB-4E91-9A00-C7F351330019}"/>
    <dgm:cxn modelId="{19D40B9C-C2BB-4A13-B741-0F67F9F0F0A8}" srcId="{D6DF5785-C15D-4291-B158-D8C1E763523F}" destId="{0D74188C-6915-4E51-B1E8-6067C1CC008E}" srcOrd="2" destOrd="0" parTransId="{B3DFC158-64C7-470B-BAEC-7D2BBC281749}" sibTransId="{B70ADB9D-FE26-4674-A1E5-6307EDB88C19}"/>
    <dgm:cxn modelId="{585A5003-9E18-4859-8E21-CED62993FB06}" type="presOf" srcId="{BAB2DEF2-95C5-4105-916D-9A0CDA1D2D85}" destId="{FFE62A7F-C8B1-43AF-AE2A-8AAEEA14623C}" srcOrd="0" destOrd="0" presId="urn:microsoft.com/office/officeart/2005/8/layout/hierarchy3"/>
    <dgm:cxn modelId="{409E988E-6AD1-46AA-8D91-3EA5154FCC9E}" type="presParOf" srcId="{B8BAE7F4-A5A3-4D31-8303-03294906C98E}" destId="{398C0894-B1D4-4FB2-BB8F-1DEAF11A5D2B}" srcOrd="0" destOrd="0" presId="urn:microsoft.com/office/officeart/2005/8/layout/hierarchy3"/>
    <dgm:cxn modelId="{69C0B417-4F72-48CF-A65A-916A1F59C868}" type="presParOf" srcId="{398C0894-B1D4-4FB2-BB8F-1DEAF11A5D2B}" destId="{8C2DD8E8-F5EA-4A14-99BC-4F83D34F7C3E}" srcOrd="0" destOrd="0" presId="urn:microsoft.com/office/officeart/2005/8/layout/hierarchy3"/>
    <dgm:cxn modelId="{2B27566D-2A4F-468E-8245-F5F55F92D57B}" type="presParOf" srcId="{8C2DD8E8-F5EA-4A14-99BC-4F83D34F7C3E}" destId="{FA9F5456-E4C0-4980-9DA9-F04D61BB1461}" srcOrd="0" destOrd="0" presId="urn:microsoft.com/office/officeart/2005/8/layout/hierarchy3"/>
    <dgm:cxn modelId="{4E575EDA-4C2E-487F-B603-72C7B064246A}" type="presParOf" srcId="{8C2DD8E8-F5EA-4A14-99BC-4F83D34F7C3E}" destId="{319B58A9-5113-4F16-A92B-F249B3B4754B}" srcOrd="1" destOrd="0" presId="urn:microsoft.com/office/officeart/2005/8/layout/hierarchy3"/>
    <dgm:cxn modelId="{351C263F-6924-4503-A843-5FF57EB3ADDA}" type="presParOf" srcId="{398C0894-B1D4-4FB2-BB8F-1DEAF11A5D2B}" destId="{DE2F4579-AACD-45D7-88DD-DF320F384DDE}" srcOrd="1" destOrd="0" presId="urn:microsoft.com/office/officeart/2005/8/layout/hierarchy3"/>
    <dgm:cxn modelId="{A2846256-72FA-42FA-9FA4-0817312F0875}" type="presParOf" srcId="{DE2F4579-AACD-45D7-88DD-DF320F384DDE}" destId="{797D1FD7-D94F-4DB7-8506-24748A95806D}" srcOrd="0" destOrd="0" presId="urn:microsoft.com/office/officeart/2005/8/layout/hierarchy3"/>
    <dgm:cxn modelId="{DA7D929E-98E4-41DA-ACD5-AE808D4DDFB0}" type="presParOf" srcId="{DE2F4579-AACD-45D7-88DD-DF320F384DDE}" destId="{D63F8469-FBFA-4C6D-8880-985000E16521}" srcOrd="1" destOrd="0" presId="urn:microsoft.com/office/officeart/2005/8/layout/hierarchy3"/>
    <dgm:cxn modelId="{71418592-C221-4E42-BD21-DC04F818873E}" type="presParOf" srcId="{DE2F4579-AACD-45D7-88DD-DF320F384DDE}" destId="{63E3DF92-6570-4C1E-A106-D7FEE326E227}" srcOrd="2" destOrd="0" presId="urn:microsoft.com/office/officeart/2005/8/layout/hierarchy3"/>
    <dgm:cxn modelId="{0C70E0DD-507D-48D2-BAF1-544074CCD0F1}" type="presParOf" srcId="{DE2F4579-AACD-45D7-88DD-DF320F384DDE}" destId="{FFE62A7F-C8B1-43AF-AE2A-8AAEEA14623C}" srcOrd="3" destOrd="0" presId="urn:microsoft.com/office/officeart/2005/8/layout/hierarchy3"/>
    <dgm:cxn modelId="{A7023266-1974-4EE9-95F5-C9FAD8854750}" type="presParOf" srcId="{B8BAE7F4-A5A3-4D31-8303-03294906C98E}" destId="{7181F3D8-47DD-4DBC-BDDD-39BCA8C52241}" srcOrd="1" destOrd="0" presId="urn:microsoft.com/office/officeart/2005/8/layout/hierarchy3"/>
    <dgm:cxn modelId="{CA9DC3BF-E92E-42E2-8341-0455B9A7F883}" type="presParOf" srcId="{7181F3D8-47DD-4DBC-BDDD-39BCA8C52241}" destId="{29D31610-E56B-4B07-A759-8EB292E73544}" srcOrd="0" destOrd="0" presId="urn:microsoft.com/office/officeart/2005/8/layout/hierarchy3"/>
    <dgm:cxn modelId="{1043BE78-82AB-4193-BE98-BF572C3A0F80}" type="presParOf" srcId="{29D31610-E56B-4B07-A759-8EB292E73544}" destId="{4457A9C2-88F2-4E1F-A011-F6FFF9C5664A}" srcOrd="0" destOrd="0" presId="urn:microsoft.com/office/officeart/2005/8/layout/hierarchy3"/>
    <dgm:cxn modelId="{C24227D0-A3A9-475C-9922-BED4E7D71A86}" type="presParOf" srcId="{29D31610-E56B-4B07-A759-8EB292E73544}" destId="{ECCA3E08-1621-45FF-90DA-9F853D9D58D4}" srcOrd="1" destOrd="0" presId="urn:microsoft.com/office/officeart/2005/8/layout/hierarchy3"/>
    <dgm:cxn modelId="{5B903027-5015-4E94-AD4A-67E0BD6D37A3}" type="presParOf" srcId="{7181F3D8-47DD-4DBC-BDDD-39BCA8C52241}" destId="{B6FFFEA4-F751-41D5-B327-88568F87BA06}" srcOrd="1" destOrd="0" presId="urn:microsoft.com/office/officeart/2005/8/layout/hierarchy3"/>
    <dgm:cxn modelId="{FED8F150-ACA6-438F-BA76-FFB42CAAA055}" type="presParOf" srcId="{B6FFFEA4-F751-41D5-B327-88568F87BA06}" destId="{E864D8A8-38B3-4A7F-A262-BA3C57BEBF8E}" srcOrd="0" destOrd="0" presId="urn:microsoft.com/office/officeart/2005/8/layout/hierarchy3"/>
    <dgm:cxn modelId="{F94818F8-0277-4A0D-9592-28F7B38E2A77}" type="presParOf" srcId="{B6FFFEA4-F751-41D5-B327-88568F87BA06}" destId="{82150DE0-C225-452B-9EE3-73B2AA0FF227}" srcOrd="1" destOrd="0" presId="urn:microsoft.com/office/officeart/2005/8/layout/hierarchy3"/>
    <dgm:cxn modelId="{203D8738-A85B-4CFB-9D12-0B863748023F}" type="presParOf" srcId="{B6FFFEA4-F751-41D5-B327-88568F87BA06}" destId="{29E84EC6-86B9-48ED-8267-E3850BD48467}" srcOrd="2" destOrd="0" presId="urn:microsoft.com/office/officeart/2005/8/layout/hierarchy3"/>
    <dgm:cxn modelId="{D85CEE01-6DC5-4110-84B6-65F0A4D5B0E3}" type="presParOf" srcId="{B6FFFEA4-F751-41D5-B327-88568F87BA06}" destId="{6E3F0C92-D389-41ED-B642-E9BD881923C0}" srcOrd="3" destOrd="0" presId="urn:microsoft.com/office/officeart/2005/8/layout/hierarchy3"/>
    <dgm:cxn modelId="{0BAD96E8-3751-4382-933A-D89618F1F62C}" type="presParOf" srcId="{B6FFFEA4-F751-41D5-B327-88568F87BA06}" destId="{686F6165-0DD0-4174-AAD4-C4307F7705F9}" srcOrd="4" destOrd="0" presId="urn:microsoft.com/office/officeart/2005/8/layout/hierarchy3"/>
    <dgm:cxn modelId="{930C8AE0-59A8-42BB-A91C-052BC2505438}" type="presParOf" srcId="{B6FFFEA4-F751-41D5-B327-88568F87BA06}" destId="{BB72FEE0-39B1-4AC4-8891-503504599D26}" srcOrd="5" destOrd="0" presId="urn:microsoft.com/office/officeart/2005/8/layout/hierarchy3"/>
    <dgm:cxn modelId="{116DDCEF-E3DB-49E1-BF8D-0CB8DE0BB531}" type="presParOf" srcId="{B6FFFEA4-F751-41D5-B327-88568F87BA06}" destId="{DCED6C0A-7A1D-4DD5-A821-C463A4385F86}" srcOrd="6" destOrd="0" presId="urn:microsoft.com/office/officeart/2005/8/layout/hierarchy3"/>
    <dgm:cxn modelId="{0AD6878F-2D21-495B-8B13-0D90F6E72437}" type="presParOf" srcId="{B6FFFEA4-F751-41D5-B327-88568F87BA06}" destId="{8A4A99B8-3B5B-44B7-880A-DC97FED33734}" srcOrd="7" destOrd="0" presId="urn:microsoft.com/office/officeart/2005/8/layout/hierarchy3"/>
    <dgm:cxn modelId="{1BAB8B82-970E-40F9-9F73-DDE818D1FB41}" type="presParOf" srcId="{B6FFFEA4-F751-41D5-B327-88568F87BA06}" destId="{F7378085-E9BF-40C7-90E5-90DEB1C306A1}" srcOrd="8" destOrd="0" presId="urn:microsoft.com/office/officeart/2005/8/layout/hierarchy3"/>
    <dgm:cxn modelId="{D39BFAC7-8C87-43F1-B0A3-2A6890CC662C}" type="presParOf" srcId="{B6FFFEA4-F751-41D5-B327-88568F87BA06}" destId="{5FFC2729-AF2E-4607-8E5C-7C719EA28AA7}" srcOrd="9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A9F5456-E4C0-4980-9DA9-F04D61BB1461}">
      <dsp:nvSpPr>
        <dsp:cNvPr id="0" name=""/>
        <dsp:cNvSpPr/>
      </dsp:nvSpPr>
      <dsp:spPr>
        <a:xfrm>
          <a:off x="0" y="214311"/>
          <a:ext cx="1618499" cy="5949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Эвенки</a:t>
          </a:r>
          <a:endParaRPr lang="ru-RU" sz="2300" kern="1200" dirty="0"/>
        </a:p>
      </dsp:txBody>
      <dsp:txXfrm>
        <a:off x="17425" y="231736"/>
        <a:ext cx="1583649" cy="560090"/>
      </dsp:txXfrm>
    </dsp:sp>
    <dsp:sp modelId="{797D1FD7-D94F-4DB7-8506-24748A95806D}">
      <dsp:nvSpPr>
        <dsp:cNvPr id="0" name=""/>
        <dsp:cNvSpPr/>
      </dsp:nvSpPr>
      <dsp:spPr>
        <a:xfrm>
          <a:off x="161849" y="809251"/>
          <a:ext cx="909685" cy="211326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13267"/>
              </a:lnTo>
              <a:lnTo>
                <a:pt x="909685" y="2113267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3F8469-FBFA-4C6D-8880-985000E16521}">
      <dsp:nvSpPr>
        <dsp:cNvPr id="0" name=""/>
        <dsp:cNvSpPr/>
      </dsp:nvSpPr>
      <dsp:spPr>
        <a:xfrm>
          <a:off x="1071535" y="2500328"/>
          <a:ext cx="1306308" cy="844381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hlinkClick xmlns:r="http://schemas.openxmlformats.org/officeDocument/2006/relationships" r:id="" action="ppaction://hlinksldjump"/>
            </a:rPr>
            <a:t>Традиции Эвенков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400" kern="1200" dirty="0"/>
        </a:p>
      </dsp:txBody>
      <dsp:txXfrm>
        <a:off x="1096266" y="2525059"/>
        <a:ext cx="1256846" cy="794919"/>
      </dsp:txXfrm>
    </dsp:sp>
    <dsp:sp modelId="{63E3DF92-6570-4C1E-A106-D7FEE326E227}">
      <dsp:nvSpPr>
        <dsp:cNvPr id="0" name=""/>
        <dsp:cNvSpPr/>
      </dsp:nvSpPr>
      <dsp:spPr>
        <a:xfrm>
          <a:off x="161849" y="809251"/>
          <a:ext cx="981126" cy="64408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4085"/>
              </a:lnTo>
              <a:lnTo>
                <a:pt x="981126" y="64408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62A7F-C8B1-43AF-AE2A-8AAEEA14623C}">
      <dsp:nvSpPr>
        <dsp:cNvPr id="0" name=""/>
        <dsp:cNvSpPr/>
      </dsp:nvSpPr>
      <dsp:spPr>
        <a:xfrm>
          <a:off x="1142976" y="1143007"/>
          <a:ext cx="1094842" cy="62065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vi-VN" sz="2000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Эве́нки</a:t>
          </a:r>
          <a:endParaRPr lang="ru-RU" sz="2000" kern="1200" dirty="0"/>
        </a:p>
      </dsp:txBody>
      <dsp:txXfrm>
        <a:off x="1161154" y="1161185"/>
        <a:ext cx="1058486" cy="584303"/>
      </dsp:txXfrm>
    </dsp:sp>
    <dsp:sp modelId="{4457A9C2-88F2-4E1F-A011-F6FFF9C5664A}">
      <dsp:nvSpPr>
        <dsp:cNvPr id="0" name=""/>
        <dsp:cNvSpPr/>
      </dsp:nvSpPr>
      <dsp:spPr>
        <a:xfrm>
          <a:off x="6917840" y="75458"/>
          <a:ext cx="2226159" cy="59494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kern="1200" dirty="0" smtClean="0"/>
            <a:t>Поэты Эвенкии</a:t>
          </a:r>
          <a:endParaRPr lang="ru-RU" sz="2300" kern="1200" dirty="0"/>
        </a:p>
      </dsp:txBody>
      <dsp:txXfrm>
        <a:off x="6935265" y="92883"/>
        <a:ext cx="2191309" cy="560090"/>
      </dsp:txXfrm>
    </dsp:sp>
    <dsp:sp modelId="{E864D8A8-38B3-4A7F-A262-BA3C57BEBF8E}">
      <dsp:nvSpPr>
        <dsp:cNvPr id="0" name=""/>
        <dsp:cNvSpPr/>
      </dsp:nvSpPr>
      <dsp:spPr>
        <a:xfrm>
          <a:off x="4286239" y="670398"/>
          <a:ext cx="2854216" cy="2082880"/>
        </a:xfrm>
        <a:custGeom>
          <a:avLst/>
          <a:gdLst/>
          <a:ahLst/>
          <a:cxnLst/>
          <a:rect l="0" t="0" r="0" b="0"/>
          <a:pathLst>
            <a:path>
              <a:moveTo>
                <a:pt x="2854216" y="0"/>
              </a:moveTo>
              <a:lnTo>
                <a:pt x="0" y="208288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150DE0-C225-452B-9EE3-73B2AA0FF227}">
      <dsp:nvSpPr>
        <dsp:cNvPr id="0" name=""/>
        <dsp:cNvSpPr/>
      </dsp:nvSpPr>
      <dsp:spPr>
        <a:xfrm>
          <a:off x="4286239" y="2286013"/>
          <a:ext cx="2038037" cy="93453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25400" rIns="381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Алитет Николаевич </a:t>
          </a:r>
          <a:r>
            <a:rPr lang="ru-RU" sz="2000" kern="1200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Немтушкин</a:t>
          </a:r>
          <a:endParaRPr lang="ru-RU" sz="2000" kern="1200" dirty="0"/>
        </a:p>
      </dsp:txBody>
      <dsp:txXfrm>
        <a:off x="4313611" y="2313385"/>
        <a:ext cx="1983293" cy="879788"/>
      </dsp:txXfrm>
    </dsp:sp>
    <dsp:sp modelId="{29E84EC6-86B9-48ED-8267-E3850BD48467}">
      <dsp:nvSpPr>
        <dsp:cNvPr id="0" name=""/>
        <dsp:cNvSpPr/>
      </dsp:nvSpPr>
      <dsp:spPr>
        <a:xfrm>
          <a:off x="6994446" y="670398"/>
          <a:ext cx="146009" cy="1792513"/>
        </a:xfrm>
        <a:custGeom>
          <a:avLst/>
          <a:gdLst/>
          <a:ahLst/>
          <a:cxnLst/>
          <a:rect l="0" t="0" r="0" b="0"/>
          <a:pathLst>
            <a:path>
              <a:moveTo>
                <a:pt x="146009" y="0"/>
              </a:moveTo>
              <a:lnTo>
                <a:pt x="0" y="1792513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E3F0C92-D389-41ED-B642-E9BD881923C0}">
      <dsp:nvSpPr>
        <dsp:cNvPr id="0" name=""/>
        <dsp:cNvSpPr/>
      </dsp:nvSpPr>
      <dsp:spPr>
        <a:xfrm>
          <a:off x="6994446" y="2143138"/>
          <a:ext cx="2149553" cy="639549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Виталий Неизвестных</a:t>
          </a:r>
          <a:endParaRPr lang="ru-RU" sz="1800" kern="1200" dirty="0"/>
        </a:p>
      </dsp:txBody>
      <dsp:txXfrm>
        <a:off x="7013178" y="2161870"/>
        <a:ext cx="2112089" cy="602085"/>
      </dsp:txXfrm>
    </dsp:sp>
    <dsp:sp modelId="{686F6165-0DD0-4174-AAD4-C4307F7705F9}">
      <dsp:nvSpPr>
        <dsp:cNvPr id="0" name=""/>
        <dsp:cNvSpPr/>
      </dsp:nvSpPr>
      <dsp:spPr>
        <a:xfrm>
          <a:off x="7140456" y="670398"/>
          <a:ext cx="421487" cy="6394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39441"/>
              </a:lnTo>
              <a:lnTo>
                <a:pt x="421487" y="639441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72FEE0-39B1-4AC4-8891-503504599D26}">
      <dsp:nvSpPr>
        <dsp:cNvPr id="0" name=""/>
        <dsp:cNvSpPr/>
      </dsp:nvSpPr>
      <dsp:spPr>
        <a:xfrm>
          <a:off x="7561943" y="1000132"/>
          <a:ext cx="1582056" cy="619416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Василий</a:t>
          </a:r>
          <a:r>
            <a:rPr lang="ru-RU" sz="1800" kern="1200" dirty="0" smtClean="0">
              <a:hlinkClick xmlns:r="http://schemas.openxmlformats.org/officeDocument/2006/relationships" r:id="" action="ppaction://hlinksldjump"/>
            </a:rPr>
            <a:t> </a:t>
          </a:r>
          <a:r>
            <a:rPr lang="ru-RU" sz="1800" kern="12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Власов</a:t>
          </a:r>
          <a:endParaRPr lang="ru-RU" sz="1800" kern="1200" dirty="0"/>
        </a:p>
      </dsp:txBody>
      <dsp:txXfrm>
        <a:off x="7580085" y="1018274"/>
        <a:ext cx="1545772" cy="583132"/>
      </dsp:txXfrm>
    </dsp:sp>
    <dsp:sp modelId="{DCED6C0A-7A1D-4DD5-A821-C463A4385F86}">
      <dsp:nvSpPr>
        <dsp:cNvPr id="0" name=""/>
        <dsp:cNvSpPr/>
      </dsp:nvSpPr>
      <dsp:spPr>
        <a:xfrm>
          <a:off x="6331244" y="670398"/>
          <a:ext cx="809211" cy="3198129"/>
        </a:xfrm>
        <a:custGeom>
          <a:avLst/>
          <a:gdLst/>
          <a:ahLst/>
          <a:cxnLst/>
          <a:rect l="0" t="0" r="0" b="0"/>
          <a:pathLst>
            <a:path>
              <a:moveTo>
                <a:pt x="809211" y="0"/>
              </a:moveTo>
              <a:lnTo>
                <a:pt x="0" y="319812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A4A99B8-3B5B-44B7-880A-DC97FED33734}">
      <dsp:nvSpPr>
        <dsp:cNvPr id="0" name=""/>
        <dsp:cNvSpPr/>
      </dsp:nvSpPr>
      <dsp:spPr>
        <a:xfrm>
          <a:off x="6331244" y="3391460"/>
          <a:ext cx="1941105" cy="95413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Марат </a:t>
          </a:r>
          <a:r>
            <a:rPr lang="ru-RU" sz="1800" kern="1200" cap="all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Хасанович</a:t>
          </a:r>
          <a:r>
            <a:rPr lang="ru-RU" sz="1800" kern="1200" cap="all" dirty="0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 </a:t>
          </a:r>
          <a:r>
            <a:rPr lang="ru-RU" sz="1800" kern="1200" cap="all" dirty="0" err="1" smtClean="0"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Валеев</a:t>
          </a:r>
          <a:endParaRPr lang="ru-RU" sz="1800" kern="1200" dirty="0"/>
        </a:p>
      </dsp:txBody>
      <dsp:txXfrm>
        <a:off x="6359190" y="3419406"/>
        <a:ext cx="1885213" cy="898243"/>
      </dsp:txXfrm>
    </dsp:sp>
    <dsp:sp modelId="{F7378085-E9BF-40C7-90E5-90DEB1C306A1}">
      <dsp:nvSpPr>
        <dsp:cNvPr id="0" name=""/>
        <dsp:cNvSpPr/>
      </dsp:nvSpPr>
      <dsp:spPr>
        <a:xfrm>
          <a:off x="4038249" y="624678"/>
          <a:ext cx="3102206" cy="91440"/>
        </a:xfrm>
        <a:custGeom>
          <a:avLst/>
          <a:gdLst/>
          <a:ahLst/>
          <a:cxnLst/>
          <a:rect l="0" t="0" r="0" b="0"/>
          <a:pathLst>
            <a:path>
              <a:moveTo>
                <a:pt x="3102206" y="45720"/>
              </a:moveTo>
              <a:lnTo>
                <a:pt x="0" y="111469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FC2729-AF2E-4607-8E5C-7C719EA28AA7}">
      <dsp:nvSpPr>
        <dsp:cNvPr id="0" name=""/>
        <dsp:cNvSpPr/>
      </dsp:nvSpPr>
      <dsp:spPr>
        <a:xfrm>
          <a:off x="4038249" y="266999"/>
          <a:ext cx="2142071" cy="93829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cap="all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Евгения Алексеевна </a:t>
          </a:r>
          <a:r>
            <a:rPr lang="ru-RU" sz="1800" kern="1200" cap="all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hlinkClick xmlns:r="http://schemas.openxmlformats.org/officeDocument/2006/relationships" r:id="" action="ppaction://hlinksldjump"/>
            </a:rPr>
            <a:t>Курейская</a:t>
          </a:r>
          <a:endParaRPr lang="ru-RU" sz="1800" kern="1200" dirty="0">
            <a:solidFill>
              <a:schemeClr val="tx1"/>
            </a:solidFill>
          </a:endParaRPr>
        </a:p>
      </dsp:txBody>
      <dsp:txXfrm>
        <a:off x="4065731" y="294481"/>
        <a:ext cx="2087107" cy="8833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E0C528-1145-4FDF-988E-30B17B6325B2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DDE1AA-5048-44A9-B9F5-C93FBBB0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6993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DE1AA-5048-44A9-B9F5-C93FBBB00E60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8726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DE1AA-5048-44A9-B9F5-C93FBBB00E6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091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BDDE1AA-5048-44A9-B9F5-C93FBBB00E6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8684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ChangeArrowheads="1"/>
          </p:cNvSpPr>
          <p:nvPr/>
        </p:nvSpPr>
        <p:spPr bwMode="gray">
          <a:xfrm>
            <a:off x="0" y="2514600"/>
            <a:ext cx="9144000" cy="1066800"/>
          </a:xfrm>
          <a:prstGeom prst="rect">
            <a:avLst/>
          </a:prstGeom>
          <a:gradFill rotWithShape="1">
            <a:gsLst>
              <a:gs pos="0">
                <a:schemeClr val="bg1">
                  <a:gamma/>
                  <a:tint val="0"/>
                  <a:invGamma/>
                </a:schemeClr>
              </a:gs>
              <a:gs pos="100000">
                <a:schemeClr val="bg1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gray">
          <a:xfrm>
            <a:off x="0" y="0"/>
            <a:ext cx="9144000" cy="25146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20" name="Picture 24" descr="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00600" y="103188"/>
            <a:ext cx="4162425" cy="4087812"/>
          </a:xfrm>
          <a:prstGeom prst="rect">
            <a:avLst/>
          </a:prstGeom>
          <a:noFill/>
        </p:spPr>
      </p:pic>
      <p:sp>
        <p:nvSpPr>
          <p:cNvPr id="4100" name="Rectangle 4"/>
          <p:cNvSpPr>
            <a:spLocks noChangeArrowheads="1"/>
          </p:cNvSpPr>
          <p:nvPr/>
        </p:nvSpPr>
        <p:spPr bwMode="gray">
          <a:xfrm>
            <a:off x="0" y="3200400"/>
            <a:ext cx="9144000" cy="36576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4121" name="Picture 25" descr="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3048000"/>
            <a:ext cx="1981200" cy="1946275"/>
          </a:xfrm>
          <a:prstGeom prst="rect">
            <a:avLst/>
          </a:prstGeom>
          <a:noFill/>
        </p:spPr>
      </p:pic>
      <p:pic>
        <p:nvPicPr>
          <p:cNvPr id="4118" name="Picture 22"/>
          <p:cNvPicPr>
            <a:picLocks noChangeAspect="1" noChangeArrowheads="1"/>
          </p:cNvPicPr>
          <p:nvPr/>
        </p:nvPicPr>
        <p:blipFill>
          <a:blip r:embed="rId4" cstate="print"/>
          <a:srcRect r="8662"/>
          <a:stretch>
            <a:fillRect/>
          </a:stretch>
        </p:blipFill>
        <p:spPr bwMode="auto">
          <a:xfrm>
            <a:off x="6781800" y="1538288"/>
            <a:ext cx="2057400" cy="1890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7" name="Picture 21"/>
          <p:cNvPicPr>
            <a:picLocks noChangeAspect="1" noChangeArrowheads="1"/>
          </p:cNvPicPr>
          <p:nvPr/>
        </p:nvPicPr>
        <p:blipFill>
          <a:blip r:embed="rId5" cstate="print"/>
          <a:srcRect r="1010"/>
          <a:stretch>
            <a:fillRect/>
          </a:stretch>
        </p:blipFill>
        <p:spPr bwMode="auto">
          <a:xfrm>
            <a:off x="4419600" y="2439988"/>
            <a:ext cx="4495800" cy="380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101" name="Rectangle 5"/>
          <p:cNvSpPr>
            <a:spLocks noGrp="1" noChangeArrowheads="1"/>
          </p:cNvSpPr>
          <p:nvPr>
            <p:ph type="ctrTitle"/>
          </p:nvPr>
        </p:nvSpPr>
        <p:spPr>
          <a:xfrm>
            <a:off x="457200" y="685800"/>
            <a:ext cx="8229600" cy="1524000"/>
          </a:xfrm>
        </p:spPr>
        <p:txBody>
          <a:bodyPr/>
          <a:lstStyle>
            <a:lvl1pPr>
              <a:defRPr sz="55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457200" y="2590800"/>
            <a:ext cx="5715000" cy="533400"/>
          </a:xfrm>
        </p:spPr>
        <p:txBody>
          <a:bodyPr/>
          <a:lstStyle>
            <a:lvl1pPr marL="0" indent="0">
              <a:buFontTx/>
              <a:buNone/>
              <a:defRPr sz="20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pic>
        <p:nvPicPr>
          <p:cNvPr id="4122" name="Picture 26" descr="0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876800"/>
            <a:ext cx="1382713" cy="1981200"/>
          </a:xfrm>
          <a:prstGeom prst="rect">
            <a:avLst/>
          </a:prstGeom>
          <a:noFill/>
        </p:spPr>
      </p:pic>
      <p:sp>
        <p:nvSpPr>
          <p:cNvPr id="4103" name="Rectangle 7"/>
          <p:cNvSpPr>
            <a:spLocks noGrp="1" noChangeArrowheads="1"/>
          </p:cNvSpPr>
          <p:nvPr>
            <p:ph type="dt" sz="half" idx="2"/>
          </p:nvPr>
        </p:nvSpPr>
        <p:spPr bwMode="white">
          <a:xfrm>
            <a:off x="1295400" y="6553200"/>
            <a:ext cx="21336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4104" name="Rectangle 8"/>
          <p:cNvSpPr>
            <a:spLocks noGrp="1" noChangeArrowheads="1"/>
          </p:cNvSpPr>
          <p:nvPr>
            <p:ph type="ftr" sz="quarter" idx="3"/>
          </p:nvPr>
        </p:nvSpPr>
        <p:spPr bwMode="white">
          <a:xfrm>
            <a:off x="3657600" y="6553200"/>
            <a:ext cx="28956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4105" name="Rectangle 9"/>
          <p:cNvSpPr>
            <a:spLocks noGrp="1" noChangeArrowheads="1"/>
          </p:cNvSpPr>
          <p:nvPr>
            <p:ph type="sldNum" sz="quarter" idx="4"/>
          </p:nvPr>
        </p:nvSpPr>
        <p:spPr bwMode="white">
          <a:xfrm>
            <a:off x="6781800" y="6553200"/>
            <a:ext cx="1066800" cy="168275"/>
          </a:xfrm>
        </p:spPr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123" name="Text Box 27"/>
          <p:cNvSpPr txBox="1">
            <a:spLocks noChangeArrowheads="1"/>
          </p:cNvSpPr>
          <p:nvPr/>
        </p:nvSpPr>
        <p:spPr bwMode="auto">
          <a:xfrm>
            <a:off x="8001000" y="6415088"/>
            <a:ext cx="10477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2"/>
                </a:solidFill>
              </a:rPr>
              <a:t>L/O/G/O</a:t>
            </a: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2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2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000"/>
                                        <p:tgtEl>
                                          <p:spTgt spid="4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1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900"/>
                            </p:stCondLst>
                            <p:childTnLst>
                              <p:par>
                                <p:cTn id="27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9" dur="500"/>
                                        <p:tgtEl>
                                          <p:spTgt spid="41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1" grpId="0"/>
      <p:bldP spid="4102" grpId="0" build="p">
        <p:tmplLst>
          <p:tmpl lvl="1">
            <p:tnLst>
              <p:par>
                <p:cTn presetID="12" presetClass="entr" presetSubtype="1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0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Top)">
                      <p:cBhvr>
                        <p:cTn dur="500"/>
                        <p:tgtEl>
                          <p:spTgt spid="4102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61722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61722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457200" y="1143000"/>
            <a:ext cx="8458200" cy="2397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r>
              <a:rPr lang="ru-RU" smtClean="0"/>
              <a:t>Вставка таблицы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457200" y="1143000"/>
            <a:ext cx="8458200" cy="2397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7461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533525"/>
            <a:ext cx="8229600" cy="5019675"/>
          </a:xfrm>
        </p:spPr>
        <p:txBody>
          <a:bodyPr/>
          <a:lstStyle/>
          <a:p>
            <a:r>
              <a:rPr lang="ru-RU" smtClean="0"/>
              <a:t>Вставка диаграммы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>
          <a:xfrm>
            <a:off x="6553200" y="6613525"/>
            <a:ext cx="2133600" cy="244475"/>
          </a:xfrm>
        </p:spPr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>
          <a:xfrm>
            <a:off x="457200" y="1143000"/>
            <a:ext cx="8458200" cy="239713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33525"/>
            <a:ext cx="4038600" cy="5019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>
    <p:strips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>
            <a:grpSpLocks/>
          </p:cNvGrpSpPr>
          <p:nvPr/>
        </p:nvGrpSpPr>
        <p:grpSpPr bwMode="auto">
          <a:xfrm>
            <a:off x="0" y="0"/>
            <a:ext cx="9144000" cy="1447800"/>
            <a:chOff x="0" y="0"/>
            <a:chExt cx="5760" cy="912"/>
          </a:xfrm>
        </p:grpSpPr>
        <p:sp>
          <p:nvSpPr>
            <p:cNvPr id="1031" name="Rectangle 7"/>
            <p:cNvSpPr>
              <a:spLocks noChangeArrowheads="1"/>
            </p:cNvSpPr>
            <p:nvPr userDrawn="1"/>
          </p:nvSpPr>
          <p:spPr bwMode="gray">
            <a:xfrm>
              <a:off x="0" y="0"/>
              <a:ext cx="5760" cy="240"/>
            </a:xfrm>
            <a:prstGeom prst="rect">
              <a:avLst/>
            </a:prstGeom>
            <a:gradFill rotWithShape="1">
              <a:gsLst>
                <a:gs pos="0">
                  <a:schemeClr val="accent2">
                    <a:gamma/>
                    <a:tint val="28627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2" name="Rectangle 8"/>
            <p:cNvSpPr>
              <a:spLocks noChangeArrowheads="1"/>
            </p:cNvSpPr>
            <p:nvPr userDrawn="1"/>
          </p:nvSpPr>
          <p:spPr bwMode="gray">
            <a:xfrm>
              <a:off x="1248" y="240"/>
              <a:ext cx="4512" cy="480"/>
            </a:xfrm>
            <a:prstGeom prst="rect">
              <a:avLst/>
            </a:prstGeom>
            <a:gradFill rotWithShape="1">
              <a:gsLst>
                <a:gs pos="0">
                  <a:schemeClr val="bg1">
                    <a:gamma/>
                    <a:tint val="0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1033" name="Rectangle 9"/>
            <p:cNvSpPr>
              <a:spLocks noChangeArrowheads="1"/>
            </p:cNvSpPr>
            <p:nvPr userDrawn="1"/>
          </p:nvSpPr>
          <p:spPr bwMode="gray">
            <a:xfrm>
              <a:off x="0" y="720"/>
              <a:ext cx="5760" cy="19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pic>
        <p:nvPicPr>
          <p:cNvPr id="1050" name="Picture 26" descr="0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715250" y="77788"/>
            <a:ext cx="1066800" cy="1047750"/>
          </a:xfrm>
          <a:prstGeom prst="rect">
            <a:avLst/>
          </a:prstGeom>
          <a:noFill/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33525"/>
            <a:ext cx="8229600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07.05.2015</a:t>
            </a:fld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613525"/>
            <a:ext cx="21336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048" name="Picture 24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8424863" y="95250"/>
            <a:ext cx="673100" cy="56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49" name="Picture 25"/>
          <p:cNvPicPr>
            <a:picLocks noChangeAspect="1" noChangeArrowheads="1"/>
          </p:cNvPicPr>
          <p:nvPr/>
        </p:nvPicPr>
        <p:blipFill>
          <a:blip r:embed="rId18" cstate="print"/>
          <a:srcRect r="1010"/>
          <a:stretch>
            <a:fillRect/>
          </a:stretch>
        </p:blipFill>
        <p:spPr bwMode="auto">
          <a:xfrm>
            <a:off x="8001000" y="311150"/>
            <a:ext cx="914400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51" name="Rectangle 2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57200" y="1143000"/>
            <a:ext cx="8458200" cy="23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</p:sldLayoutIdLst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0" dur="1000"/>
                                        <p:tgtEl>
                                          <p:spTgt spid="1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1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" grpId="0"/>
    </p:bld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slide" Target="slide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slideLayout" Target="../slideLayouts/slideLayout6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31.jpeg"/><Relationship Id="rId4" Type="http://schemas.openxmlformats.org/officeDocument/2006/relationships/slide" Target="slide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6.xml"/><Relationship Id="rId5" Type="http://schemas.openxmlformats.org/officeDocument/2006/relationships/slide" Target="slide14.xml"/><Relationship Id="rId4" Type="http://schemas.openxmlformats.org/officeDocument/2006/relationships/slide" Target="slide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13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slide" Target="slide1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slide" Target="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3" Type="http://schemas.openxmlformats.org/officeDocument/2006/relationships/image" Target="../media/image18.jpeg"/><Relationship Id="rId7" Type="http://schemas.openxmlformats.org/officeDocument/2006/relationships/slide" Target="slide8.xm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Relationship Id="rId5" Type="http://schemas.openxmlformats.org/officeDocument/2006/relationships/slide" Target="slide4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Relationship Id="rId6" Type="http://schemas.openxmlformats.org/officeDocument/2006/relationships/slide" Target="slide4.xml"/><Relationship Id="rId5" Type="http://schemas.openxmlformats.org/officeDocument/2006/relationships/slide" Target="slide10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714356"/>
            <a:ext cx="8229600" cy="1524000"/>
          </a:xfrm>
        </p:spPr>
        <p:txBody>
          <a:bodyPr/>
          <a:lstStyle/>
          <a:p>
            <a:pPr algn="ctr"/>
            <a:r>
              <a:rPr lang="ru-RU" dirty="0" smtClean="0"/>
              <a:t>Эвенкия. Наш край родной!</a:t>
            </a:r>
            <a:endParaRPr lang="ru-RU" dirty="0"/>
          </a:p>
        </p:txBody>
      </p:sp>
      <p:pic>
        <p:nvPicPr>
          <p:cNvPr id="2052" name="Picture 4" descr="C:\Documents and Settings\Admin\Рабочий стол\Новый рисунок.bmp"/>
          <p:cNvPicPr>
            <a:picLocks noChangeAspect="1" noChangeArrowheads="1"/>
          </p:cNvPicPr>
          <p:nvPr/>
        </p:nvPicPr>
        <p:blipFill>
          <a:blip r:embed="rId2" cstate="print">
            <a:lum contrast="-30000"/>
          </a:blip>
          <a:srcRect/>
          <a:stretch>
            <a:fillRect/>
          </a:stretch>
        </p:blipFill>
        <p:spPr bwMode="auto">
          <a:xfrm>
            <a:off x="8001025" y="6500810"/>
            <a:ext cx="1142975" cy="35719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4572000" y="1500173"/>
            <a:ext cx="421484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Голосуй в пределах квоты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мечтай о власти всласть.- 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Миром правят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идиоты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Зверски любящие власть: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Долг ежедневный надобно отдать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Папирусу бумаги папиросной.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даже жизнь покажется несносной,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Долг ежедневный надобно отдать.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Долг ежедневный надобно отдать, Увидеть вновь своих героев лица.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вдохновение короче вспышки блица,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Долг ежедневный надобно отдать.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Долг ежедневный надобно отдать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Чтоб не слабели крылья у Пегаса.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Пусть даже свет на всей земле погаснет,</a:t>
            </a:r>
          </a:p>
          <a:p>
            <a:pPr marR="0" lvl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Долг ежедневный надобно отдать</a:t>
            </a:r>
            <a:r>
              <a:rPr lang="ru-RU" dirty="0" smtClean="0"/>
              <a:t>.</a:t>
            </a:r>
          </a:p>
        </p:txBody>
      </p:sp>
      <p:pic>
        <p:nvPicPr>
          <p:cNvPr id="1028" name="Picture 4" descr="C:\Documents and Settings\Admin\Рабочий стол\b-23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4357694"/>
            <a:ext cx="3571900" cy="2344059"/>
          </a:xfrm>
          <a:prstGeom prst="rect">
            <a:avLst/>
          </a:prstGeom>
          <a:noFill/>
        </p:spPr>
      </p:pic>
      <p:pic>
        <p:nvPicPr>
          <p:cNvPr id="1030" name="Picture 6" descr="C:\Documents and Settings\Admin\Рабочий стол\f51f29e536f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686707"/>
            <a:ext cx="3571900" cy="2456674"/>
          </a:xfrm>
          <a:prstGeom prst="rect">
            <a:avLst/>
          </a:prstGeom>
          <a:noFill/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4071966" cy="92867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Виталий Неизвестных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назад 6">
            <a:hlinkClick r:id="" action="ppaction://hlinkshowjump?jump=previousslide" highlightClick="1"/>
          </p:cNvPr>
          <p:cNvSpPr/>
          <p:nvPr/>
        </p:nvSpPr>
        <p:spPr>
          <a:xfrm>
            <a:off x="142844" y="428604"/>
            <a:ext cx="714380" cy="642942"/>
          </a:xfrm>
          <a:prstGeom prst="actionButtonBackPrevio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1071538" y="428604"/>
            <a:ext cx="714380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7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05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5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05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5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05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05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50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50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7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10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050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50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3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50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4000"/>
                            </p:stCondLst>
                            <p:childTnLst>
                              <p:par>
                                <p:cTn id="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050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357422" y="3995678"/>
            <a:ext cx="457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Поэт и писатель В.И. Власов рассказывает о таежной Эвенкии, ее неповторимой природе, глубоких снегах, трескучих морозах и знойном лете, о Тунгусском метеорите, непростой жизни наших земляков, издревле промышляющих охотой и рыболовством.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Василий Власов - старожил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Ванавары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работал учителем 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ванаварской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школе. </a:t>
            </a:r>
          </a:p>
          <a:p>
            <a:pPr algn="just"/>
            <a:endParaRPr lang="ru-RU" dirty="0" smtClean="0"/>
          </a:p>
        </p:txBody>
      </p:sp>
      <p:pic>
        <p:nvPicPr>
          <p:cNvPr id="5123" name="Picture 3" descr="C:\Documents and Settings\Admin\Рабочий стол\Литра\Новая папка\small_vlaso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1500174"/>
            <a:ext cx="2578100" cy="2428892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Новый рисунок (1)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3571868" cy="7858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3857620" cy="746125"/>
          </a:xfrm>
        </p:spPr>
        <p:txBody>
          <a:bodyPr/>
          <a:lstStyle/>
          <a:p>
            <a:r>
              <a:rPr lang="ru-RU" sz="2800" cap="all" dirty="0" smtClean="0">
                <a:latin typeface="Times New Roman" pitchFamily="18" charset="0"/>
                <a:cs typeface="Times New Roman" pitchFamily="18" charset="0"/>
              </a:rPr>
              <a:t>Василий</a:t>
            </a:r>
            <a:r>
              <a:rPr lang="ru-RU" sz="2800" dirty="0" smtClean="0"/>
              <a:t> </a:t>
            </a:r>
            <a:r>
              <a:rPr lang="ru-RU" sz="2800" cap="all" dirty="0" smtClean="0">
                <a:latin typeface="Times New Roman" pitchFamily="18" charset="0"/>
                <a:cs typeface="Times New Roman" pitchFamily="18" charset="0"/>
              </a:rPr>
              <a:t>Власов</a:t>
            </a:r>
            <a:endParaRPr lang="ru-RU" sz="28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86776" y="6072206"/>
            <a:ext cx="714380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hlinkshowjump?jump=nextslide" highlightClick="1"/>
          </p:cNvPr>
          <p:cNvSpPr/>
          <p:nvPr/>
        </p:nvSpPr>
        <p:spPr>
          <a:xfrm>
            <a:off x="142844" y="6072206"/>
            <a:ext cx="1071570" cy="642942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Стихи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08" y="214290"/>
            <a:ext cx="4000528" cy="1143000"/>
          </a:xfrm>
        </p:spPr>
        <p:txBody>
          <a:bodyPr/>
          <a:lstStyle/>
          <a:p>
            <a:pPr algn="ctr"/>
            <a:r>
              <a:rPr lang="ru-RU" sz="2800" cap="all" dirty="0" smtClean="0">
                <a:latin typeface="Times New Roman" pitchFamily="18" charset="0"/>
                <a:cs typeface="Times New Roman" pitchFamily="18" charset="0"/>
              </a:rPr>
              <a:t>Василий</a:t>
            </a:r>
            <a:r>
              <a:rPr lang="ru-RU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cap="all" dirty="0" smtClean="0">
                <a:latin typeface="Times New Roman" pitchFamily="18" charset="0"/>
                <a:cs typeface="Times New Roman" pitchFamily="18" charset="0"/>
              </a:rPr>
              <a:t>Власов</a:t>
            </a:r>
          </a:p>
        </p:txBody>
      </p:sp>
      <p:pic>
        <p:nvPicPr>
          <p:cNvPr id="3" name="Picture 2" descr="C:\Documents and Settings\Admin\Рабочий стол\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28926" y="1500174"/>
            <a:ext cx="2928958" cy="269772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428736"/>
            <a:ext cx="28574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Сердце всегда со мною,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без него жить не могу.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радость от него не скрою, </a:t>
            </a:r>
            <a:endParaRPr lang="ru-RU" sz="2800" b="1" cap="all" dirty="0" smtClean="0">
              <a:solidFill>
                <a:schemeClr val="tx2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Беду от него не уберегу.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мысли мои печальны,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Полнится сердце тоской.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Если я без работы скучаю,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Скучает сердце со мной.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Оно мне говорит: “Надо жить и любить”,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вечно встречать зарю”.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Хочет сердце новую песню сложить,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людям ее подарю</a:t>
            </a:r>
            <a:r>
              <a:rPr lang="ru-RU" dirty="0" smtClean="0"/>
              <a:t>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929322" y="1428736"/>
            <a:ext cx="321467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Оленята копытцами бьют,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Снег лежалый ломая упорно.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Куропатки в проталинах черных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Капли алой брусники клюют.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ручей синеглазый пострел,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Гибкой радугой снег протаранил,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рожденьи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своем загорланил,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Молодецкую песню запел.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 тайга! Моя воля и стих.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Жизнь моя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моя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грусть и удача.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не знаю, чего бы я значил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этом мире без песен твоих.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1071538" y="428604"/>
            <a:ext cx="714380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Управляющая кнопка: назад 8">
            <a:hlinkClick r:id="" action="ppaction://hlinkshowjump?jump=previousslide" highlightClick="1"/>
          </p:cNvPr>
          <p:cNvSpPr/>
          <p:nvPr/>
        </p:nvSpPr>
        <p:spPr>
          <a:xfrm>
            <a:off x="142844" y="428604"/>
            <a:ext cx="714380" cy="642942"/>
          </a:xfrm>
          <a:prstGeom prst="actionButtonBackPrevio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 descr="C:\Documents and Settings\Admin\Рабочий стол\s320x240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8926" y="4286256"/>
            <a:ext cx="2954459" cy="2206612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00"/>
                            </p:stCondLst>
                            <p:childTnLst>
                              <p:par>
                                <p:cTn id="2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7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400"/>
                            </p:stCondLst>
                            <p:childTnLst>
                              <p:par>
                                <p:cTn id="3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7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100"/>
                            </p:stCondLst>
                            <p:childTnLst>
                              <p:par>
                                <p:cTn id="3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00"/>
                            </p:stCondLst>
                            <p:childTnLst>
                              <p:par>
                                <p:cTn id="4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7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500"/>
                            </p:stCondLst>
                            <p:childTnLst>
                              <p:par>
                                <p:cTn id="5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7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200"/>
                            </p:stCondLst>
                            <p:childTnLst>
                              <p:par>
                                <p:cTn id="5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7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900"/>
                            </p:stCondLst>
                            <p:childTnLst>
                              <p:par>
                                <p:cTn id="6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7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7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00" fill="hold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6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00" fill="hold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3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00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7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00" fill="hold"/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9000"/>
                            </p:stCondLst>
                            <p:childTnLst>
                              <p:par>
                                <p:cTn id="8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00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00" fill="hold"/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9700"/>
                            </p:stCondLst>
                            <p:childTnLst>
                              <p:par>
                                <p:cTn id="8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700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7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700" fill="hold"/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400"/>
                            </p:stCondLst>
                            <p:childTnLst>
                              <p:par>
                                <p:cTn id="9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7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7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7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1100"/>
                            </p:stCondLst>
                            <p:childTnLst>
                              <p:par>
                                <p:cTn id="9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800"/>
                            </p:stCondLst>
                            <p:childTnLst>
                              <p:par>
                                <p:cTn id="10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7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7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7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500"/>
                            </p:stCondLst>
                            <p:childTnLst>
                              <p:par>
                                <p:cTn id="11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7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7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7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3200"/>
                            </p:stCondLst>
                            <p:childTnLst>
                              <p:par>
                                <p:cTn id="1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7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7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3900"/>
                            </p:stCondLst>
                            <p:childTnLst>
                              <p:par>
                                <p:cTn id="12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7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4600"/>
                            </p:stCondLst>
                            <p:childTnLst>
                              <p:par>
                                <p:cTn id="1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7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7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7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5300"/>
                            </p:stCondLst>
                            <p:childTnLst>
                              <p:par>
                                <p:cTn id="13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7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7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7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7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7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7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6700"/>
                            </p:stCondLst>
                            <p:childTnLst>
                              <p:par>
                                <p:cTn id="14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7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7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7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7400"/>
                            </p:stCondLst>
                            <p:childTnLst>
                              <p:par>
                                <p:cTn id="1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7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7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7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8100"/>
                            </p:stCondLst>
                            <p:childTnLst>
                              <p:par>
                                <p:cTn id="1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7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" dur="7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7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42844" y="2000240"/>
            <a:ext cx="507206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Марат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Хасанович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Валеев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родился 26 августа 1951 г. в г. Краснотурьинск Свердловской области. Детские и юношеские годы провел на целинной земле Казахстана, в Павлодарской области. С 1969 по 1971 г. служил в рядах Советской Армии военным строителем. После увольнения в запас работал электросварщиком в тракторной бригаде четвертого отделения совхоза 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Железинский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 Павлодарской области. Писать (стихи, рассказы) начал еще школьником, но никому свои творения не показывал. Вместе с тем его еще школьные сочинения признавались лучшими, зачитывались на уроках преподавателями вслух.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Documents and Settings\Admin\Рабочий стол\Литра\Новая папка\small_valee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8" y="1928802"/>
            <a:ext cx="3062281" cy="3724396"/>
          </a:xfrm>
          <a:prstGeom prst="rect">
            <a:avLst/>
          </a:prstGeom>
          <a:noFill/>
        </p:spPr>
      </p:pic>
      <p:pic>
        <p:nvPicPr>
          <p:cNvPr id="6" name="Picture 2" descr="C:\Documents and Settings\Admin\Рабочий стол\Новый рисунок (1)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3428992" cy="7858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4043362" cy="746125"/>
          </a:xfrm>
        </p:spPr>
        <p:txBody>
          <a:bodyPr/>
          <a:lstStyle/>
          <a:p>
            <a:r>
              <a:rPr lang="ru-RU" sz="2400" cap="all" dirty="0" smtClean="0">
                <a:latin typeface="Times New Roman" pitchFamily="18" charset="0"/>
                <a:cs typeface="Times New Roman" pitchFamily="18" charset="0"/>
              </a:rPr>
              <a:t>Марат </a:t>
            </a:r>
            <a:r>
              <a:rPr lang="ru-RU" sz="2400" cap="all" dirty="0" err="1" smtClean="0">
                <a:latin typeface="Times New Roman" pitchFamily="18" charset="0"/>
                <a:cs typeface="Times New Roman" pitchFamily="18" charset="0"/>
              </a:rPr>
              <a:t>Хасанович</a:t>
            </a:r>
            <a:r>
              <a:rPr lang="ru-RU" sz="2400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cap="all" dirty="0" err="1" smtClean="0">
                <a:latin typeface="Times New Roman" pitchFamily="18" charset="0"/>
                <a:cs typeface="Times New Roman" pitchFamily="18" charset="0"/>
              </a:rPr>
              <a:t>Валеев</a:t>
            </a:r>
            <a:endParaRPr lang="ru-RU" sz="24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286776" y="6072206"/>
            <a:ext cx="714380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Управляющая кнопка: документ 7">
            <a:hlinkClick r:id="" action="ppaction://noaction" highlightClick="1"/>
          </p:cNvPr>
          <p:cNvSpPr/>
          <p:nvPr/>
        </p:nvSpPr>
        <p:spPr>
          <a:xfrm>
            <a:off x="285720" y="5857892"/>
            <a:ext cx="928694" cy="785818"/>
          </a:xfrm>
          <a:prstGeom prst="actionButtonDocumen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Подробнее</a:t>
            </a:r>
            <a:endParaRPr lang="ru-R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1" name="Управляющая кнопка: настраиваемая 10">
            <a:hlinkClick r:id="" action="ppaction://hlinkshowjump?jump=nextslide" highlightClick="1"/>
          </p:cNvPr>
          <p:cNvSpPr/>
          <p:nvPr/>
        </p:nvSpPr>
        <p:spPr>
          <a:xfrm>
            <a:off x="1285852" y="6000768"/>
            <a:ext cx="1071570" cy="642942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Горизонтальный свиток 12"/>
          <p:cNvSpPr/>
          <p:nvPr/>
        </p:nvSpPr>
        <p:spPr>
          <a:xfrm>
            <a:off x="1357290" y="6143644"/>
            <a:ext cx="928694" cy="357190"/>
          </a:xfrm>
          <a:prstGeom prst="horizontalScroll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Стихи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428604"/>
            <a:ext cx="5572164" cy="746125"/>
          </a:xfrm>
        </p:spPr>
        <p:txBody>
          <a:bodyPr/>
          <a:lstStyle/>
          <a:p>
            <a:r>
              <a:rPr lang="ru-RU" sz="2800" cap="all" dirty="0" smtClean="0">
                <a:latin typeface="Times New Roman" pitchFamily="18" charset="0"/>
                <a:cs typeface="Times New Roman" pitchFamily="18" charset="0"/>
              </a:rPr>
              <a:t>Марат </a:t>
            </a:r>
            <a:r>
              <a:rPr lang="ru-RU" sz="2800" cap="all" dirty="0" err="1" smtClean="0">
                <a:latin typeface="Times New Roman" pitchFamily="18" charset="0"/>
                <a:cs typeface="Times New Roman" pitchFamily="18" charset="0"/>
              </a:rPr>
              <a:t>Хасанович</a:t>
            </a:r>
            <a:r>
              <a:rPr lang="ru-RU" sz="2800" cap="all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cap="all" dirty="0" err="1" smtClean="0">
                <a:latin typeface="Times New Roman" pitchFamily="18" charset="0"/>
                <a:cs typeface="Times New Roman" pitchFamily="18" charset="0"/>
              </a:rPr>
              <a:t>Валеев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1500174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Сердце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Сердце всегда со мною, </a:t>
            </a:r>
          </a:p>
          <a:p>
            <a:pPr algn="ctr"/>
            <a:r>
              <a:rPr lang="ru-RU" dirty="0" smtClean="0"/>
              <a:t>Я без него жить не могу. </a:t>
            </a:r>
          </a:p>
          <a:p>
            <a:pPr algn="ctr"/>
            <a:r>
              <a:rPr lang="ru-RU" dirty="0" smtClean="0"/>
              <a:t>Я радость от него не скрою, </a:t>
            </a:r>
          </a:p>
          <a:p>
            <a:pPr algn="ctr"/>
            <a:r>
              <a:rPr lang="ru-RU" dirty="0" smtClean="0"/>
              <a:t>Беду от него не уберегу.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Если мысли мои печальны, </a:t>
            </a:r>
          </a:p>
          <a:p>
            <a:pPr algn="ctr"/>
            <a:r>
              <a:rPr lang="ru-RU" dirty="0" smtClean="0"/>
              <a:t>Полнится сердце тоской. </a:t>
            </a:r>
          </a:p>
          <a:p>
            <a:pPr algn="ctr"/>
            <a:r>
              <a:rPr lang="ru-RU" dirty="0" smtClean="0"/>
              <a:t>Если я без работы скучаю, </a:t>
            </a:r>
          </a:p>
          <a:p>
            <a:pPr algn="ctr"/>
            <a:r>
              <a:rPr lang="ru-RU" dirty="0" smtClean="0"/>
              <a:t>Скучает сердце со мной. </a:t>
            </a:r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Оно мне говорит: “Надо жить и любить”, </a:t>
            </a:r>
          </a:p>
          <a:p>
            <a:pPr algn="ctr"/>
            <a:r>
              <a:rPr lang="ru-RU" dirty="0" smtClean="0"/>
              <a:t>И вечно встречать зарю”. </a:t>
            </a:r>
          </a:p>
          <a:p>
            <a:pPr algn="ctr"/>
            <a:r>
              <a:rPr lang="ru-RU" dirty="0" smtClean="0"/>
              <a:t>Хочет сердце новую песню сложить, </a:t>
            </a:r>
          </a:p>
          <a:p>
            <a:pPr algn="ctr"/>
            <a:r>
              <a:rPr lang="ru-RU" dirty="0" smtClean="0"/>
              <a:t>Я людям ее подарю.</a:t>
            </a:r>
            <a:endParaRPr lang="ru-RU" dirty="0"/>
          </a:p>
        </p:txBody>
      </p:sp>
      <p:pic>
        <p:nvPicPr>
          <p:cNvPr id="2051" name="Picture 3" descr="C:\Documents and Settings\Admin\Рабочий стол\1-10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1571613"/>
            <a:ext cx="4073956" cy="2357454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1-107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29190" y="4143380"/>
            <a:ext cx="4086290" cy="2595567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Рабочий стол\1-80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9190" y="1571612"/>
            <a:ext cx="4071966" cy="2349941"/>
          </a:xfrm>
          <a:prstGeom prst="rect">
            <a:avLst/>
          </a:prstGeom>
          <a:noFill/>
        </p:spPr>
      </p:pic>
      <p:pic>
        <p:nvPicPr>
          <p:cNvPr id="2054" name="Picture 6" descr="C:\Documents and Settings\Admin\Рабочий стол\1-81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143380"/>
            <a:ext cx="4071966" cy="2571768"/>
          </a:xfrm>
          <a:prstGeom prst="rect">
            <a:avLst/>
          </a:prstGeom>
          <a:noFill/>
        </p:spPr>
      </p:pic>
      <p:pic>
        <p:nvPicPr>
          <p:cNvPr id="2055" name="Picture 7" descr="C:\Documents and Settings\Admin\Рабочий стол\1-83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3438" y="2500306"/>
            <a:ext cx="4371585" cy="3000396"/>
          </a:xfrm>
          <a:prstGeom prst="rect">
            <a:avLst/>
          </a:prstGeom>
          <a:noFill/>
        </p:spPr>
      </p:pic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142844" y="428604"/>
            <a:ext cx="714380" cy="642942"/>
          </a:xfrm>
          <a:prstGeom prst="actionButtonBackPrevio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2" name="Управляющая кнопка: домой 11">
            <a:hlinkClick r:id="rId8" action="ppaction://hlinksldjump" highlightClick="1"/>
          </p:cNvPr>
          <p:cNvSpPr/>
          <p:nvPr/>
        </p:nvSpPr>
        <p:spPr>
          <a:xfrm>
            <a:off x="1071538" y="428604"/>
            <a:ext cx="714380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0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1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3000"/>
                            </p:stCondLst>
                            <p:childTnLst>
                              <p:par>
                                <p:cTn id="39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0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500"/>
                            </p:stCondLst>
                            <p:childTnLst>
                              <p:par>
                                <p:cTn id="43" presetID="18" presetClass="exit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trips(downLeft)">
                                      <p:cBhvr>
                                        <p:cTn id="44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42910" y="1857364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Сказительница 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мелодистка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поэтесса, мастер декоративно-прикладного творчества, Евгения Алексеевна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Курейская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коренная эвенкийка, уроженка фактории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Сталино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Байкитского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 Эвенкийского автономного округа. 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Евгения Алексеевна - неисчерпаемый источник народного фольклора, истинный хранитель родного языка. Самобытность, разносторонность, искренность - вот отличительные черты ее таланта. Евгения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Курейская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является одной из основательниц народного ансамбля песни и танца "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Осиктакан</a:t>
            </a:r>
            <a:r>
              <a:rPr lang="ru-RU" dirty="0" smtClean="0"/>
              <a:t>".</a:t>
            </a:r>
            <a:endParaRPr lang="ru-RU" dirty="0"/>
          </a:p>
        </p:txBody>
      </p:sp>
      <p:pic>
        <p:nvPicPr>
          <p:cNvPr id="6146" name="Picture 2" descr="C:\Documents and Settings\Admin\Рабочий стол\Литра\Новая папка\small_ku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928802"/>
            <a:ext cx="2988967" cy="3831421"/>
          </a:xfrm>
          <a:prstGeom prst="rect">
            <a:avLst/>
          </a:prstGeom>
          <a:noFill/>
        </p:spPr>
      </p:pic>
      <p:pic>
        <p:nvPicPr>
          <p:cNvPr id="5" name="Picture 2" descr="C:\Documents and Settings\Admin\Рабочий стол\Новый рисунок (1).bmp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66"/>
            <a:ext cx="3857620" cy="7858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3929090" cy="889001"/>
          </a:xfrm>
        </p:spPr>
        <p:txBody>
          <a:bodyPr/>
          <a:lstStyle/>
          <a:p>
            <a:r>
              <a:rPr lang="ru-RU" sz="2400" cap="all" dirty="0" smtClean="0">
                <a:latin typeface="Times New Roman" pitchFamily="18" charset="0"/>
                <a:cs typeface="Times New Roman" pitchFamily="18" charset="0"/>
              </a:rPr>
              <a:t>Евгения Алексеевна </a:t>
            </a:r>
            <a:r>
              <a:rPr lang="ru-RU" sz="2400" cap="all" dirty="0" err="1" smtClean="0">
                <a:latin typeface="Times New Roman" pitchFamily="18" charset="0"/>
                <a:cs typeface="Times New Roman" pitchFamily="18" charset="0"/>
              </a:rPr>
              <a:t>Курейская</a:t>
            </a:r>
            <a:endParaRPr lang="ru-RU" sz="2400" cap="all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Управляющая кнопка: домой 5">
            <a:hlinkClick r:id="rId4" action="ppaction://hlinksldjump" highlightClick="1"/>
          </p:cNvPr>
          <p:cNvSpPr/>
          <p:nvPr/>
        </p:nvSpPr>
        <p:spPr>
          <a:xfrm>
            <a:off x="8286776" y="6072206"/>
            <a:ext cx="714380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3214686"/>
            <a:ext cx="5286412" cy="746125"/>
          </a:xfrm>
        </p:spPr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2285984" y="3000372"/>
            <a:ext cx="47149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Автор идеи и главный вдохновитель: </a:t>
            </a:r>
          </a:p>
          <a:p>
            <a:pPr algn="ctr"/>
            <a:r>
              <a:rPr lang="ru-RU" sz="2400" dirty="0" err="1" smtClean="0"/>
              <a:t>Рыгузина</a:t>
            </a:r>
            <a:r>
              <a:rPr lang="ru-RU" sz="2400" dirty="0" smtClean="0"/>
              <a:t> Марина Викторовна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2928926" y="3286124"/>
            <a:ext cx="37862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Редактор проекта: </a:t>
            </a:r>
          </a:p>
          <a:p>
            <a:pPr algn="ctr"/>
            <a:r>
              <a:rPr lang="ru-RU" sz="2400" dirty="0" smtClean="0"/>
              <a:t>Горин Роман Андреевич</a:t>
            </a:r>
            <a:endParaRPr lang="ru-RU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1571604" y="2857496"/>
            <a:ext cx="550072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Благодарим за помощь и сотрудничество: </a:t>
            </a:r>
          </a:p>
          <a:p>
            <a:pPr algn="ctr"/>
            <a:r>
              <a:rPr lang="ru-RU" sz="2400" dirty="0" smtClean="0"/>
              <a:t>Надежду Валентиновну и Горелову Галину Александровну </a:t>
            </a:r>
            <a:endParaRPr lang="ru-RU" sz="2400" dirty="0"/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142844" y="6143644"/>
            <a:ext cx="785818" cy="571480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143108" y="3571876"/>
            <a:ext cx="4286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Список литературы: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2143108" y="3214686"/>
            <a:ext cx="49292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Официальный эвенкийский сайт:</a:t>
            </a:r>
            <a:r>
              <a:rPr lang="en-US" sz="2400" dirty="0" smtClean="0"/>
              <a:t> http://www.rsd-evenkya.ru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42844" y="1714488"/>
            <a:ext cx="32017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dirty="0" smtClean="0"/>
              <a:t>http://www.rsd-evenkya.ru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2143116"/>
            <a:ext cx="457200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/>
              <a:t>http://www</a:t>
            </a:r>
            <a:r>
              <a:rPr lang="ru-RU" sz="2000" dirty="0" smtClean="0"/>
              <a:t>.</a:t>
            </a:r>
            <a:r>
              <a:rPr lang="en-US" sz="2000" dirty="0" smtClean="0"/>
              <a:t>evenkya.ru</a:t>
            </a:r>
            <a:endParaRPr lang="ru-RU" sz="2000" dirty="0" smtClean="0"/>
          </a:p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2214546" y="3143248"/>
            <a:ext cx="478634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Не официальный сайт об Эвенкии: </a:t>
            </a:r>
            <a:r>
              <a:rPr lang="en-US" sz="2400" dirty="0" smtClean="0"/>
              <a:t>http://www</a:t>
            </a:r>
            <a:r>
              <a:rPr lang="ru-RU" sz="2400" dirty="0" smtClean="0"/>
              <a:t>.</a:t>
            </a:r>
            <a:r>
              <a:rPr lang="en-US" sz="2400" dirty="0" smtClean="0"/>
              <a:t>evenkya.ru</a:t>
            </a:r>
            <a:endParaRPr lang="ru-RU" sz="2400" dirty="0" smtClean="0"/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643174" y="3214686"/>
            <a:ext cx="40719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Книга «Народы крайнего Севера» Антонов И. Ю.</a:t>
            </a:r>
            <a:endParaRPr lang="ru-RU" sz="2400" dirty="0"/>
          </a:p>
        </p:txBody>
      </p:sp>
      <p:sp>
        <p:nvSpPr>
          <p:cNvPr id="14" name="TextBox 13"/>
          <p:cNvSpPr txBox="1"/>
          <p:nvPr/>
        </p:nvSpPr>
        <p:spPr>
          <a:xfrm>
            <a:off x="8358214" y="6488668"/>
            <a:ext cx="785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V 1.0</a:t>
            </a:r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500"/>
                            </p:stCondLst>
                            <p:childTnLst>
                              <p:par>
                                <p:cTn id="13" presetID="22" presetClass="exit" presetSubtype="4" fill="hold" grpId="1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22" presetClass="entr" presetSubtype="4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xit" presetSubtype="4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9" presetID="22" presetClass="exit" presetSubtype="4" fill="hold" grpId="1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7500"/>
                            </p:stCondLst>
                            <p:childTnLst>
                              <p:par>
                                <p:cTn id="37" presetID="22" presetClass="exit" presetSubtype="4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2500"/>
                            </p:stCondLst>
                            <p:childTnLst>
                              <p:par>
                                <p:cTn id="49" presetID="2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1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35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40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6000"/>
                            </p:stCondLst>
                            <p:childTnLst>
                              <p:par>
                                <p:cTn id="61" presetID="22" presetClass="exit" presetSubtype="4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75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8000"/>
                            </p:stCondLst>
                            <p:childTnLst>
                              <p:par>
                                <p:cTn id="69" presetID="22" presetClass="exit" presetSubtype="4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  <p:bldP spid="12" grpId="0"/>
      <p:bldP spid="12" grpId="1"/>
      <p:bldP spid="13" grpId="0"/>
      <p:bldP spid="1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-20000"/>
          </a:blip>
          <a:srcRect/>
          <a:stretch>
            <a:fillRect/>
          </a:stretch>
        </p:blipFill>
        <p:spPr bwMode="auto">
          <a:xfrm>
            <a:off x="0" y="357166"/>
            <a:ext cx="2143108" cy="80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00042"/>
            <a:ext cx="4429124" cy="857255"/>
          </a:xfrm>
        </p:spPr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Проблема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2844" y="1643050"/>
            <a:ext cx="52149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Незнания о малых народах севера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3364" t="21964" r="32110" b="67380"/>
          <a:stretch>
            <a:fillRect/>
          </a:stretch>
        </p:blipFill>
        <p:spPr bwMode="auto">
          <a:xfrm>
            <a:off x="0" y="2071678"/>
            <a:ext cx="914400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071538" y="2214554"/>
            <a:ext cx="30548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Цель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проекта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42844" y="3143248"/>
            <a:ext cx="7000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ru-RU" dirty="0" smtClean="0"/>
              <a:t>Ознакомить учащихся с народом Эвенкии и их культурой</a:t>
            </a:r>
            <a:endParaRPr lang="ru-RU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3" cstate="print"/>
          <a:srcRect l="23364" t="21964" r="32110" b="67380"/>
          <a:stretch>
            <a:fillRect/>
          </a:stretch>
        </p:blipFill>
        <p:spPr bwMode="auto">
          <a:xfrm>
            <a:off x="0" y="3571876"/>
            <a:ext cx="914400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 bwMode="auto">
          <a:xfrm>
            <a:off x="714348" y="3643314"/>
            <a:ext cx="3471858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2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Задачи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проекта</a:t>
            </a:r>
            <a:endParaRPr kumimoji="0" lang="ru-RU" sz="36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44" y="4549676"/>
            <a:ext cx="635798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Собрать список литературы 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Собрать информацию по теме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Проанализировать и обработать полученную информацию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Создать презентацию провести обучающий урок</a:t>
            </a:r>
            <a:endParaRPr lang="ru-RU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lum bright="-10000" contrast="-20000"/>
          </a:blip>
          <a:srcRect/>
          <a:stretch>
            <a:fillRect/>
          </a:stretch>
        </p:blipFill>
        <p:spPr bwMode="auto">
          <a:xfrm>
            <a:off x="0" y="357166"/>
            <a:ext cx="2000232" cy="80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85794"/>
            <a:ext cx="3471858" cy="746125"/>
          </a:xfrm>
        </p:spPr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Этапы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 l="23364" t="21964" r="32110" b="67380"/>
          <a:stretch>
            <a:fillRect/>
          </a:stretch>
        </p:blipFill>
        <p:spPr bwMode="auto">
          <a:xfrm>
            <a:off x="0" y="3786190"/>
            <a:ext cx="9144000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42844" y="1500174"/>
            <a:ext cx="29289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Подготовительный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Основной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Продвижение проекта</a:t>
            </a:r>
            <a:endParaRPr lang="ru-RU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print">
            <a:lum bright="-10000" contrast="-20000"/>
          </a:blip>
          <a:srcRect/>
          <a:stretch>
            <a:fillRect/>
          </a:stretch>
        </p:blipFill>
        <p:spPr bwMode="auto">
          <a:xfrm>
            <a:off x="1" y="3786190"/>
            <a:ext cx="2571736" cy="733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0" y="3929066"/>
            <a:ext cx="43871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Результаты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проекта</a:t>
            </a:r>
            <a:endParaRPr lang="ru-RU" sz="36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42844" y="4929198"/>
            <a:ext cx="27146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/>
              <a:t>Электронное пособие </a:t>
            </a:r>
          </a:p>
          <a:p>
            <a:pPr>
              <a:buFont typeface="Wingdings" pitchFamily="2" charset="2"/>
              <a:buChar char="Ø"/>
            </a:pPr>
            <a:endParaRPr lang="ru-RU" dirty="0" smtClean="0"/>
          </a:p>
          <a:p>
            <a:pPr>
              <a:buFont typeface="Wingdings" pitchFamily="2" charset="2"/>
              <a:buChar char="Ø"/>
            </a:pPr>
            <a:r>
              <a:rPr lang="ru-RU" dirty="0" smtClean="0"/>
              <a:t>Список литературы</a:t>
            </a:r>
            <a:endParaRPr lang="ru-RU" dirty="0"/>
          </a:p>
        </p:txBody>
      </p:sp>
    </p:spTree>
  </p:cSld>
  <p:clrMapOvr>
    <a:masterClrMapping/>
  </p:clrMapOvr>
  <p:transition spd="med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>
            <a:lum bright="-10000" contrast="-20000"/>
          </a:blip>
          <a:srcRect/>
          <a:stretch>
            <a:fillRect/>
          </a:stretch>
        </p:blipFill>
        <p:spPr bwMode="auto">
          <a:xfrm>
            <a:off x="0" y="357166"/>
            <a:ext cx="2928925" cy="804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71480"/>
            <a:ext cx="4543428" cy="746125"/>
          </a:xfrm>
        </p:spPr>
        <p:txBody>
          <a:bodyPr/>
          <a:lstStyle/>
          <a:p>
            <a:r>
              <a:rPr lang="ru-RU" dirty="0" smtClean="0">
                <a:solidFill>
                  <a:schemeClr val="bg2"/>
                </a:solidFill>
                <a:latin typeface="Times New Roman" pitchFamily="18" charset="0"/>
                <a:cs typeface="Times New Roman" pitchFamily="18" charset="0"/>
              </a:rPr>
              <a:t>Содержание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проекта</a:t>
            </a:r>
          </a:p>
        </p:txBody>
      </p:sp>
      <p:graphicFrame>
        <p:nvGraphicFramePr>
          <p:cNvPr id="6" name="Схема 5"/>
          <p:cNvGraphicFramePr/>
          <p:nvPr/>
        </p:nvGraphicFramePr>
        <p:xfrm>
          <a:off x="0" y="1428736"/>
          <a:ext cx="9144000" cy="5429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428860" y="6215082"/>
            <a:ext cx="4095865" cy="369332"/>
          </a:xfrm>
          <a:prstGeom prst="rect">
            <a:avLst/>
          </a:prstGeom>
          <a:solidFill>
            <a:schemeClr val="accent1"/>
          </a:solidFill>
        </p:spPr>
        <p:txBody>
          <a:bodyPr wrap="none">
            <a:spAutoFit/>
          </a:bodyPr>
          <a:lstStyle/>
          <a:p>
            <a:r>
              <a:rPr lang="ru-RU" dirty="0" smtClean="0">
                <a:hlinkClick r:id="rId9" action="ppaction://hlinksldjump"/>
              </a:rPr>
              <a:t>Благодарности и список литературы</a:t>
            </a:r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A9F5456-E4C0-4980-9DA9-F04D61BB14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>
                                            <p:graphicEl>
                                              <a:dgm id="{FA9F5456-E4C0-4980-9DA9-F04D61BB14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dgm id="{FA9F5456-E4C0-4980-9DA9-F04D61BB146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>
                                            <p:graphicEl>
                                              <a:dgm id="{FA9F5456-E4C0-4980-9DA9-F04D61BB146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97D1FD7-D94F-4DB7-8506-24748A958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graphicEl>
                                              <a:dgm id="{797D1FD7-D94F-4DB7-8506-24748A958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graphicEl>
                                              <a:dgm id="{797D1FD7-D94F-4DB7-8506-24748A9580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>
                                            <p:graphicEl>
                                              <a:dgm id="{797D1FD7-D94F-4DB7-8506-24748A9580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63F8469-FBFA-4C6D-8880-985000E165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graphicEl>
                                              <a:dgm id="{D63F8469-FBFA-4C6D-8880-985000E165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graphicEl>
                                              <a:dgm id="{D63F8469-FBFA-4C6D-8880-985000E1652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dgm id="{D63F8469-FBFA-4C6D-8880-985000E1652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3E3DF92-6570-4C1E-A106-D7FEE326E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>
                                            <p:graphicEl>
                                              <a:dgm id="{63E3DF92-6570-4C1E-A106-D7FEE326E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>
                                            <p:graphicEl>
                                              <a:dgm id="{63E3DF92-6570-4C1E-A106-D7FEE326E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>
                                            <p:graphicEl>
                                              <a:dgm id="{63E3DF92-6570-4C1E-A106-D7FEE326E2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FE62A7F-C8B1-43AF-AE2A-8AAEEA1462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>
                                            <p:graphicEl>
                                              <a:dgm id="{FFE62A7F-C8B1-43AF-AE2A-8AAEEA1462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>
                                            <p:graphicEl>
                                              <a:dgm id="{FFE62A7F-C8B1-43AF-AE2A-8AAEEA14623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">
                                            <p:graphicEl>
                                              <a:dgm id="{FFE62A7F-C8B1-43AF-AE2A-8AAEEA14623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4457A9C2-88F2-4E1F-A011-F6FFF9C566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graphicEl>
                                              <a:dgm id="{4457A9C2-88F2-4E1F-A011-F6FFF9C566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>
                                            <p:graphicEl>
                                              <a:dgm id="{4457A9C2-88F2-4E1F-A011-F6FFF9C566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>
                                            <p:graphicEl>
                                              <a:dgm id="{4457A9C2-88F2-4E1F-A011-F6FFF9C566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E864D8A8-38B3-4A7F-A262-BA3C57BEBF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graphicEl>
                                              <a:dgm id="{E864D8A8-38B3-4A7F-A262-BA3C57BEBF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graphicEl>
                                              <a:dgm id="{E864D8A8-38B3-4A7F-A262-BA3C57BEBF8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6">
                                            <p:graphicEl>
                                              <a:dgm id="{E864D8A8-38B3-4A7F-A262-BA3C57BEBF8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2150DE0-C225-452B-9EE3-73B2AA0FF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graphicEl>
                                              <a:dgm id="{82150DE0-C225-452B-9EE3-73B2AA0FF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dgm id="{82150DE0-C225-452B-9EE3-73B2AA0FF2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>
                                            <p:graphicEl>
                                              <a:dgm id="{82150DE0-C225-452B-9EE3-73B2AA0FF2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9E84EC6-86B9-48ED-8267-E3850BD48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graphicEl>
                                              <a:dgm id="{29E84EC6-86B9-48ED-8267-E3850BD48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graphicEl>
                                              <a:dgm id="{29E84EC6-86B9-48ED-8267-E3850BD484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6">
                                            <p:graphicEl>
                                              <a:dgm id="{29E84EC6-86B9-48ED-8267-E3850BD484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E3F0C92-D389-41ED-B642-E9BD881923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graphicEl>
                                              <a:dgm id="{6E3F0C92-D389-41ED-B642-E9BD881923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dgm id="{6E3F0C92-D389-41ED-B642-E9BD881923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graphicEl>
                                              <a:dgm id="{6E3F0C92-D389-41ED-B642-E9BD881923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686F6165-0DD0-4174-AAD4-C4307F7705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graphicEl>
                                              <a:dgm id="{686F6165-0DD0-4174-AAD4-C4307F7705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graphicEl>
                                              <a:dgm id="{686F6165-0DD0-4174-AAD4-C4307F7705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6">
                                            <p:graphicEl>
                                              <a:dgm id="{686F6165-0DD0-4174-AAD4-C4307F7705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1000"/>
                            </p:stCondLst>
                            <p:childTnLst>
                              <p:par>
                                <p:cTn id="7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B72FEE0-39B1-4AC4-8891-503504599D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">
                                            <p:graphicEl>
                                              <a:dgm id="{BB72FEE0-39B1-4AC4-8891-503504599D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">
                                            <p:graphicEl>
                                              <a:dgm id="{BB72FEE0-39B1-4AC4-8891-503504599D2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>
                                            <p:graphicEl>
                                              <a:dgm id="{BB72FEE0-39B1-4AC4-8891-503504599D2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2000"/>
                            </p:stCondLst>
                            <p:childTnLst>
                              <p:par>
                                <p:cTn id="7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DCED6C0A-7A1D-4DD5-A821-C463A4385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graphicEl>
                                              <a:dgm id="{DCED6C0A-7A1D-4DD5-A821-C463A4385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">
                                            <p:graphicEl>
                                              <a:dgm id="{DCED6C0A-7A1D-4DD5-A821-C463A4385F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6">
                                            <p:graphicEl>
                                              <a:dgm id="{DCED6C0A-7A1D-4DD5-A821-C463A4385F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3000"/>
                            </p:stCondLst>
                            <p:childTnLst>
                              <p:par>
                                <p:cTn id="8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A4A99B8-3B5B-44B7-880A-DC97FED337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graphicEl>
                                              <a:dgm id="{8A4A99B8-3B5B-44B7-880A-DC97FED337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graphicEl>
                                              <a:dgm id="{8A4A99B8-3B5B-44B7-880A-DC97FED337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6">
                                            <p:graphicEl>
                                              <a:dgm id="{8A4A99B8-3B5B-44B7-880A-DC97FED337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4000"/>
                            </p:stCondLst>
                            <p:childTnLst>
                              <p:par>
                                <p:cTn id="8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F7378085-E9BF-40C7-90E5-90DEB1C30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">
                                            <p:graphicEl>
                                              <a:dgm id="{F7378085-E9BF-40C7-90E5-90DEB1C30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graphicEl>
                                              <a:dgm id="{F7378085-E9BF-40C7-90E5-90DEB1C306A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6">
                                            <p:graphicEl>
                                              <a:dgm id="{F7378085-E9BF-40C7-90E5-90DEB1C306A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5000"/>
                            </p:stCondLst>
                            <p:childTnLst>
                              <p:par>
                                <p:cTn id="9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5FFC2729-AF2E-4607-8E5C-7C719EA28A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">
                                            <p:graphicEl>
                                              <a:dgm id="{5FFC2729-AF2E-4607-8E5C-7C719EA28A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6">
                                            <p:graphicEl>
                                              <a:dgm id="{5FFC2729-AF2E-4607-8E5C-7C719EA28A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6">
                                            <p:graphicEl>
                                              <a:dgm id="{5FFC2729-AF2E-4607-8E5C-7C719EA28A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1643073" cy="857232"/>
          </a:xfrm>
        </p:spPr>
        <p:txBody>
          <a:bodyPr>
            <a:normAutofit/>
          </a:bodyPr>
          <a:lstStyle/>
          <a:p>
            <a:r>
              <a:rPr lang="vi-VN" sz="3200" dirty="0" smtClean="0">
                <a:latin typeface="Times New Roman" pitchFamily="18" charset="0"/>
                <a:cs typeface="Times New Roman" pitchFamily="18" charset="0"/>
              </a:rPr>
              <a:t>Эве́нки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It's my\Document\Presentation\Эвенкия\Эвенки\b-1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4000504"/>
            <a:ext cx="3556000" cy="2667000"/>
          </a:xfrm>
          <a:prstGeom prst="rect">
            <a:avLst/>
          </a:prstGeom>
          <a:noFill/>
        </p:spPr>
      </p:pic>
      <p:pic>
        <p:nvPicPr>
          <p:cNvPr id="1027" name="Picture 3" descr="D:\It's my\Document\Presentation\Эвенкия\Эвенки\66-videlka_qku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500174"/>
            <a:ext cx="4357718" cy="2779711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929189" y="1428736"/>
            <a:ext cx="421481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Эве́нки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(тунгусы) (самоназвание: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эвэнкил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 — сибирский малочисленный коренной народ, родственный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манчжурам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 говорящий на языке тунгусо-маньчжурской группы. Живут в России, Китае и Монголии. В России эвенки проживают в основном в Якутии и Красноярском крае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" y="4272679"/>
            <a:ext cx="528637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alibri" pitchFamily="34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Эвенкийский район). В 1930—2006 годах существовал Эвенкийский автономный округ, в 1931—1938 —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Витимо-Олёкминский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национальный округ, созданные в районах компактного проживания эвенков. Для эвенков характерен традиционный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природоресурсный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тип хозяйствования.</a:t>
            </a:r>
          </a:p>
          <a:p>
            <a:endParaRPr lang="ru-RU" dirty="0"/>
          </a:p>
        </p:txBody>
      </p:sp>
      <p:sp>
        <p:nvSpPr>
          <p:cNvPr id="8" name="Управляющая кнопка: домой 7">
            <a:hlinkClick r:id="rId4" action="ppaction://hlinksldjump" highlightClick="1"/>
          </p:cNvPr>
          <p:cNvSpPr/>
          <p:nvPr/>
        </p:nvSpPr>
        <p:spPr>
          <a:xfrm>
            <a:off x="3929058" y="6143644"/>
            <a:ext cx="785818" cy="571480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0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8229600" cy="746125"/>
          </a:xfrm>
        </p:spPr>
        <p:txBody>
          <a:bodyPr/>
          <a:lstStyle/>
          <a:p>
            <a:r>
              <a:rPr lang="ru-RU" sz="2800" dirty="0" smtClean="0"/>
              <a:t>Шаманизм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0" y="3929066"/>
            <a:ext cx="928694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Шаманами не становились по окончании учебного заведения, как это происходит со священниками всех </a:t>
            </a:r>
            <a:r>
              <a:rPr lang="ru-RU" dirty="0" err="1" smtClean="0"/>
              <a:t>конфессий</a:t>
            </a:r>
            <a:r>
              <a:rPr lang="ru-RU" dirty="0" smtClean="0"/>
              <a:t>: соплеменники и старые шаманы выбирали особо одаренных детей, в том числе и девочек, наделенных способностями ощущать природу, особой памятью и тем даром, который мы сегодня называем </a:t>
            </a:r>
            <a:r>
              <a:rPr lang="ru-RU" dirty="0" err="1" smtClean="0"/>
              <a:t>экстрасенсорикой</a:t>
            </a:r>
            <a:r>
              <a:rPr lang="ru-RU" dirty="0" smtClean="0"/>
              <a:t>. И эти дети проходили долгую выучку у шаманов, им передавались не только особый дар гипноза, мануальной терапии, но и тайны целебных трав. И, конечно же, трепетное, бережное отношение к своей северной земле</a:t>
            </a:r>
            <a:r>
              <a:rPr lang="ru-RU" sz="1600" dirty="0" smtClean="0"/>
              <a:t>.</a:t>
            </a:r>
          </a:p>
          <a:p>
            <a:endParaRPr lang="ru-RU" sz="1600" dirty="0" smtClean="0"/>
          </a:p>
        </p:txBody>
      </p:sp>
      <p:sp>
        <p:nvSpPr>
          <p:cNvPr id="6" name="Управляющая кнопка: документ 5">
            <a:hlinkClick r:id="" action="ppaction://noaction" highlightClick="1"/>
          </p:cNvPr>
          <p:cNvSpPr/>
          <p:nvPr/>
        </p:nvSpPr>
        <p:spPr>
          <a:xfrm>
            <a:off x="214282" y="3429000"/>
            <a:ext cx="928694" cy="785818"/>
          </a:xfrm>
          <a:prstGeom prst="actionButtonDocumen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Подробнее</a:t>
            </a:r>
            <a:endParaRPr lang="ru-R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 descr="C:\Documents and Settings\Admin\Рабочий стол\sam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571612"/>
            <a:ext cx="2643206" cy="2930002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7686" y="150017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Шаманизм - этнокультурный феномен, принадлежащий истории многих коренных народов Сибири. </a:t>
            </a:r>
          </a:p>
          <a:p>
            <a:endParaRPr lang="ru-RU" dirty="0" smtClean="0"/>
          </a:p>
          <a:p>
            <a:r>
              <a:rPr lang="ru-RU" dirty="0" smtClean="0"/>
              <a:t>Шаман - отнюдь не абориген Севера, шаманы были родоначальниками нетрадиционной медицины на островах Океании, на американском континенте, в древних Вавилоне, Китае, Египте, Греции.</a:t>
            </a:r>
          </a:p>
        </p:txBody>
      </p:sp>
      <p:sp>
        <p:nvSpPr>
          <p:cNvPr id="9" name="Управляющая кнопка: домой 8">
            <a:hlinkClick r:id="rId4" action="ppaction://hlinksldjump" highlightClick="1"/>
          </p:cNvPr>
          <p:cNvSpPr/>
          <p:nvPr/>
        </p:nvSpPr>
        <p:spPr>
          <a:xfrm>
            <a:off x="214282" y="2428868"/>
            <a:ext cx="928694" cy="785818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285984" y="1571612"/>
            <a:ext cx="442915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Родился 12 ноября 1939 года, в стойбище Иришки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Катангского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района Иркутской области в семье охотника, воспитывался в школах-интернатах и бабушкой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Огдо-Евдокия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Ивановной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Немтушкиной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1957 году окончил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Ербогачонскую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среднюю школу, в 1961 году - Ленинградский Педагогический институт имени Герцена. 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Страсть к писательству привела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Немтушкина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редакцию газеты "Красноярский рабочий". Более чем на 20 лет журналистика стала его судьбой.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Documents and Settings\Admin\Рабочий стол\Литра\Новая папка\%D0%9D%D0%B5%D0%BC%D1%82%D1%83%D1%88%D0%BA%D0%B8%D0%BD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37811">
            <a:off x="142844" y="1500174"/>
            <a:ext cx="1928826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Documents and Settings\Admin\Рабочий стол\Литра\Новая папка\nemtushk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2707" flipH="1">
            <a:off x="142844" y="4143380"/>
            <a:ext cx="1928826" cy="25531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Documents and Settings\Admin\Рабочий стол\Литра\Новая папка\Nemtushkin_A._N.-P002.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6149" flipH="1">
            <a:off x="6958553" y="1571215"/>
            <a:ext cx="2000264" cy="250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3" name="Picture 5" descr="C:\Documents and Settings\Admin\Рабочий стол\Литра\Новая папка\small_nemtushki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4071942"/>
            <a:ext cx="2000264" cy="257176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Documents and Settings\Admin\Рабочий стол\Новый рисунок (1).bmp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57166"/>
            <a:ext cx="3428992" cy="7858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57166"/>
            <a:ext cx="4143404" cy="746125"/>
          </a:xfrm>
        </p:spPr>
        <p:txBody>
          <a:bodyPr/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Алитет Николаевич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Немтушкин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Управляющая кнопка: документ 10">
            <a:hlinkClick r:id="" action="ppaction://noaction" highlightClick="1"/>
          </p:cNvPr>
          <p:cNvSpPr/>
          <p:nvPr/>
        </p:nvSpPr>
        <p:spPr>
          <a:xfrm>
            <a:off x="2357422" y="5929330"/>
            <a:ext cx="928694" cy="785818"/>
          </a:xfrm>
          <a:prstGeom prst="actionButtonDocumen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ru-RU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Подробнее</a:t>
            </a:r>
            <a:endParaRPr lang="ru-RU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14" name="Управляющая кнопка: настраиваемая 13">
            <a:hlinkClick r:id="rId7" action="ppaction://hlinksldjump" highlightClick="1"/>
          </p:cNvPr>
          <p:cNvSpPr/>
          <p:nvPr/>
        </p:nvSpPr>
        <p:spPr>
          <a:xfrm>
            <a:off x="5715008" y="6072206"/>
            <a:ext cx="1071570" cy="642942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Горизонтальный свиток 14"/>
          <p:cNvSpPr/>
          <p:nvPr/>
        </p:nvSpPr>
        <p:spPr>
          <a:xfrm>
            <a:off x="5786446" y="6215082"/>
            <a:ext cx="928694" cy="357190"/>
          </a:xfrm>
          <a:prstGeom prst="horizontalScroll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7" action="ppaction://hlinksldjump"/>
              </a:rPr>
              <a:t>Стихи</a:t>
            </a:r>
            <a:endParaRPr lang="ru-RU" dirty="0"/>
          </a:p>
        </p:txBody>
      </p:sp>
      <p:sp>
        <p:nvSpPr>
          <p:cNvPr id="18" name="Управляющая кнопка: домой 17">
            <a:hlinkClick r:id="rId8" action="ppaction://hlinksldjump" highlightClick="1"/>
          </p:cNvPr>
          <p:cNvSpPr/>
          <p:nvPr/>
        </p:nvSpPr>
        <p:spPr>
          <a:xfrm>
            <a:off x="4143372" y="6072206"/>
            <a:ext cx="714380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7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7" presetClass="entr" presetSubtype="1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500"/>
                            </p:stCondLst>
                            <p:childTnLst>
                              <p:par>
                                <p:cTn id="26" presetID="6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143240" y="1428736"/>
            <a:ext cx="23574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 тропа свилась у ног,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змея.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Много на земле дорог,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Где моя?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Знает соболь верный след,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Знает лось.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брожу немало лет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Вкривь и вкось.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Снегом путь запорошен,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Пылью книг,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Только бы он к людям шел,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от них</a:t>
            </a:r>
            <a:r>
              <a:rPr lang="ru-RU" dirty="0" smtClean="0"/>
              <a:t>!..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00694" y="1500174"/>
            <a:ext cx="350043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Этим сказкам я не поверил,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 поверил в легенды эти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пошел на запретный берег,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расставил в омутах сети.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Ночь тянулась темно и длинно...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Стал рассвет олененком кротким...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недаром пошел на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Делинне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Подарила речка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Делинне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Мне тайменей полную лодку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Documents and Settings\Admin\Рабочий стол\439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00760" y="4500571"/>
            <a:ext cx="3000428" cy="2214578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zMDmd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4500570"/>
            <a:ext cx="3061598" cy="2214554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1928794" y="357166"/>
            <a:ext cx="4572000" cy="714380"/>
          </a:xfrm>
        </p:spPr>
        <p:txBody>
          <a:bodyPr>
            <a:no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Алитет Николаевич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Немтушкин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3" descr="C:\Documents and Settings\Admin\Рабочий стол\Тунгус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1500174"/>
            <a:ext cx="3000364" cy="2250273"/>
          </a:xfrm>
          <a:prstGeom prst="rect">
            <a:avLst/>
          </a:prstGeom>
          <a:noFill/>
        </p:spPr>
      </p:pic>
      <p:sp>
        <p:nvSpPr>
          <p:cNvPr id="10" name="Управляющая кнопка: назад 9">
            <a:hlinkClick r:id="" action="ppaction://hlinkshowjump?jump=previousslide" highlightClick="1"/>
          </p:cNvPr>
          <p:cNvSpPr/>
          <p:nvPr/>
        </p:nvSpPr>
        <p:spPr>
          <a:xfrm>
            <a:off x="142844" y="428604"/>
            <a:ext cx="714380" cy="642942"/>
          </a:xfrm>
          <a:prstGeom prst="actionButtonBackPrevious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Управляющая кнопка: домой 10">
            <a:hlinkClick r:id="rId5" action="ppaction://hlinksldjump" highlightClick="1"/>
          </p:cNvPr>
          <p:cNvSpPr/>
          <p:nvPr/>
        </p:nvSpPr>
        <p:spPr>
          <a:xfrm>
            <a:off x="1071538" y="428604"/>
            <a:ext cx="714380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500"/>
                            </p:stCondLst>
                            <p:childTnLst>
                              <p:par>
                                <p:cTn id="1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000"/>
                            </p:stCondLst>
                            <p:childTnLst>
                              <p:par>
                                <p:cTn id="2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428860" y="1428736"/>
            <a:ext cx="400051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Поэт Виталий Неизвестных родился на юге Красноярского края в Каратузском районе. Закончил математический факультет Красноярского госуниверситета, служил в армии (в Казахстане и Новосибирской области). Приехал жить в Эвенкию. Работал в вычислительном центре при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нефтегазоразведочной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экспедиции и занимался тренерской шахматной работой. После перешел работать в местную школу учителем информатики. Его первая публикация в краевой печати появилась в 1983 году.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Documents and Settings\Admin\Рабочий стол\Литра\Новая папка\small_neiz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15140" y="2000240"/>
            <a:ext cx="2214575" cy="27559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100" name="Picture 4" descr="C:\Documents and Settings\Admin\Рабочий стол\Литра\Новая папка\autor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1928802"/>
            <a:ext cx="2214578" cy="276226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Picture 2" descr="C:\Documents and Settings\Admin\Рабочий стол\Новый рисунок (1).bmp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57166"/>
            <a:ext cx="3428992" cy="785817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428604"/>
            <a:ext cx="3114668" cy="746125"/>
          </a:xfrm>
        </p:spPr>
        <p:txBody>
          <a:bodyPr>
            <a:normAutofit fontScale="90000"/>
          </a:bodyPr>
          <a:lstStyle/>
          <a:p>
            <a:r>
              <a:rPr lang="ru-RU" sz="2800" cap="all" dirty="0">
                <a:latin typeface="Times New Roman" pitchFamily="18" charset="0"/>
                <a:cs typeface="Times New Roman" pitchFamily="18" charset="0"/>
              </a:rPr>
              <a:t>Виталий Неизвестных</a:t>
            </a:r>
          </a:p>
        </p:txBody>
      </p:sp>
      <p:sp>
        <p:nvSpPr>
          <p:cNvPr id="8" name="Управляющая кнопка: настраиваемая 7">
            <a:hlinkClick r:id="rId5" action="ppaction://hlinksldjump" highlightClick="1"/>
          </p:cNvPr>
          <p:cNvSpPr/>
          <p:nvPr/>
        </p:nvSpPr>
        <p:spPr>
          <a:xfrm>
            <a:off x="2500298" y="6072206"/>
            <a:ext cx="1071570" cy="642942"/>
          </a:xfrm>
          <a:prstGeom prst="actionButtonBlank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Горизонтальный свиток 9"/>
          <p:cNvSpPr/>
          <p:nvPr/>
        </p:nvSpPr>
        <p:spPr>
          <a:xfrm>
            <a:off x="2571736" y="6215082"/>
            <a:ext cx="928694" cy="357190"/>
          </a:xfrm>
          <a:prstGeom prst="horizontalScroll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hlinkClick r:id="rId5" action="ppaction://hlinksldjump"/>
              </a:rPr>
              <a:t>Стихи</a:t>
            </a:r>
            <a:endParaRPr lang="ru-RU" dirty="0"/>
          </a:p>
        </p:txBody>
      </p:sp>
      <p:sp>
        <p:nvSpPr>
          <p:cNvPr id="12" name="Управляющая кнопка: домой 11">
            <a:hlinkClick r:id="rId6" action="ppaction://hlinksldjump" highlightClick="1"/>
          </p:cNvPr>
          <p:cNvSpPr/>
          <p:nvPr/>
        </p:nvSpPr>
        <p:spPr>
          <a:xfrm>
            <a:off x="8286776" y="6072206"/>
            <a:ext cx="714380" cy="642942"/>
          </a:xfrm>
          <a:prstGeom prst="actionButtonHom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BBEAA8"/>
      </a:lt1>
      <a:dk2>
        <a:srgbClr val="063C60"/>
      </a:dk2>
      <a:lt2>
        <a:srgbClr val="FFFFFF"/>
      </a:lt2>
      <a:accent1>
        <a:srgbClr val="5598CF"/>
      </a:accent1>
      <a:accent2>
        <a:srgbClr val="AAD955"/>
      </a:accent2>
      <a:accent3>
        <a:srgbClr val="DAF3D1"/>
      </a:accent3>
      <a:accent4>
        <a:srgbClr val="000000"/>
      </a:accent4>
      <a:accent5>
        <a:srgbClr val="B4CAE4"/>
      </a:accent5>
      <a:accent6>
        <a:srgbClr val="9AC44C"/>
      </a:accent6>
      <a:hlink>
        <a:srgbClr val="C7AA6F"/>
      </a:hlink>
      <a:folHlink>
        <a:srgbClr val="9E65B7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2">
            <a:lumMod val="75000"/>
          </a:schemeClr>
        </a:solidFill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>
    <a:extraClrScheme>
      <a:clrScheme name="Default Design 1">
        <a:dk1>
          <a:srgbClr val="000000"/>
        </a:dk1>
        <a:lt1>
          <a:srgbClr val="BBEAA8"/>
        </a:lt1>
        <a:dk2>
          <a:srgbClr val="063C60"/>
        </a:dk2>
        <a:lt2>
          <a:srgbClr val="FFFFFF"/>
        </a:lt2>
        <a:accent1>
          <a:srgbClr val="5598CF"/>
        </a:accent1>
        <a:accent2>
          <a:srgbClr val="AAD955"/>
        </a:accent2>
        <a:accent3>
          <a:srgbClr val="DAF3D1"/>
        </a:accent3>
        <a:accent4>
          <a:srgbClr val="000000"/>
        </a:accent4>
        <a:accent5>
          <a:srgbClr val="B4CAE4"/>
        </a:accent5>
        <a:accent6>
          <a:srgbClr val="9AC44C"/>
        </a:accent6>
        <a:hlink>
          <a:srgbClr val="C7AA6F"/>
        </a:hlink>
        <a:folHlink>
          <a:srgbClr val="9E65B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6EDA8"/>
        </a:lt1>
        <a:dk2>
          <a:srgbClr val="006600"/>
        </a:dk2>
        <a:lt2>
          <a:srgbClr val="FFFFFF"/>
        </a:lt2>
        <a:accent1>
          <a:srgbClr val="73C95B"/>
        </a:accent1>
        <a:accent2>
          <a:srgbClr val="F7C037"/>
        </a:accent2>
        <a:accent3>
          <a:srgbClr val="FAF4D1"/>
        </a:accent3>
        <a:accent4>
          <a:srgbClr val="000000"/>
        </a:accent4>
        <a:accent5>
          <a:srgbClr val="BCE1B5"/>
        </a:accent5>
        <a:accent6>
          <a:srgbClr val="E0AE31"/>
        </a:accent6>
        <a:hlink>
          <a:srgbClr val="2393CB"/>
        </a:hlink>
        <a:folHlink>
          <a:srgbClr val="CB057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CE6AE"/>
        </a:lt1>
        <a:dk2>
          <a:srgbClr val="800000"/>
        </a:dk2>
        <a:lt2>
          <a:srgbClr val="FFFFFF"/>
        </a:lt2>
        <a:accent1>
          <a:srgbClr val="F66C2E"/>
        </a:accent1>
        <a:accent2>
          <a:srgbClr val="F9DE3D"/>
        </a:accent2>
        <a:accent3>
          <a:srgbClr val="FDF0D3"/>
        </a:accent3>
        <a:accent4>
          <a:srgbClr val="000000"/>
        </a:accent4>
        <a:accent5>
          <a:srgbClr val="FABAAD"/>
        </a:accent5>
        <a:accent6>
          <a:srgbClr val="E2C936"/>
        </a:accent6>
        <a:hlink>
          <a:srgbClr val="6CCA85"/>
        </a:hlink>
        <a:folHlink>
          <a:srgbClr val="DCA44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BBEAA8"/>
    </a:lt1>
    <a:dk2>
      <a:srgbClr val="063C60"/>
    </a:dk2>
    <a:lt2>
      <a:srgbClr val="FFFFFF"/>
    </a:lt2>
    <a:accent1>
      <a:srgbClr val="5598CF"/>
    </a:accent1>
    <a:accent2>
      <a:srgbClr val="AAD955"/>
    </a:accent2>
    <a:accent3>
      <a:srgbClr val="DAF3D1"/>
    </a:accent3>
    <a:accent4>
      <a:srgbClr val="000000"/>
    </a:accent4>
    <a:accent5>
      <a:srgbClr val="B4CAE4"/>
    </a:accent5>
    <a:accent6>
      <a:srgbClr val="9AC44C"/>
    </a:accent6>
    <a:hlink>
      <a:srgbClr val="C7AA6F"/>
    </a:hlink>
    <a:folHlink>
      <a:srgbClr val="9E65B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563</TotalTime>
  <Words>1129</Words>
  <Application>Microsoft Office PowerPoint</Application>
  <PresentationFormat>Экран (4:3)</PresentationFormat>
  <Paragraphs>170</Paragraphs>
  <Slides>16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Wingdings</vt:lpstr>
      <vt:lpstr>Default Design</vt:lpstr>
      <vt:lpstr>Эвенкия. Наш край родной!</vt:lpstr>
      <vt:lpstr>Проблема проекта</vt:lpstr>
      <vt:lpstr>Этапы проекта </vt:lpstr>
      <vt:lpstr>Содержание проекта</vt:lpstr>
      <vt:lpstr>Эве́нки</vt:lpstr>
      <vt:lpstr>Шаманизм</vt:lpstr>
      <vt:lpstr>Алитет Николаевич Немтушкин</vt:lpstr>
      <vt:lpstr>Алитет Николаевич Немтушкин</vt:lpstr>
      <vt:lpstr>Виталий Неизвестных</vt:lpstr>
      <vt:lpstr>Виталий Неизвестных</vt:lpstr>
      <vt:lpstr>Василий Власов</vt:lpstr>
      <vt:lpstr>Василий Власов</vt:lpstr>
      <vt:lpstr>Марат Хасанович Валеев</vt:lpstr>
      <vt:lpstr>Марат Хасанович Валеев</vt:lpstr>
      <vt:lpstr>Евгения Алексеевна Курейская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Никита</dc:creator>
  <cp:lastModifiedBy>Никита</cp:lastModifiedBy>
  <cp:revision>85</cp:revision>
  <dcterms:modified xsi:type="dcterms:W3CDTF">2015-05-07T14:10:24Z</dcterms:modified>
</cp:coreProperties>
</file>