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57" r:id="rId3"/>
    <p:sldId id="258" r:id="rId4"/>
    <p:sldId id="259" r:id="rId5"/>
    <p:sldId id="261" r:id="rId6"/>
    <p:sldId id="264" r:id="rId7"/>
    <p:sldId id="266" r:id="rId8"/>
    <p:sldId id="267" r:id="rId9"/>
    <p:sldId id="262" r:id="rId10"/>
    <p:sldId id="263" r:id="rId11"/>
    <p:sldId id="260" r:id="rId12"/>
    <p:sldId id="268" r:id="rId13"/>
    <p:sldId id="269" r:id="rId14"/>
    <p:sldId id="270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2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747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9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67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33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42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88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88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169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32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88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4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58EB0-8FF4-4BEC-B4DA-548A85E3D3CB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25E4F-4B00-421A-BAF1-D9DEFABB9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279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233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5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1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2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8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1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4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  <p:sndAc>
          <p:stSnd loop="1">
            <p:snd r:embed="rId2" name="Эдуард Артемьев - Тема из достойного фильма (audiopoisk.com) (2).wav"/>
          </p:stSnd>
        </p:sndAc>
      </p:transition>
    </mc:Choice>
    <mc:Fallback xmlns="">
      <p:transition spd="slow">
        <p:split/>
        <p:sndAc>
          <p:stSnd loop="1">
            <p:snd r:embed="rId8" name="Эдуард Артемьев - Тема из достойного фильма (audiopoisk.com) (2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63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55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08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80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8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Брюхов</dc:creator>
  <cp:lastModifiedBy>Илья Брюхов</cp:lastModifiedBy>
  <cp:revision>25</cp:revision>
  <dcterms:created xsi:type="dcterms:W3CDTF">2013-12-03T17:15:49Z</dcterms:created>
  <dcterms:modified xsi:type="dcterms:W3CDTF">2013-12-11T19:54:43Z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