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889F0-A45F-4B99-9E29-BA6BF7BA0D94}" type="datetimeFigureOut">
              <a:rPr lang="ru-RU" smtClean="0"/>
              <a:t>01.06.2015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4A701-D157-422A-85DF-1CC2A4B455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59381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889F0-A45F-4B99-9E29-BA6BF7BA0D94}" type="datetimeFigureOut">
              <a:rPr lang="ru-RU" smtClean="0"/>
              <a:t>01.06.2015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4A701-D157-422A-85DF-1CC2A4B455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18525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889F0-A45F-4B99-9E29-BA6BF7BA0D94}" type="datetimeFigureOut">
              <a:rPr lang="ru-RU" smtClean="0"/>
              <a:t>01.06.2015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4A701-D157-422A-85DF-1CC2A4B455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4402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889F0-A45F-4B99-9E29-BA6BF7BA0D94}" type="datetimeFigureOut">
              <a:rPr lang="ru-RU" smtClean="0"/>
              <a:t>01.06.2015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4A701-D157-422A-85DF-1CC2A4B455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6571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889F0-A45F-4B99-9E29-BA6BF7BA0D94}" type="datetimeFigureOut">
              <a:rPr lang="ru-RU" smtClean="0"/>
              <a:t>01.06.2015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4A701-D157-422A-85DF-1CC2A4B455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02905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889F0-A45F-4B99-9E29-BA6BF7BA0D94}" type="datetimeFigureOut">
              <a:rPr lang="ru-RU" smtClean="0"/>
              <a:t>01.06.2015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4A701-D157-422A-85DF-1CC2A4B455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5519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889F0-A45F-4B99-9E29-BA6BF7BA0D94}" type="datetimeFigureOut">
              <a:rPr lang="ru-RU" smtClean="0"/>
              <a:t>01.06.2015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4A701-D157-422A-85DF-1CC2A4B455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79136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889F0-A45F-4B99-9E29-BA6BF7BA0D94}" type="datetimeFigureOut">
              <a:rPr lang="ru-RU" smtClean="0"/>
              <a:t>01.06.2015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4A701-D157-422A-85DF-1CC2A4B455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13346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889F0-A45F-4B99-9E29-BA6BF7BA0D94}" type="datetimeFigureOut">
              <a:rPr lang="ru-RU" smtClean="0"/>
              <a:t>01.06.2015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4A701-D157-422A-85DF-1CC2A4B455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0084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889F0-A45F-4B99-9E29-BA6BF7BA0D94}" type="datetimeFigureOut">
              <a:rPr lang="ru-RU" smtClean="0"/>
              <a:t>01.06.2015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4A701-D157-422A-85DF-1CC2A4B455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68531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889F0-A45F-4B99-9E29-BA6BF7BA0D94}" type="datetimeFigureOut">
              <a:rPr lang="ru-RU" smtClean="0"/>
              <a:t>01.06.2015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4A701-D157-422A-85DF-1CC2A4B455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5860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2889F0-A45F-4B99-9E29-BA6BF7BA0D94}" type="datetimeFigureOut">
              <a:rPr lang="ru-RU" smtClean="0"/>
              <a:t>01.06.2015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54A701-D157-422A-85DF-1CC2A4B455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216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563717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Olga</dc:creator>
  <cp:lastModifiedBy>Olga</cp:lastModifiedBy>
  <cp:revision>1</cp:revision>
  <dcterms:created xsi:type="dcterms:W3CDTF">2015-06-01T10:34:32Z</dcterms:created>
  <dcterms:modified xsi:type="dcterms:W3CDTF">2015-06-01T10:41:28Z</dcterms:modified>
</cp:coreProperties>
</file>