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4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D718817-331C-48FB-8665-880F962AECCE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E950F85C-6C0F-4D83-B0AA-FF3BFA2274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33524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18817-331C-48FB-8665-880F962AECCE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0F85C-6C0F-4D83-B0AA-FF3BFA2274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8837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18817-331C-48FB-8665-880F962AECCE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0F85C-6C0F-4D83-B0AA-FF3BFA2274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68499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18817-331C-48FB-8665-880F962AECCE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0F85C-6C0F-4D83-B0AA-FF3BFA2274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4997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18817-331C-48FB-8665-880F962AECCE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0F85C-6C0F-4D83-B0AA-FF3BFA2274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09054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18817-331C-48FB-8665-880F962AECCE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0F85C-6C0F-4D83-B0AA-FF3BFA2274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44360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18817-331C-48FB-8665-880F962AECCE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0F85C-6C0F-4D83-B0AA-FF3BFA2274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0269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18817-331C-48FB-8665-880F962AECCE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0F85C-6C0F-4D83-B0AA-FF3BFA22744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4463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18817-331C-48FB-8665-880F962AECCE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0F85C-6C0F-4D83-B0AA-FF3BFA2274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371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18817-331C-48FB-8665-880F962AECCE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0F85C-6C0F-4D83-B0AA-FF3BFA2274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56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18817-331C-48FB-8665-880F962AECCE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0F85C-6C0F-4D83-B0AA-FF3BFA2274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214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18817-331C-48FB-8665-880F962AECCE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0F85C-6C0F-4D83-B0AA-FF3BFA2274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565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18817-331C-48FB-8665-880F962AECCE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0F85C-6C0F-4D83-B0AA-FF3BFA2274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963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18817-331C-48FB-8665-880F962AECCE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0F85C-6C0F-4D83-B0AA-FF3BFA2274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350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18817-331C-48FB-8665-880F962AECCE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0F85C-6C0F-4D83-B0AA-FF3BFA2274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598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18817-331C-48FB-8665-880F962AECCE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0F85C-6C0F-4D83-B0AA-FF3BFA2274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332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18817-331C-48FB-8665-880F962AECCE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0F85C-6C0F-4D83-B0AA-FF3BFA2274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03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D718817-331C-48FB-8665-880F962AECCE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950F85C-6C0F-4D83-B0AA-FF3BFA2274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7114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gif"/><Relationship Id="rId3" Type="http://schemas.openxmlformats.org/officeDocument/2006/relationships/image" Target="../media/image16.gif"/><Relationship Id="rId7" Type="http://schemas.openxmlformats.org/officeDocument/2006/relationships/image" Target="../media/image20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gif"/><Relationship Id="rId5" Type="http://schemas.openxmlformats.org/officeDocument/2006/relationships/image" Target="../media/image18.gif"/><Relationship Id="rId10" Type="http://schemas.openxmlformats.org/officeDocument/2006/relationships/image" Target="../media/image23.gif"/><Relationship Id="rId4" Type="http://schemas.openxmlformats.org/officeDocument/2006/relationships/image" Target="../media/image17.gif"/><Relationship Id="rId9" Type="http://schemas.openxmlformats.org/officeDocument/2006/relationships/image" Target="../media/image22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u-all.ru/pages/zamet/osobennosti-professii-par.asp" TargetMode="External"/><Relationship Id="rId2" Type="http://schemas.openxmlformats.org/officeDocument/2006/relationships/hyperlink" Target="http://www.myshared.ru/slide/320369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gmu.ru/education/abiturientu/vazhnaia-informatsiia-dlia/o-professii-vracha" TargetMode="External"/><Relationship Id="rId5" Type="http://schemas.openxmlformats.org/officeDocument/2006/relationships/hyperlink" Target="http://www.gifki.org/cat-professii-48.htm?page=3" TargetMode="External"/><Relationship Id="rId4" Type="http://schemas.openxmlformats.org/officeDocument/2006/relationships/hyperlink" Target="http://cool10.ru/top-10-samyx-luchshix-professij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355" y="-27296"/>
            <a:ext cx="7733731" cy="337947"/>
          </a:xfrm>
        </p:spPr>
        <p:txBody>
          <a:bodyPr>
            <a:normAutofit/>
          </a:bodyPr>
          <a:lstStyle/>
          <a:p>
            <a:r>
              <a:rPr lang="ru-RU" sz="1100" dirty="0">
                <a:latin typeface="Trebuchet MS"/>
              </a:rPr>
              <a:t> Муниципальное Бюджетное Общеобразовательное Учреждение школа №20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79976" y="3466531"/>
            <a:ext cx="2938818" cy="3145809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Выполнила ученица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5 «В» класса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Меркулова Ксения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Проверил учитель по технологии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Федотова С. А.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684895" y="1098257"/>
            <a:ext cx="87209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  <a:latin typeface="Trebuchet MS"/>
              </a:rPr>
              <a:t>Творческий проект по технологии</a:t>
            </a:r>
            <a:br>
              <a:rPr lang="ru-RU" sz="28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  <a:latin typeface="Trebuchet MS"/>
              </a:rPr>
            </a:br>
            <a:r>
              <a:rPr lang="ru-RU" sz="28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  <a:latin typeface="Trebuchet MS"/>
              </a:rPr>
              <a:t>Тема: </a:t>
            </a:r>
            <a:r>
              <a:rPr lang="ru-RU" sz="28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  <a:latin typeface="Trebuchet MS"/>
              </a:rPr>
              <a:t>«профессии»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048" y="3033016"/>
            <a:ext cx="5370772" cy="3303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660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86853" y="109182"/>
            <a:ext cx="11327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  <a:latin typeface="Trebuchet MS"/>
              </a:rPr>
              <a:t>Профессии, без которых никак не обойтись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13897" y="755513"/>
            <a:ext cx="5527345" cy="5940088"/>
          </a:xfrm>
          <a:prstGeom prst="rect">
            <a:avLst/>
          </a:prstGeom>
          <a:noFill/>
          <a:ln>
            <a:solidFill>
              <a:schemeClr val="accent3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/>
              <a:t>Врач – это человек, готовый посвятить себя служению людям.  Он берет на себя ответственность за самое прекрасное на свете – жизнь человека. Профессия врача –  одна из самых благородных, гуманных и необходимых профессий на земле</a:t>
            </a:r>
            <a:r>
              <a:rPr lang="ru-RU" sz="2000" dirty="0" smtClean="0"/>
              <a:t>.</a:t>
            </a:r>
          </a:p>
          <a:p>
            <a:r>
              <a:rPr lang="ru-RU" sz="2000" dirty="0"/>
              <a:t>Врач должен любить людей. Можно иметь прекрасные знания, быть готовыми к самым трудным ситуациям, но без любви и сострадания нет хорошего врача.</a:t>
            </a:r>
            <a:r>
              <a:rPr lang="ru-RU" sz="2000" b="1" dirty="0"/>
              <a:t> </a:t>
            </a:r>
            <a:r>
              <a:rPr lang="ru-RU" sz="2000" dirty="0"/>
              <a:t>Потому что дело врача – облегчать страдания и спасать от смерти больных</a:t>
            </a:r>
            <a:r>
              <a:rPr lang="ru-RU" sz="2000" dirty="0" smtClean="0"/>
              <a:t>.</a:t>
            </a:r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6469040" y="755513"/>
            <a:ext cx="5445456" cy="5940088"/>
          </a:xfrm>
          <a:prstGeom prst="rect">
            <a:avLst/>
          </a:prstGeom>
          <a:noFill/>
          <a:ln>
            <a:solidFill>
              <a:schemeClr val="accent3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/>
              <a:t>Профессия учителя является уникальной в своем роде. Как известно, практически во все времена существования человечества была потребность в педагогах. Сегодня эта профессия востребована, пожалуй, как никогда прежде. Это раньше учителя ассоциировались исключительно со школой. В наш век ситуация в корне изменилась. Преподавателей становится все больше, и они необходимы в самых различных сферах нашей жизни, именно в этом заключается одна из особенностей профессии </a:t>
            </a:r>
            <a:r>
              <a:rPr lang="ru-RU" sz="2000" dirty="0" smtClean="0"/>
              <a:t>учителя.</a:t>
            </a:r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</p:txBody>
      </p:sp>
      <p:pic>
        <p:nvPicPr>
          <p:cNvPr id="4100" name="Picture 4" descr="professiya-animatsionnaya-kartinka-0083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8441" y="4377358"/>
            <a:ext cx="1304735" cy="2109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professiya-animatsionnaya-kartinka-0277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6341" y="4420509"/>
            <a:ext cx="1962579" cy="2065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217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85279" y="2770494"/>
            <a:ext cx="63871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  <a:latin typeface="Trebuchet MS"/>
              </a:rPr>
              <a:t>все профессии нужны, все профессии важны!</a:t>
            </a:r>
            <a:endParaRPr lang="ru-RU" dirty="0"/>
          </a:p>
        </p:txBody>
      </p:sp>
      <p:pic>
        <p:nvPicPr>
          <p:cNvPr id="5122" name="Picture 2" descr="professiya-animatsionnaya-kartinka-01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7331" y="373929"/>
            <a:ext cx="2113555" cy="2038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professiya-animatsionnaya-kartinka-035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8473" y="373929"/>
            <a:ext cx="1808234" cy="1698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professiya-animatsionnaya-kartinka-0279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5903" y="238301"/>
            <a:ext cx="1607351" cy="1834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professiya-animatsionnaya-kartinka-0208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8976" y="3111690"/>
            <a:ext cx="1931737" cy="1377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6229" y="4750631"/>
            <a:ext cx="2528245" cy="158015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5400" y="4750630"/>
            <a:ext cx="2002752" cy="158015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040" y="4668744"/>
            <a:ext cx="1384881" cy="174392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39" y="2972002"/>
            <a:ext cx="2180549" cy="151766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028" y="241255"/>
            <a:ext cx="1564251" cy="1831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667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71499" y="586854"/>
            <a:ext cx="5063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671249" y="956186"/>
            <a:ext cx="44082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  <a:latin typeface="Trebuchet MS"/>
              </a:rPr>
              <a:t>литература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109182" y="2538482"/>
            <a:ext cx="1179166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3200" dirty="0">
                <a:solidFill>
                  <a:schemeClr val="accent3">
                    <a:lumMod val="40000"/>
                    <a:lumOff val="60000"/>
                  </a:schemeClr>
                </a:solidFill>
                <a:hlinkClick r:id="rId2"/>
              </a:rPr>
              <a:t>http://www.myshared.ru/slide/320369</a:t>
            </a:r>
            <a:r>
              <a:rPr lang="en-US" sz="3200" dirty="0" smtClean="0">
                <a:solidFill>
                  <a:schemeClr val="accent3">
                    <a:lumMod val="40000"/>
                    <a:lumOff val="60000"/>
                  </a:schemeClr>
                </a:solidFill>
                <a:hlinkClick r:id="rId2"/>
              </a:rPr>
              <a:t>/</a:t>
            </a:r>
            <a:endParaRPr lang="ru-RU" sz="3200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3200" dirty="0">
                <a:solidFill>
                  <a:schemeClr val="accent3">
                    <a:lumMod val="40000"/>
                    <a:lumOff val="60000"/>
                  </a:schemeClr>
                </a:solidFill>
                <a:hlinkClick r:id="rId3"/>
              </a:rPr>
              <a:t>http://</a:t>
            </a:r>
            <a:r>
              <a:rPr lang="en-US" sz="3200" dirty="0" smtClean="0">
                <a:solidFill>
                  <a:schemeClr val="accent3">
                    <a:lumMod val="40000"/>
                    <a:lumOff val="60000"/>
                  </a:schemeClr>
                </a:solidFill>
                <a:hlinkClick r:id="rId3"/>
              </a:rPr>
              <a:t>www.edu-all.ru/pages/zamet/osobennosti-professii-par.asp</a:t>
            </a:r>
            <a:endParaRPr lang="ru-RU" sz="3200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3200" dirty="0">
                <a:solidFill>
                  <a:schemeClr val="accent3">
                    <a:lumMod val="40000"/>
                    <a:lumOff val="60000"/>
                  </a:schemeClr>
                </a:solidFill>
                <a:hlinkClick r:id="rId4"/>
              </a:rPr>
              <a:t>http://cool10.ru/top-10-samyx-luchshix-professij</a:t>
            </a:r>
            <a:r>
              <a:rPr lang="en-US" sz="3200" dirty="0" smtClean="0">
                <a:solidFill>
                  <a:schemeClr val="accent3">
                    <a:lumMod val="40000"/>
                    <a:lumOff val="60000"/>
                  </a:schemeClr>
                </a:solidFill>
                <a:hlinkClick r:id="rId4"/>
              </a:rPr>
              <a:t>/</a:t>
            </a:r>
            <a:endParaRPr lang="ru-RU" sz="3200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3200" dirty="0">
                <a:solidFill>
                  <a:schemeClr val="accent3">
                    <a:lumMod val="40000"/>
                    <a:lumOff val="60000"/>
                  </a:schemeClr>
                </a:solidFill>
                <a:hlinkClick r:id="rId5"/>
              </a:rPr>
              <a:t>http://</a:t>
            </a:r>
            <a:r>
              <a:rPr lang="en-US" sz="3200" dirty="0" smtClean="0">
                <a:solidFill>
                  <a:schemeClr val="accent3">
                    <a:lumMod val="40000"/>
                    <a:lumOff val="60000"/>
                  </a:schemeClr>
                </a:solidFill>
                <a:hlinkClick r:id="rId5"/>
              </a:rPr>
              <a:t>www.gifki.org/cat-professii-48.htm?page=3</a:t>
            </a:r>
            <a:endParaRPr lang="ru-RU" sz="3200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3200" dirty="0">
                <a:solidFill>
                  <a:schemeClr val="accent3">
                    <a:lumMod val="40000"/>
                    <a:lumOff val="60000"/>
                  </a:schemeClr>
                </a:solidFill>
                <a:hlinkClick r:id="rId6"/>
              </a:rPr>
              <a:t>http://</a:t>
            </a:r>
            <a:r>
              <a:rPr lang="en-US" sz="3200" dirty="0" smtClean="0">
                <a:solidFill>
                  <a:schemeClr val="accent3">
                    <a:lumMod val="40000"/>
                    <a:lumOff val="60000"/>
                  </a:schemeClr>
                </a:solidFill>
                <a:hlinkClick r:id="rId6"/>
              </a:rPr>
              <a:t>www.agmu.ru/education/abiturientu/vazhnaia-informatsiia-dlia/o-professii-vracha</a:t>
            </a:r>
            <a:endParaRPr lang="ru-RU" sz="3200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sz="3200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sz="3200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sz="32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0726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22061" y="0"/>
            <a:ext cx="3858903" cy="1187355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  <a:latin typeface="Trebuchet MS"/>
              </a:rPr>
              <a:t>содержание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536811" y="1760561"/>
            <a:ext cx="1104103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1. </a:t>
            </a:r>
            <a:r>
              <a:rPr lang="ru-RU" sz="3200" dirty="0" smtClean="0"/>
              <a:t>Самые лучшие профессии.</a:t>
            </a:r>
            <a:endParaRPr lang="ru-RU" sz="3200" dirty="0"/>
          </a:p>
          <a:p>
            <a:r>
              <a:rPr lang="ru-RU" sz="3200" dirty="0"/>
              <a:t>2</a:t>
            </a:r>
            <a:r>
              <a:rPr lang="ru-RU" sz="3200" dirty="0" smtClean="0"/>
              <a:t>. </a:t>
            </a:r>
            <a:r>
              <a:rPr lang="ru-RU" sz="3200" dirty="0" smtClean="0"/>
              <a:t>Кем я хочу стать в будущем.</a:t>
            </a:r>
          </a:p>
          <a:p>
            <a:r>
              <a:rPr lang="ru-RU" sz="3200" dirty="0" smtClean="0"/>
              <a:t>3. Особенности парикмахера.</a:t>
            </a:r>
            <a:endParaRPr lang="ru-RU" sz="3200" dirty="0"/>
          </a:p>
          <a:p>
            <a:r>
              <a:rPr lang="ru-RU" sz="3200" dirty="0" smtClean="0"/>
              <a:t>4. История первой профессии.</a:t>
            </a:r>
          </a:p>
          <a:p>
            <a:r>
              <a:rPr lang="ru-RU" sz="3200" dirty="0" smtClean="0"/>
              <a:t>5. Профессии, без которых никак не обойтись. </a:t>
            </a:r>
          </a:p>
          <a:p>
            <a:r>
              <a:rPr lang="ru-RU" sz="3200" dirty="0" smtClean="0"/>
              <a:t>6. </a:t>
            </a:r>
            <a:r>
              <a:rPr lang="ru-RU" sz="3200" dirty="0" smtClean="0"/>
              <a:t>Литература.</a:t>
            </a:r>
          </a:p>
        </p:txBody>
      </p:sp>
    </p:spTree>
    <p:extLst>
      <p:ext uri="{BB962C8B-B14F-4D97-AF65-F5344CB8AC3E}">
        <p14:creationId xmlns:p14="http://schemas.microsoft.com/office/powerpoint/2010/main" val="10699592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1521" y="0"/>
            <a:ext cx="7516503" cy="891654"/>
          </a:xfrm>
        </p:spPr>
        <p:txBody>
          <a:bodyPr/>
          <a:lstStyle/>
          <a:p>
            <a:r>
              <a:rPr lang="ru-RU" sz="4000" b="1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  <a:latin typeface="Trebuchet MS"/>
              </a:rPr>
              <a:t>Самые лучшие профессии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00551" y="714233"/>
            <a:ext cx="969844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 algn="ctr">
              <a:buAutoNum type="arabicPeriod"/>
            </a:pPr>
            <a:r>
              <a:rPr lang="ru-RU" sz="4400" dirty="0" smtClean="0"/>
              <a:t>Государственный служащий</a:t>
            </a:r>
          </a:p>
          <a:p>
            <a:pPr algn="just"/>
            <a:r>
              <a:rPr lang="ru-RU" sz="3200" dirty="0"/>
              <a:t> </a:t>
            </a:r>
            <a:r>
              <a:rPr lang="ru-RU" sz="3200" dirty="0"/>
              <a:t>Р</a:t>
            </a:r>
            <a:r>
              <a:rPr lang="ru-RU" sz="3200" dirty="0" smtClean="0"/>
              <a:t>аботник</a:t>
            </a:r>
            <a:r>
              <a:rPr lang="ru-RU" sz="3200" dirty="0"/>
              <a:t>, исполняющий те или иные обязанности в соответствии с занимаемой должностью на государственной службе.</a:t>
            </a:r>
            <a:endParaRPr lang="ru-RU" sz="3200" dirty="0"/>
          </a:p>
        </p:txBody>
      </p:sp>
      <p:pic>
        <p:nvPicPr>
          <p:cNvPr id="1026" name="Picture 2" descr="Государственный служащи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0746" y="2961002"/>
            <a:ext cx="5029594" cy="4033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9111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35021" y="177421"/>
            <a:ext cx="73970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2. Пожарный</a:t>
            </a:r>
            <a:endParaRPr lang="ru-RU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946862"/>
            <a:ext cx="12192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Во все времена люди сталкивались с пожарами. И во все времена их спасали, им протягивали руку помощи те, кто оказался рядом. Попавшим в беду сочувствовали, сопереживали. Такая способность сочувствовать чужому человеку, воспринимать чужое горе как свое личное, свойственна многим людям. Но некоторым - в особой степени. Вот они и становятся профессиональными пожарными, из таких людей формируются подразделения Государственной противопожарной службы.</a:t>
            </a:r>
            <a:endParaRPr lang="ru-RU" sz="2000" dirty="0"/>
          </a:p>
        </p:txBody>
      </p:sp>
      <p:pic>
        <p:nvPicPr>
          <p:cNvPr id="2050" name="Picture 2" descr="DT120906jlFirefigh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3326" y="2578078"/>
            <a:ext cx="6372650" cy="4224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79824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12441" y="0"/>
            <a:ext cx="30707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3. </a:t>
            </a:r>
            <a:r>
              <a:rPr lang="ru-RU" sz="4400" dirty="0" err="1" smtClean="0"/>
              <a:t>Аудиолог</a:t>
            </a:r>
            <a:endParaRPr lang="ru-RU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313360"/>
            <a:ext cx="121919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r>
              <a:rPr lang="ru-RU" sz="3200" dirty="0"/>
              <a:t>В</a:t>
            </a:r>
            <a:r>
              <a:rPr lang="ru-RU" sz="3200" dirty="0" smtClean="0"/>
              <a:t>рач</a:t>
            </a:r>
            <a:r>
              <a:rPr lang="ru-RU" sz="3200" dirty="0"/>
              <a:t>, определяющий причины дефектов слуха, и разрабатывающий методы лечения болезней, связанных с нарушением слуха.</a:t>
            </a:r>
            <a:r>
              <a:rPr lang="ru-RU" dirty="0"/>
              <a:t> </a:t>
            </a:r>
            <a:endParaRPr lang="ru-RU" dirty="0"/>
          </a:p>
        </p:txBody>
      </p:sp>
      <p:pic>
        <p:nvPicPr>
          <p:cNvPr id="3074" name="Picture 2" descr="Аудиолог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8894" y="2934497"/>
            <a:ext cx="7296103" cy="3923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8601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84895" y="122830"/>
            <a:ext cx="57866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4. Спичрайтер</a:t>
            </a:r>
            <a:endParaRPr lang="ru-RU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95534" y="892271"/>
            <a:ext cx="120964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Помощник высокопоставленного государственного, политического, общественного деятеля, готовящий для него тексты речей и выступлений.</a:t>
            </a:r>
            <a:endParaRPr lang="ru-RU" sz="3200" dirty="0"/>
          </a:p>
        </p:txBody>
      </p:sp>
      <p:pic>
        <p:nvPicPr>
          <p:cNvPr id="4098" name="Picture 2" descr="Closeup of business ladys hand with pen signing a contrac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4962" y="2461931"/>
            <a:ext cx="6428094" cy="4285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74503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29051" y="0"/>
            <a:ext cx="79975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5. Специалист по </a:t>
            </a:r>
            <a:r>
              <a:rPr lang="ru-RU" sz="4400" dirty="0" err="1" smtClean="0"/>
              <a:t>фандрайзингу</a:t>
            </a:r>
            <a:endParaRPr lang="ru-RU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313898" y="769441"/>
            <a:ext cx="12192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/>
              <a:t>Служащий организации или консультант, оказывающий помощь некоммерческой организации в накоплении фондов.</a:t>
            </a:r>
            <a:endParaRPr lang="ru-RU" sz="3200" dirty="0"/>
          </a:p>
        </p:txBody>
      </p:sp>
      <p:pic>
        <p:nvPicPr>
          <p:cNvPr id="1026" name="Picture 2" descr="Специалист по фандрайзинг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8111" y="2115403"/>
            <a:ext cx="7639467" cy="4331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64980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619" y="0"/>
            <a:ext cx="7311787" cy="933103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  <a:latin typeface="Trebuchet MS"/>
              </a:rPr>
              <a:t>Кем я хочу стать в будущем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86604" y="1091821"/>
            <a:ext cx="89949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r>
              <a:rPr lang="ru-RU" sz="2000" dirty="0" smtClean="0"/>
              <a:t>С самого детства я хотела стать парикмахером. Потом я много раз меняла мнение, но всё же остановилась именно на этой профессии.</a:t>
            </a:r>
            <a:endParaRPr lang="ru-RU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221516" y="2579427"/>
            <a:ext cx="70599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  <a:latin typeface="Trebuchet MS"/>
              </a:rPr>
              <a:t>Особенности парикмахера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86603" y="3466531"/>
            <a:ext cx="912080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Профессия парикмахера является одной из самых ответственных и сложных, ведь мастер не просто должен качественно выполнять свою работу, но и творчески подходить к делу, создавать новый образ клиента, подбирать прическу, которая подойдет именно </a:t>
            </a:r>
            <a:r>
              <a:rPr lang="ru-RU" sz="2000" dirty="0" smtClean="0"/>
              <a:t>ему.</a:t>
            </a:r>
          </a:p>
          <a:p>
            <a:r>
              <a:rPr lang="ru-RU" sz="2000" dirty="0"/>
              <a:t>Сегодня профессия парикмахера приобретает качественно новое значение и предполагает очень широкие возможности. Если раньше услуги парикмахерских ограничивались лишь стрижками, окраской волос и укладкой, то благодаря множеству современных средств и технологий сейчас мастера могут творить настоящие </a:t>
            </a:r>
            <a:r>
              <a:rPr lang="ru-RU" sz="2000" dirty="0" smtClean="0"/>
              <a:t>чудеса.</a:t>
            </a:r>
            <a:endParaRPr lang="ru-RU" sz="20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2719" y="3749219"/>
            <a:ext cx="2226470" cy="2579634"/>
          </a:xfrm>
          <a:prstGeom prst="rect">
            <a:avLst/>
          </a:prstGeom>
        </p:spPr>
      </p:pic>
      <p:pic>
        <p:nvPicPr>
          <p:cNvPr id="2052" name="Picture 4" descr="professiya-animatsionnaya-kartinka-0155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7407" y="1003808"/>
            <a:ext cx="2963790" cy="1985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29579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87606" y="163773"/>
            <a:ext cx="90211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  <a:latin typeface="Trebuchet MS"/>
              </a:rPr>
              <a:t>История самой первой профессии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86603" y="1323833"/>
            <a:ext cx="1153235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Каменщик – самая древняя и самая первая профессия человека. Пирамиды Древнего Египта, храмы, дворцы, жилые дома, мосты, промышленные сооружения – всё это творения рук человека-каменщика. </a:t>
            </a:r>
          </a:p>
          <a:p>
            <a:r>
              <a:rPr lang="ru-RU" sz="2000" dirty="0" smtClean="0"/>
              <a:t>Каменщик должен обладать физической силой, выносливостью, гибкостью, развитым чувства равновесия.</a:t>
            </a:r>
          </a:p>
          <a:p>
            <a:r>
              <a:rPr lang="ru-RU" sz="2000" dirty="0" smtClean="0"/>
              <a:t>Ему необходимы координация движений рук, точный глазомер, устойчивое внимание. </a:t>
            </a:r>
          </a:p>
          <a:p>
            <a:r>
              <a:rPr lang="ru-RU" sz="2000" dirty="0" smtClean="0"/>
              <a:t>У каменщика есть возможности предпринимательской и индивидуальной трудовой деятельности и имеются хорошие перспективы для </a:t>
            </a:r>
            <a:r>
              <a:rPr lang="ru-RU" sz="2000" dirty="0" err="1" smtClean="0"/>
              <a:t>самозанятости</a:t>
            </a:r>
            <a:r>
              <a:rPr lang="ru-RU" sz="2000" dirty="0" smtClean="0"/>
              <a:t> и хорошего заработка. </a:t>
            </a:r>
          </a:p>
          <a:p>
            <a:r>
              <a:rPr lang="ru-RU" sz="2000" dirty="0" smtClean="0"/>
              <a:t>Работа каменщика требует хорошего здоровья.</a:t>
            </a:r>
            <a:endParaRPr lang="ru-RU" sz="2000" dirty="0"/>
          </a:p>
        </p:txBody>
      </p:sp>
      <p:pic>
        <p:nvPicPr>
          <p:cNvPr id="3074" name="Picture 2" descr="http://www.profmechta.ru/assets/easyimage/0/040f38c288cced6cbce0032679aa65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922" y="3878378"/>
            <a:ext cx="6654657" cy="2844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15882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Небеса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Небеса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ебеса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TM03457452[[fn=Небесная]]</Template>
  <TotalTime>330</TotalTime>
  <Words>485</Words>
  <Application>Microsoft Office PowerPoint</Application>
  <PresentationFormat>Широкоэкранный</PresentationFormat>
  <Paragraphs>58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Trebuchet MS</vt:lpstr>
      <vt:lpstr>Wingdings</vt:lpstr>
      <vt:lpstr>Небеса</vt:lpstr>
      <vt:lpstr> Муниципальное Бюджетное Общеобразовательное Учреждение школа №20</vt:lpstr>
      <vt:lpstr>содержание</vt:lpstr>
      <vt:lpstr>Самые лучшие профессии</vt:lpstr>
      <vt:lpstr>Презентация PowerPoint</vt:lpstr>
      <vt:lpstr>Презентация PowerPoint</vt:lpstr>
      <vt:lpstr>Презентация PowerPoint</vt:lpstr>
      <vt:lpstr>Презентация PowerPoint</vt:lpstr>
      <vt:lpstr>Кем я хочу стать в будущем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Муниципальное Бюджетное Общеобразовательное Учреждение школа №20</dc:title>
  <dc:creator>Пользователь</dc:creator>
  <cp:lastModifiedBy>Пользователь</cp:lastModifiedBy>
  <cp:revision>29</cp:revision>
  <dcterms:created xsi:type="dcterms:W3CDTF">2016-04-07T13:12:39Z</dcterms:created>
  <dcterms:modified xsi:type="dcterms:W3CDTF">2016-04-07T19:45:44Z</dcterms:modified>
</cp:coreProperties>
</file>