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theme/themeOverride7.xml" ContentType="application/vnd.openxmlformats-officedocument.themeOverride+xml"/>
  <Override PartName="/ppt/diagrams/quickStyle4.xml" ContentType="application/vnd.openxmlformats-officedocument.drawingml.diagramStyle+xml"/>
  <Override PartName="/ppt/theme/themeOverride12.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theme/themeOverride5.xml" ContentType="application/vnd.openxmlformats-officedocument.themeOverride+xml"/>
  <Override PartName="/ppt/theme/themeOverride10.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theme/themeOverride9.xml" ContentType="application/vnd.openxmlformats-officedocument.themeOverr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diagrams/colors2.xml" ContentType="application/vnd.openxmlformats-officedocument.drawingml.diagramColors+xml"/>
  <Override PartName="/ppt/theme/themeOverride8.xml" ContentType="application/vnd.openxmlformats-officedocument.themeOverride+xml"/>
  <Override PartName="/ppt/theme/themeOverride11.xml" ContentType="application/vnd.openxmlformats-officedocument.themeOverr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0"/>
  </p:notesMasterIdLst>
  <p:sldIdLst>
    <p:sldId id="256" r:id="rId2"/>
    <p:sldId id="288" r:id="rId3"/>
    <p:sldId id="258" r:id="rId4"/>
    <p:sldId id="260" r:id="rId5"/>
    <p:sldId id="261" r:id="rId6"/>
    <p:sldId id="265" r:id="rId7"/>
    <p:sldId id="266" r:id="rId8"/>
    <p:sldId id="267" r:id="rId9"/>
    <p:sldId id="268" r:id="rId10"/>
    <p:sldId id="270" r:id="rId11"/>
    <p:sldId id="286" r:id="rId12"/>
    <p:sldId id="273" r:id="rId13"/>
    <p:sldId id="274" r:id="rId14"/>
    <p:sldId id="275" r:id="rId15"/>
    <p:sldId id="276" r:id="rId16"/>
    <p:sldId id="284" r:id="rId17"/>
    <p:sldId id="285" r:id="rId18"/>
    <p:sldId id="259"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CC66"/>
    <a:srgbClr val="FFFF00"/>
    <a:srgbClr val="99FFCC"/>
    <a:srgbClr val="FFCCFF"/>
    <a:srgbClr val="FFFFCC"/>
    <a:srgbClr val="FF9999"/>
    <a:srgbClr val="FFCC99"/>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4" d="100"/>
          <a:sy n="104" d="100"/>
        </p:scale>
        <p:origin x="-1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4ABF6EF-65EB-41FC-AE64-3135441D5414}" type="doc">
      <dgm:prSet loTypeId="urn:microsoft.com/office/officeart/2005/8/layout/radial1" loCatId="cycle" qsTypeId="urn:microsoft.com/office/officeart/2005/8/quickstyle/3d1" qsCatId="3D" csTypeId="urn:microsoft.com/office/officeart/2005/8/colors/accent1_2" csCatId="accent1" phldr="1"/>
      <dgm:spPr/>
      <dgm:t>
        <a:bodyPr/>
        <a:lstStyle/>
        <a:p>
          <a:endParaRPr lang="ru-RU"/>
        </a:p>
      </dgm:t>
    </dgm:pt>
    <dgm:pt modelId="{B7DC0ED3-EB08-48FA-BEB6-CD748765D8C0}">
      <dgm:prSet phldrT="[Текст]" custT="1"/>
      <dgm:spPr>
        <a:solidFill>
          <a:srgbClr val="FF9999"/>
        </a:solidFill>
      </dgm:spPr>
      <dgm:t>
        <a:bodyPr/>
        <a:lstStyle/>
        <a:p>
          <a:r>
            <a:rPr lang="ru-RU" sz="2400" b="1" i="1" dirty="0" smtClean="0">
              <a:solidFill>
                <a:srgbClr val="002060"/>
              </a:solidFill>
              <a:latin typeface="Calligraph" pitchFamily="82" charset="0"/>
            </a:rPr>
            <a:t>Способы решения задач</a:t>
          </a:r>
          <a:endParaRPr lang="ru-RU" sz="2400" b="1" i="1" dirty="0">
            <a:solidFill>
              <a:srgbClr val="002060"/>
            </a:solidFill>
            <a:latin typeface="Calligraph" pitchFamily="82" charset="0"/>
          </a:endParaRPr>
        </a:p>
      </dgm:t>
    </dgm:pt>
    <dgm:pt modelId="{D735B0DE-3715-408C-87DF-32E5A969B960}" type="parTrans" cxnId="{C79718A8-74C9-446F-AB78-F9EC07AC5B8C}">
      <dgm:prSet/>
      <dgm:spPr/>
      <dgm:t>
        <a:bodyPr/>
        <a:lstStyle/>
        <a:p>
          <a:endParaRPr lang="ru-RU"/>
        </a:p>
      </dgm:t>
    </dgm:pt>
    <dgm:pt modelId="{85166D74-9CB6-4313-9115-07516F9EDA66}" type="sibTrans" cxnId="{C79718A8-74C9-446F-AB78-F9EC07AC5B8C}">
      <dgm:prSet/>
      <dgm:spPr/>
      <dgm:t>
        <a:bodyPr/>
        <a:lstStyle/>
        <a:p>
          <a:endParaRPr lang="ru-RU"/>
        </a:p>
      </dgm:t>
    </dgm:pt>
    <dgm:pt modelId="{3EB573E5-86BF-4B49-9457-D60BB6C0AC71}">
      <dgm:prSet phldrT="[Текст]" custT="1"/>
      <dgm:spPr>
        <a:solidFill>
          <a:srgbClr val="FFFFCC"/>
        </a:solidFill>
      </dgm:spPr>
      <dgm:t>
        <a:bodyPr/>
        <a:lstStyle/>
        <a:p>
          <a:r>
            <a:rPr lang="ru-RU" sz="1600" b="1" dirty="0" smtClean="0">
              <a:solidFill>
                <a:srgbClr val="002060"/>
              </a:solidFill>
            </a:rPr>
            <a:t>арифметический</a:t>
          </a:r>
          <a:endParaRPr lang="ru-RU" sz="1600" b="1" dirty="0">
            <a:solidFill>
              <a:srgbClr val="002060"/>
            </a:solidFill>
          </a:endParaRPr>
        </a:p>
      </dgm:t>
    </dgm:pt>
    <dgm:pt modelId="{56CC8369-521D-456A-A77A-7A4746D528C4}" type="parTrans" cxnId="{65DCBA9D-87F1-4172-8E39-5B0F6E112807}">
      <dgm:prSet/>
      <dgm:spPr/>
      <dgm:t>
        <a:bodyPr/>
        <a:lstStyle/>
        <a:p>
          <a:endParaRPr lang="ru-RU"/>
        </a:p>
      </dgm:t>
    </dgm:pt>
    <dgm:pt modelId="{7580C054-C010-4089-A80A-8E4981DA2D49}" type="sibTrans" cxnId="{65DCBA9D-87F1-4172-8E39-5B0F6E112807}">
      <dgm:prSet/>
      <dgm:spPr/>
      <dgm:t>
        <a:bodyPr/>
        <a:lstStyle/>
        <a:p>
          <a:endParaRPr lang="ru-RU"/>
        </a:p>
      </dgm:t>
    </dgm:pt>
    <dgm:pt modelId="{33294BFA-7DF2-4373-B2A1-6BB71E4CD417}">
      <dgm:prSet phldrT="[Текст]" custT="1"/>
      <dgm:spPr>
        <a:solidFill>
          <a:srgbClr val="99FFCC"/>
        </a:solidFill>
      </dgm:spPr>
      <dgm:t>
        <a:bodyPr/>
        <a:lstStyle/>
        <a:p>
          <a:r>
            <a:rPr lang="ru-RU" sz="1400" b="1" dirty="0" smtClean="0">
              <a:solidFill>
                <a:srgbClr val="002060"/>
              </a:solidFill>
            </a:rPr>
            <a:t>Наглядно-геометрический</a:t>
          </a:r>
          <a:endParaRPr lang="ru-RU" sz="1400" b="1" dirty="0">
            <a:solidFill>
              <a:srgbClr val="002060"/>
            </a:solidFill>
          </a:endParaRPr>
        </a:p>
      </dgm:t>
    </dgm:pt>
    <dgm:pt modelId="{A190020B-E414-4736-80A5-8A36281053A2}" type="parTrans" cxnId="{2E39455F-9987-449E-925C-1CBBE8A4EC10}">
      <dgm:prSet/>
      <dgm:spPr/>
      <dgm:t>
        <a:bodyPr/>
        <a:lstStyle/>
        <a:p>
          <a:endParaRPr lang="ru-RU"/>
        </a:p>
      </dgm:t>
    </dgm:pt>
    <dgm:pt modelId="{7D11A250-FA07-47E3-9941-907175F76942}" type="sibTrans" cxnId="{2E39455F-9987-449E-925C-1CBBE8A4EC10}">
      <dgm:prSet/>
      <dgm:spPr/>
      <dgm:t>
        <a:bodyPr/>
        <a:lstStyle/>
        <a:p>
          <a:endParaRPr lang="ru-RU"/>
        </a:p>
      </dgm:t>
    </dgm:pt>
    <dgm:pt modelId="{B7848B4C-F1C8-44B1-9069-AFA57B52F7BF}">
      <dgm:prSet phldrT="[Текст]"/>
      <dgm:spPr>
        <a:solidFill>
          <a:schemeClr val="accent3">
            <a:lumMod val="60000"/>
            <a:lumOff val="40000"/>
          </a:schemeClr>
        </a:solidFill>
      </dgm:spPr>
      <dgm:t>
        <a:bodyPr/>
        <a:lstStyle/>
        <a:p>
          <a:r>
            <a:rPr lang="ru-RU" b="1" dirty="0" smtClean="0">
              <a:solidFill>
                <a:srgbClr val="002060"/>
              </a:solidFill>
            </a:rPr>
            <a:t>подбора</a:t>
          </a:r>
          <a:endParaRPr lang="ru-RU" b="1" dirty="0">
            <a:solidFill>
              <a:srgbClr val="002060"/>
            </a:solidFill>
          </a:endParaRPr>
        </a:p>
      </dgm:t>
    </dgm:pt>
    <dgm:pt modelId="{B7534DBE-2EDF-443C-A66F-81026AA77A07}" type="parTrans" cxnId="{D47C47FB-C4CF-4C80-9F58-5B6D4B165E9B}">
      <dgm:prSet/>
      <dgm:spPr/>
      <dgm:t>
        <a:bodyPr/>
        <a:lstStyle/>
        <a:p>
          <a:endParaRPr lang="ru-RU"/>
        </a:p>
      </dgm:t>
    </dgm:pt>
    <dgm:pt modelId="{5A1020AD-2C26-4563-B239-FD8563F716E9}" type="sibTrans" cxnId="{D47C47FB-C4CF-4C80-9F58-5B6D4B165E9B}">
      <dgm:prSet/>
      <dgm:spPr/>
      <dgm:t>
        <a:bodyPr/>
        <a:lstStyle/>
        <a:p>
          <a:endParaRPr lang="ru-RU"/>
        </a:p>
      </dgm:t>
    </dgm:pt>
    <dgm:pt modelId="{2CDF313E-2649-4C01-97F1-50A836E02906}">
      <dgm:prSet phldrT="[Текст]" custT="1"/>
      <dgm:spPr>
        <a:solidFill>
          <a:srgbClr val="FFCC66"/>
        </a:solidFill>
      </dgm:spPr>
      <dgm:t>
        <a:bodyPr/>
        <a:lstStyle/>
        <a:p>
          <a:pPr algn="l"/>
          <a:r>
            <a:rPr lang="ru-RU" sz="1600" b="1" dirty="0" smtClean="0">
              <a:solidFill>
                <a:srgbClr val="002060"/>
              </a:solidFill>
            </a:rPr>
            <a:t>алгебраический</a:t>
          </a:r>
          <a:endParaRPr lang="ru-RU" sz="1600" b="1" dirty="0">
            <a:solidFill>
              <a:srgbClr val="002060"/>
            </a:solidFill>
          </a:endParaRPr>
        </a:p>
      </dgm:t>
    </dgm:pt>
    <dgm:pt modelId="{3D2754DA-59AF-4400-AA77-00B883A2029A}" type="parTrans" cxnId="{1378337E-598C-4CF8-8B7D-04698B705ECA}">
      <dgm:prSet/>
      <dgm:spPr/>
      <dgm:t>
        <a:bodyPr/>
        <a:lstStyle/>
        <a:p>
          <a:endParaRPr lang="ru-RU"/>
        </a:p>
      </dgm:t>
    </dgm:pt>
    <dgm:pt modelId="{CB61895A-8B30-431D-8958-5E98B8E87F31}" type="sibTrans" cxnId="{1378337E-598C-4CF8-8B7D-04698B705ECA}">
      <dgm:prSet/>
      <dgm:spPr/>
      <dgm:t>
        <a:bodyPr/>
        <a:lstStyle/>
        <a:p>
          <a:endParaRPr lang="ru-RU"/>
        </a:p>
      </dgm:t>
    </dgm:pt>
    <dgm:pt modelId="{22F41932-1484-40CD-BEDB-567F84A668A2}" type="pres">
      <dgm:prSet presAssocID="{54ABF6EF-65EB-41FC-AE64-3135441D5414}" presName="cycle" presStyleCnt="0">
        <dgm:presLayoutVars>
          <dgm:chMax val="1"/>
          <dgm:dir/>
          <dgm:animLvl val="ctr"/>
          <dgm:resizeHandles val="exact"/>
        </dgm:presLayoutVars>
      </dgm:prSet>
      <dgm:spPr/>
      <dgm:t>
        <a:bodyPr/>
        <a:lstStyle/>
        <a:p>
          <a:endParaRPr lang="ru-RU"/>
        </a:p>
      </dgm:t>
    </dgm:pt>
    <dgm:pt modelId="{F98D3AF0-E5BE-47BF-935A-DC41B2235D2B}" type="pres">
      <dgm:prSet presAssocID="{B7DC0ED3-EB08-48FA-BEB6-CD748765D8C0}" presName="centerShape" presStyleLbl="node0" presStyleIdx="0" presStyleCnt="1" custScaleX="114385"/>
      <dgm:spPr/>
      <dgm:t>
        <a:bodyPr/>
        <a:lstStyle/>
        <a:p>
          <a:endParaRPr lang="ru-RU"/>
        </a:p>
      </dgm:t>
    </dgm:pt>
    <dgm:pt modelId="{32DCA4C5-5721-4ACA-B9E5-F8BBAF26C6DE}" type="pres">
      <dgm:prSet presAssocID="{56CC8369-521D-456A-A77A-7A4746D528C4}" presName="Name9" presStyleLbl="parChTrans1D2" presStyleIdx="0" presStyleCnt="4"/>
      <dgm:spPr/>
      <dgm:t>
        <a:bodyPr/>
        <a:lstStyle/>
        <a:p>
          <a:endParaRPr lang="ru-RU"/>
        </a:p>
      </dgm:t>
    </dgm:pt>
    <dgm:pt modelId="{620F40DE-AF61-4F45-8502-D081D351F82E}" type="pres">
      <dgm:prSet presAssocID="{56CC8369-521D-456A-A77A-7A4746D528C4}" presName="connTx" presStyleLbl="parChTrans1D2" presStyleIdx="0" presStyleCnt="4"/>
      <dgm:spPr/>
      <dgm:t>
        <a:bodyPr/>
        <a:lstStyle/>
        <a:p>
          <a:endParaRPr lang="ru-RU"/>
        </a:p>
      </dgm:t>
    </dgm:pt>
    <dgm:pt modelId="{B808070B-1B70-4E74-A499-D606FEE90A20}" type="pres">
      <dgm:prSet presAssocID="{3EB573E5-86BF-4B49-9457-D60BB6C0AC71}" presName="node" presStyleLbl="node1" presStyleIdx="0" presStyleCnt="4" custScaleX="145361">
        <dgm:presLayoutVars>
          <dgm:bulletEnabled val="1"/>
        </dgm:presLayoutVars>
      </dgm:prSet>
      <dgm:spPr/>
      <dgm:t>
        <a:bodyPr/>
        <a:lstStyle/>
        <a:p>
          <a:endParaRPr lang="ru-RU"/>
        </a:p>
      </dgm:t>
    </dgm:pt>
    <dgm:pt modelId="{C07F7550-F9AB-4C26-92B2-012E6BFDE4C6}" type="pres">
      <dgm:prSet presAssocID="{A190020B-E414-4736-80A5-8A36281053A2}" presName="Name9" presStyleLbl="parChTrans1D2" presStyleIdx="1" presStyleCnt="4"/>
      <dgm:spPr/>
      <dgm:t>
        <a:bodyPr/>
        <a:lstStyle/>
        <a:p>
          <a:endParaRPr lang="ru-RU"/>
        </a:p>
      </dgm:t>
    </dgm:pt>
    <dgm:pt modelId="{BDE7EF94-4E80-46C0-A0F6-156494D8E963}" type="pres">
      <dgm:prSet presAssocID="{A190020B-E414-4736-80A5-8A36281053A2}" presName="connTx" presStyleLbl="parChTrans1D2" presStyleIdx="1" presStyleCnt="4"/>
      <dgm:spPr/>
      <dgm:t>
        <a:bodyPr/>
        <a:lstStyle/>
        <a:p>
          <a:endParaRPr lang="ru-RU"/>
        </a:p>
      </dgm:t>
    </dgm:pt>
    <dgm:pt modelId="{E08ECA54-24CA-45E6-B746-46F2E7E7B591}" type="pres">
      <dgm:prSet presAssocID="{33294BFA-7DF2-4373-B2A1-6BB71E4CD417}" presName="node" presStyleLbl="node1" presStyleIdx="1" presStyleCnt="4" custScaleX="123464">
        <dgm:presLayoutVars>
          <dgm:bulletEnabled val="1"/>
        </dgm:presLayoutVars>
      </dgm:prSet>
      <dgm:spPr/>
      <dgm:t>
        <a:bodyPr/>
        <a:lstStyle/>
        <a:p>
          <a:endParaRPr lang="ru-RU"/>
        </a:p>
      </dgm:t>
    </dgm:pt>
    <dgm:pt modelId="{B29ABBAF-1C9D-4306-B4FF-E6963F56D624}" type="pres">
      <dgm:prSet presAssocID="{B7534DBE-2EDF-443C-A66F-81026AA77A07}" presName="Name9" presStyleLbl="parChTrans1D2" presStyleIdx="2" presStyleCnt="4"/>
      <dgm:spPr/>
      <dgm:t>
        <a:bodyPr/>
        <a:lstStyle/>
        <a:p>
          <a:endParaRPr lang="ru-RU"/>
        </a:p>
      </dgm:t>
    </dgm:pt>
    <dgm:pt modelId="{04F16AD2-DEE4-4157-B961-56B555DDB22C}" type="pres">
      <dgm:prSet presAssocID="{B7534DBE-2EDF-443C-A66F-81026AA77A07}" presName="connTx" presStyleLbl="parChTrans1D2" presStyleIdx="2" presStyleCnt="4"/>
      <dgm:spPr/>
      <dgm:t>
        <a:bodyPr/>
        <a:lstStyle/>
        <a:p>
          <a:endParaRPr lang="ru-RU"/>
        </a:p>
      </dgm:t>
    </dgm:pt>
    <dgm:pt modelId="{E5E21710-A0BB-4308-B374-9D21D4B83F9A}" type="pres">
      <dgm:prSet presAssocID="{B7848B4C-F1C8-44B1-9069-AFA57B52F7BF}" presName="node" presStyleLbl="node1" presStyleIdx="2" presStyleCnt="4" custScaleX="150136">
        <dgm:presLayoutVars>
          <dgm:bulletEnabled val="1"/>
        </dgm:presLayoutVars>
      </dgm:prSet>
      <dgm:spPr/>
      <dgm:t>
        <a:bodyPr/>
        <a:lstStyle/>
        <a:p>
          <a:endParaRPr lang="ru-RU"/>
        </a:p>
      </dgm:t>
    </dgm:pt>
    <dgm:pt modelId="{2E5805DB-9323-4810-B5E3-E3D51713C266}" type="pres">
      <dgm:prSet presAssocID="{3D2754DA-59AF-4400-AA77-00B883A2029A}" presName="Name9" presStyleLbl="parChTrans1D2" presStyleIdx="3" presStyleCnt="4"/>
      <dgm:spPr/>
      <dgm:t>
        <a:bodyPr/>
        <a:lstStyle/>
        <a:p>
          <a:endParaRPr lang="ru-RU"/>
        </a:p>
      </dgm:t>
    </dgm:pt>
    <dgm:pt modelId="{58E38938-1BD7-4FD5-8BFD-8F246495BDB4}" type="pres">
      <dgm:prSet presAssocID="{3D2754DA-59AF-4400-AA77-00B883A2029A}" presName="connTx" presStyleLbl="parChTrans1D2" presStyleIdx="3" presStyleCnt="4"/>
      <dgm:spPr/>
      <dgm:t>
        <a:bodyPr/>
        <a:lstStyle/>
        <a:p>
          <a:endParaRPr lang="ru-RU"/>
        </a:p>
      </dgm:t>
    </dgm:pt>
    <dgm:pt modelId="{23A58CF8-1DAE-4557-8014-401BB0DF348D}" type="pres">
      <dgm:prSet presAssocID="{2CDF313E-2649-4C01-97F1-50A836E02906}" presName="node" presStyleLbl="node1" presStyleIdx="3" presStyleCnt="4" custScaleX="104660">
        <dgm:presLayoutVars>
          <dgm:bulletEnabled val="1"/>
        </dgm:presLayoutVars>
      </dgm:prSet>
      <dgm:spPr/>
      <dgm:t>
        <a:bodyPr/>
        <a:lstStyle/>
        <a:p>
          <a:endParaRPr lang="ru-RU"/>
        </a:p>
      </dgm:t>
    </dgm:pt>
  </dgm:ptLst>
  <dgm:cxnLst>
    <dgm:cxn modelId="{1B84C09B-1458-4624-82D5-FBACF958B169}" type="presOf" srcId="{2CDF313E-2649-4C01-97F1-50A836E02906}" destId="{23A58CF8-1DAE-4557-8014-401BB0DF348D}" srcOrd="0" destOrd="0" presId="urn:microsoft.com/office/officeart/2005/8/layout/radial1"/>
    <dgm:cxn modelId="{011A5755-1E59-469A-A85A-2439D41E3D59}" type="presOf" srcId="{3D2754DA-59AF-4400-AA77-00B883A2029A}" destId="{2E5805DB-9323-4810-B5E3-E3D51713C266}" srcOrd="0" destOrd="0" presId="urn:microsoft.com/office/officeart/2005/8/layout/radial1"/>
    <dgm:cxn modelId="{2E39455F-9987-449E-925C-1CBBE8A4EC10}" srcId="{B7DC0ED3-EB08-48FA-BEB6-CD748765D8C0}" destId="{33294BFA-7DF2-4373-B2A1-6BB71E4CD417}" srcOrd="1" destOrd="0" parTransId="{A190020B-E414-4736-80A5-8A36281053A2}" sibTransId="{7D11A250-FA07-47E3-9941-907175F76942}"/>
    <dgm:cxn modelId="{C39F3CE7-29A5-4191-988B-7B296CCE3195}" type="presOf" srcId="{56CC8369-521D-456A-A77A-7A4746D528C4}" destId="{32DCA4C5-5721-4ACA-B9E5-F8BBAF26C6DE}" srcOrd="0" destOrd="0" presId="urn:microsoft.com/office/officeart/2005/8/layout/radial1"/>
    <dgm:cxn modelId="{C25B7A49-5BA8-4DF3-820B-68587E5A3D4A}" type="presOf" srcId="{B7534DBE-2EDF-443C-A66F-81026AA77A07}" destId="{B29ABBAF-1C9D-4306-B4FF-E6963F56D624}" srcOrd="0" destOrd="0" presId="urn:microsoft.com/office/officeart/2005/8/layout/radial1"/>
    <dgm:cxn modelId="{65DCBA9D-87F1-4172-8E39-5B0F6E112807}" srcId="{B7DC0ED3-EB08-48FA-BEB6-CD748765D8C0}" destId="{3EB573E5-86BF-4B49-9457-D60BB6C0AC71}" srcOrd="0" destOrd="0" parTransId="{56CC8369-521D-456A-A77A-7A4746D528C4}" sibTransId="{7580C054-C010-4089-A80A-8E4981DA2D49}"/>
    <dgm:cxn modelId="{1D73AB1D-2644-47B2-98C0-B4CD2EB5E51A}" type="presOf" srcId="{54ABF6EF-65EB-41FC-AE64-3135441D5414}" destId="{22F41932-1484-40CD-BEDB-567F84A668A2}" srcOrd="0" destOrd="0" presId="urn:microsoft.com/office/officeart/2005/8/layout/radial1"/>
    <dgm:cxn modelId="{B90C1B32-68BF-4B28-9D6D-A55C8BAEEA80}" type="presOf" srcId="{B7848B4C-F1C8-44B1-9069-AFA57B52F7BF}" destId="{E5E21710-A0BB-4308-B374-9D21D4B83F9A}" srcOrd="0" destOrd="0" presId="urn:microsoft.com/office/officeart/2005/8/layout/radial1"/>
    <dgm:cxn modelId="{7A865089-91BC-489D-B3AB-CF1649B17C96}" type="presOf" srcId="{A190020B-E414-4736-80A5-8A36281053A2}" destId="{BDE7EF94-4E80-46C0-A0F6-156494D8E963}" srcOrd="1" destOrd="0" presId="urn:microsoft.com/office/officeart/2005/8/layout/radial1"/>
    <dgm:cxn modelId="{0924930A-2CBC-4FCA-8A28-355AAA8807D8}" type="presOf" srcId="{B7534DBE-2EDF-443C-A66F-81026AA77A07}" destId="{04F16AD2-DEE4-4157-B961-56B555DDB22C}" srcOrd="1" destOrd="0" presId="urn:microsoft.com/office/officeart/2005/8/layout/radial1"/>
    <dgm:cxn modelId="{B133A59D-8221-4D75-B08F-A2934B911E47}" type="presOf" srcId="{56CC8369-521D-456A-A77A-7A4746D528C4}" destId="{620F40DE-AF61-4F45-8502-D081D351F82E}" srcOrd="1" destOrd="0" presId="urn:microsoft.com/office/officeart/2005/8/layout/radial1"/>
    <dgm:cxn modelId="{2B1789B0-B149-4610-A3CB-50764EC9511C}" type="presOf" srcId="{33294BFA-7DF2-4373-B2A1-6BB71E4CD417}" destId="{E08ECA54-24CA-45E6-B746-46F2E7E7B591}" srcOrd="0" destOrd="0" presId="urn:microsoft.com/office/officeart/2005/8/layout/radial1"/>
    <dgm:cxn modelId="{1378337E-598C-4CF8-8B7D-04698B705ECA}" srcId="{B7DC0ED3-EB08-48FA-BEB6-CD748765D8C0}" destId="{2CDF313E-2649-4C01-97F1-50A836E02906}" srcOrd="3" destOrd="0" parTransId="{3D2754DA-59AF-4400-AA77-00B883A2029A}" sibTransId="{CB61895A-8B30-431D-8958-5E98B8E87F31}"/>
    <dgm:cxn modelId="{D47C47FB-C4CF-4C80-9F58-5B6D4B165E9B}" srcId="{B7DC0ED3-EB08-48FA-BEB6-CD748765D8C0}" destId="{B7848B4C-F1C8-44B1-9069-AFA57B52F7BF}" srcOrd="2" destOrd="0" parTransId="{B7534DBE-2EDF-443C-A66F-81026AA77A07}" sibTransId="{5A1020AD-2C26-4563-B239-FD8563F716E9}"/>
    <dgm:cxn modelId="{1F2A66D7-24F1-40A0-B7EE-A295382AEBA8}" type="presOf" srcId="{B7DC0ED3-EB08-48FA-BEB6-CD748765D8C0}" destId="{F98D3AF0-E5BE-47BF-935A-DC41B2235D2B}" srcOrd="0" destOrd="0" presId="urn:microsoft.com/office/officeart/2005/8/layout/radial1"/>
    <dgm:cxn modelId="{4E242870-7559-47A0-AA07-18DFB6EA7B63}" type="presOf" srcId="{3D2754DA-59AF-4400-AA77-00B883A2029A}" destId="{58E38938-1BD7-4FD5-8BFD-8F246495BDB4}" srcOrd="1" destOrd="0" presId="urn:microsoft.com/office/officeart/2005/8/layout/radial1"/>
    <dgm:cxn modelId="{9315E015-E37B-4D56-A0B8-9419DB4989D0}" type="presOf" srcId="{A190020B-E414-4736-80A5-8A36281053A2}" destId="{C07F7550-F9AB-4C26-92B2-012E6BFDE4C6}" srcOrd="0" destOrd="0" presId="urn:microsoft.com/office/officeart/2005/8/layout/radial1"/>
    <dgm:cxn modelId="{C79718A8-74C9-446F-AB78-F9EC07AC5B8C}" srcId="{54ABF6EF-65EB-41FC-AE64-3135441D5414}" destId="{B7DC0ED3-EB08-48FA-BEB6-CD748765D8C0}" srcOrd="0" destOrd="0" parTransId="{D735B0DE-3715-408C-87DF-32E5A969B960}" sibTransId="{85166D74-9CB6-4313-9115-07516F9EDA66}"/>
    <dgm:cxn modelId="{C905B530-435A-45C9-91C4-32A288A6B666}" type="presOf" srcId="{3EB573E5-86BF-4B49-9457-D60BB6C0AC71}" destId="{B808070B-1B70-4E74-A499-D606FEE90A20}" srcOrd="0" destOrd="0" presId="urn:microsoft.com/office/officeart/2005/8/layout/radial1"/>
    <dgm:cxn modelId="{BAF0D425-A058-4B56-9D63-E5D409EB523B}" type="presParOf" srcId="{22F41932-1484-40CD-BEDB-567F84A668A2}" destId="{F98D3AF0-E5BE-47BF-935A-DC41B2235D2B}" srcOrd="0" destOrd="0" presId="urn:microsoft.com/office/officeart/2005/8/layout/radial1"/>
    <dgm:cxn modelId="{4DB2ABB7-13BF-4844-8E12-AF7AFF2E7527}" type="presParOf" srcId="{22F41932-1484-40CD-BEDB-567F84A668A2}" destId="{32DCA4C5-5721-4ACA-B9E5-F8BBAF26C6DE}" srcOrd="1" destOrd="0" presId="urn:microsoft.com/office/officeart/2005/8/layout/radial1"/>
    <dgm:cxn modelId="{29C44BE7-53D4-4A96-8579-A9C8C5FB32AF}" type="presParOf" srcId="{32DCA4C5-5721-4ACA-B9E5-F8BBAF26C6DE}" destId="{620F40DE-AF61-4F45-8502-D081D351F82E}" srcOrd="0" destOrd="0" presId="urn:microsoft.com/office/officeart/2005/8/layout/radial1"/>
    <dgm:cxn modelId="{78A2A653-2878-4A8B-83A3-F24577A2EB9A}" type="presParOf" srcId="{22F41932-1484-40CD-BEDB-567F84A668A2}" destId="{B808070B-1B70-4E74-A499-D606FEE90A20}" srcOrd="2" destOrd="0" presId="urn:microsoft.com/office/officeart/2005/8/layout/radial1"/>
    <dgm:cxn modelId="{ED6D0B7B-2ED2-431C-8CE3-3F5F527A6910}" type="presParOf" srcId="{22F41932-1484-40CD-BEDB-567F84A668A2}" destId="{C07F7550-F9AB-4C26-92B2-012E6BFDE4C6}" srcOrd="3" destOrd="0" presId="urn:microsoft.com/office/officeart/2005/8/layout/radial1"/>
    <dgm:cxn modelId="{952153C5-7D2E-47D3-B13E-C37A69E8CD10}" type="presParOf" srcId="{C07F7550-F9AB-4C26-92B2-012E6BFDE4C6}" destId="{BDE7EF94-4E80-46C0-A0F6-156494D8E963}" srcOrd="0" destOrd="0" presId="urn:microsoft.com/office/officeart/2005/8/layout/radial1"/>
    <dgm:cxn modelId="{A9C89E8B-851E-4D38-BE3F-8DBCC9A09AA1}" type="presParOf" srcId="{22F41932-1484-40CD-BEDB-567F84A668A2}" destId="{E08ECA54-24CA-45E6-B746-46F2E7E7B591}" srcOrd="4" destOrd="0" presId="urn:microsoft.com/office/officeart/2005/8/layout/radial1"/>
    <dgm:cxn modelId="{33202875-A6FD-4838-A64A-FAF5803C28DF}" type="presParOf" srcId="{22F41932-1484-40CD-BEDB-567F84A668A2}" destId="{B29ABBAF-1C9D-4306-B4FF-E6963F56D624}" srcOrd="5" destOrd="0" presId="urn:microsoft.com/office/officeart/2005/8/layout/radial1"/>
    <dgm:cxn modelId="{C2362514-AEDC-4F65-A2A6-7B876DC75F1E}" type="presParOf" srcId="{B29ABBAF-1C9D-4306-B4FF-E6963F56D624}" destId="{04F16AD2-DEE4-4157-B961-56B555DDB22C}" srcOrd="0" destOrd="0" presId="urn:microsoft.com/office/officeart/2005/8/layout/radial1"/>
    <dgm:cxn modelId="{5BF20844-F815-4D99-9162-87D4C3C9D814}" type="presParOf" srcId="{22F41932-1484-40CD-BEDB-567F84A668A2}" destId="{E5E21710-A0BB-4308-B374-9D21D4B83F9A}" srcOrd="6" destOrd="0" presId="urn:microsoft.com/office/officeart/2005/8/layout/radial1"/>
    <dgm:cxn modelId="{14283563-6A99-4631-9D7C-7EAC0343298B}" type="presParOf" srcId="{22F41932-1484-40CD-BEDB-567F84A668A2}" destId="{2E5805DB-9323-4810-B5E3-E3D51713C266}" srcOrd="7" destOrd="0" presId="urn:microsoft.com/office/officeart/2005/8/layout/radial1"/>
    <dgm:cxn modelId="{61A9E484-EEF2-4F6B-84BC-0C6160A987DC}" type="presParOf" srcId="{2E5805DB-9323-4810-B5E3-E3D51713C266}" destId="{58E38938-1BD7-4FD5-8BFD-8F246495BDB4}" srcOrd="0" destOrd="0" presId="urn:microsoft.com/office/officeart/2005/8/layout/radial1"/>
    <dgm:cxn modelId="{2E486D36-E1D7-4819-97E3-32510D30001F}" type="presParOf" srcId="{22F41932-1484-40CD-BEDB-567F84A668A2}" destId="{23A58CF8-1DAE-4557-8014-401BB0DF348D}" srcOrd="8" destOrd="0" presId="urn:microsoft.com/office/officeart/2005/8/layout/radial1"/>
  </dgm:cxnLst>
  <dgm:bg/>
  <dgm:whole/>
</dgm:dataModel>
</file>

<file path=ppt/diagrams/data2.xml><?xml version="1.0" encoding="utf-8"?>
<dgm:dataModel xmlns:dgm="http://schemas.openxmlformats.org/drawingml/2006/diagram" xmlns:a="http://schemas.openxmlformats.org/drawingml/2006/main">
  <dgm:ptLst>
    <dgm:pt modelId="{0196BC35-6FC5-44B0-89DA-F0FE3CF31291}" type="doc">
      <dgm:prSet loTypeId="urn:microsoft.com/office/officeart/2005/8/layout/process4" loCatId="list" qsTypeId="urn:microsoft.com/office/officeart/2005/8/quickstyle/3d1" qsCatId="3D" csTypeId="urn:microsoft.com/office/officeart/2005/8/colors/accent1_2" csCatId="accent1" phldr="1"/>
      <dgm:spPr/>
      <dgm:t>
        <a:bodyPr/>
        <a:lstStyle/>
        <a:p>
          <a:endParaRPr lang="ru-RU"/>
        </a:p>
      </dgm:t>
    </dgm:pt>
    <dgm:pt modelId="{4E9B42B9-D33D-434B-8033-D18E9E327132}">
      <dgm:prSet phldrT="[Текст]" custT="1"/>
      <dgm:spPr>
        <a:solidFill>
          <a:srgbClr val="FFFFCC"/>
        </a:solidFill>
      </dgm:spPr>
      <dgm:t>
        <a:bodyPr/>
        <a:lstStyle/>
        <a:p>
          <a:r>
            <a:rPr lang="ru-RU" sz="3600" dirty="0" smtClean="0">
              <a:solidFill>
                <a:srgbClr val="002060"/>
              </a:solidFill>
            </a:rPr>
            <a:t>анализ</a:t>
          </a:r>
          <a:endParaRPr lang="ru-RU" sz="3600" dirty="0">
            <a:solidFill>
              <a:srgbClr val="002060"/>
            </a:solidFill>
          </a:endParaRPr>
        </a:p>
      </dgm:t>
    </dgm:pt>
    <dgm:pt modelId="{ED6A1391-20DD-4E70-8676-662B96F6C863}" type="parTrans" cxnId="{CE07458E-F485-4527-90F4-0089719C91D1}">
      <dgm:prSet/>
      <dgm:spPr/>
      <dgm:t>
        <a:bodyPr/>
        <a:lstStyle/>
        <a:p>
          <a:endParaRPr lang="ru-RU"/>
        </a:p>
      </dgm:t>
    </dgm:pt>
    <dgm:pt modelId="{C333E94B-5A7B-45F9-998C-67116E110125}" type="sibTrans" cxnId="{CE07458E-F485-4527-90F4-0089719C91D1}">
      <dgm:prSet/>
      <dgm:spPr/>
      <dgm:t>
        <a:bodyPr/>
        <a:lstStyle/>
        <a:p>
          <a:endParaRPr lang="ru-RU"/>
        </a:p>
      </dgm:t>
    </dgm:pt>
    <dgm:pt modelId="{542A3822-9D78-4426-B1BA-914B8830F737}">
      <dgm:prSet phldrT="[Текст]" custT="1"/>
      <dgm:spPr>
        <a:solidFill>
          <a:srgbClr val="FFFFCC"/>
        </a:solidFill>
      </dgm:spPr>
      <dgm:t>
        <a:bodyPr/>
        <a:lstStyle/>
        <a:p>
          <a:r>
            <a:rPr lang="ru-RU" sz="3600" dirty="0" smtClean="0">
              <a:solidFill>
                <a:srgbClr val="002060"/>
              </a:solidFill>
            </a:rPr>
            <a:t>поиск способа решения</a:t>
          </a:r>
          <a:endParaRPr lang="ru-RU" sz="3600" dirty="0">
            <a:solidFill>
              <a:srgbClr val="002060"/>
            </a:solidFill>
          </a:endParaRPr>
        </a:p>
      </dgm:t>
    </dgm:pt>
    <dgm:pt modelId="{2E61D967-5E00-4886-AA2C-1D048E6578B4}" type="parTrans" cxnId="{4F8075C4-22B4-4E13-BAEC-F04B1DF308F5}">
      <dgm:prSet/>
      <dgm:spPr/>
      <dgm:t>
        <a:bodyPr/>
        <a:lstStyle/>
        <a:p>
          <a:endParaRPr lang="ru-RU"/>
        </a:p>
      </dgm:t>
    </dgm:pt>
    <dgm:pt modelId="{7293A2C4-0833-400D-A38F-5E38A165DE97}" type="sibTrans" cxnId="{4F8075C4-22B4-4E13-BAEC-F04B1DF308F5}">
      <dgm:prSet/>
      <dgm:spPr/>
      <dgm:t>
        <a:bodyPr/>
        <a:lstStyle/>
        <a:p>
          <a:endParaRPr lang="ru-RU"/>
        </a:p>
      </dgm:t>
    </dgm:pt>
    <dgm:pt modelId="{4FF30B5A-7506-4BE9-B9E8-87FC3287F696}">
      <dgm:prSet phldrT="[Текст]" custT="1"/>
      <dgm:spPr>
        <a:solidFill>
          <a:srgbClr val="FFCC99">
            <a:alpha val="90000"/>
          </a:srgbClr>
        </a:solidFill>
      </dgm:spPr>
      <dgm:t>
        <a:bodyPr/>
        <a:lstStyle/>
        <a:p>
          <a:r>
            <a:rPr lang="ru-RU" sz="3600" dirty="0" smtClean="0"/>
            <a:t>осуществление решения</a:t>
          </a:r>
          <a:endParaRPr lang="ru-RU" sz="3600" dirty="0"/>
        </a:p>
      </dgm:t>
    </dgm:pt>
    <dgm:pt modelId="{D065724A-380C-4203-B2D4-C3633063D154}" type="parTrans" cxnId="{77C08764-06BC-44EC-BA6F-C4D59D6FD54A}">
      <dgm:prSet/>
      <dgm:spPr/>
      <dgm:t>
        <a:bodyPr/>
        <a:lstStyle/>
        <a:p>
          <a:endParaRPr lang="ru-RU"/>
        </a:p>
      </dgm:t>
    </dgm:pt>
    <dgm:pt modelId="{8D1E4B1B-8BF1-49FF-9672-528E3A2E6935}" type="sibTrans" cxnId="{77C08764-06BC-44EC-BA6F-C4D59D6FD54A}">
      <dgm:prSet/>
      <dgm:spPr/>
      <dgm:t>
        <a:bodyPr/>
        <a:lstStyle/>
        <a:p>
          <a:endParaRPr lang="ru-RU"/>
        </a:p>
      </dgm:t>
    </dgm:pt>
    <dgm:pt modelId="{81287500-6BAA-4D79-B273-14C8BFDABFA8}">
      <dgm:prSet phldrT="[Текст]" custT="1"/>
      <dgm:spPr>
        <a:solidFill>
          <a:srgbClr val="FFFFCC"/>
        </a:solidFill>
      </dgm:spPr>
      <dgm:t>
        <a:bodyPr/>
        <a:lstStyle/>
        <a:p>
          <a:r>
            <a:rPr lang="ru-RU" sz="3600" dirty="0" smtClean="0">
              <a:solidFill>
                <a:srgbClr val="002060"/>
              </a:solidFill>
            </a:rPr>
            <a:t>проверка решения</a:t>
          </a:r>
          <a:endParaRPr lang="ru-RU" sz="3600" dirty="0">
            <a:solidFill>
              <a:srgbClr val="002060"/>
            </a:solidFill>
          </a:endParaRPr>
        </a:p>
      </dgm:t>
    </dgm:pt>
    <dgm:pt modelId="{EC8CD34A-B4D6-40EC-89E3-5BC63DB0E2C5}" type="parTrans" cxnId="{022F59B0-0FF8-40EC-B357-217BC53AB6F5}">
      <dgm:prSet/>
      <dgm:spPr/>
      <dgm:t>
        <a:bodyPr/>
        <a:lstStyle/>
        <a:p>
          <a:endParaRPr lang="ru-RU"/>
        </a:p>
      </dgm:t>
    </dgm:pt>
    <dgm:pt modelId="{76CF1159-7771-44B9-BC43-EA8F01523241}" type="sibTrans" cxnId="{022F59B0-0FF8-40EC-B357-217BC53AB6F5}">
      <dgm:prSet/>
      <dgm:spPr/>
      <dgm:t>
        <a:bodyPr/>
        <a:lstStyle/>
        <a:p>
          <a:endParaRPr lang="ru-RU"/>
        </a:p>
      </dgm:t>
    </dgm:pt>
    <dgm:pt modelId="{AC7A13D9-4CD3-4C4F-A60E-5FBD5C2AC4DF}">
      <dgm:prSet phldrT="[Текст]" custT="1"/>
      <dgm:spPr>
        <a:solidFill>
          <a:srgbClr val="FFCC99">
            <a:alpha val="90000"/>
          </a:srgbClr>
        </a:solidFill>
      </dgm:spPr>
      <dgm:t>
        <a:bodyPr/>
        <a:lstStyle/>
        <a:p>
          <a:r>
            <a:rPr lang="ru-RU" sz="3600" dirty="0" smtClean="0"/>
            <a:t>исследование задачи</a:t>
          </a:r>
          <a:endParaRPr lang="ru-RU" sz="3600" dirty="0"/>
        </a:p>
      </dgm:t>
    </dgm:pt>
    <dgm:pt modelId="{F6FB579C-BDAC-48CD-AB74-FE8EC219C9B8}" type="parTrans" cxnId="{366D2632-91C4-4B68-BD2D-83E781476B12}">
      <dgm:prSet/>
      <dgm:spPr/>
      <dgm:t>
        <a:bodyPr/>
        <a:lstStyle/>
        <a:p>
          <a:endParaRPr lang="ru-RU"/>
        </a:p>
      </dgm:t>
    </dgm:pt>
    <dgm:pt modelId="{92329728-7052-48DB-BED5-F33DEBB38352}" type="sibTrans" cxnId="{366D2632-91C4-4B68-BD2D-83E781476B12}">
      <dgm:prSet/>
      <dgm:spPr/>
      <dgm:t>
        <a:bodyPr/>
        <a:lstStyle/>
        <a:p>
          <a:endParaRPr lang="ru-RU"/>
        </a:p>
      </dgm:t>
    </dgm:pt>
    <dgm:pt modelId="{8ADC6304-DF4E-4BC4-A114-07361D286D30}">
      <dgm:prSet custT="1"/>
      <dgm:spPr>
        <a:solidFill>
          <a:srgbClr val="FFCC99">
            <a:alpha val="89804"/>
          </a:srgbClr>
        </a:solidFill>
      </dgm:spPr>
      <dgm:t>
        <a:bodyPr/>
        <a:lstStyle/>
        <a:p>
          <a:r>
            <a:rPr lang="ru-RU" sz="3600" dirty="0" smtClean="0"/>
            <a:t>схематическая запись</a:t>
          </a:r>
          <a:endParaRPr lang="ru-RU" sz="3600" dirty="0"/>
        </a:p>
      </dgm:t>
    </dgm:pt>
    <dgm:pt modelId="{6A211E75-3420-415B-942D-8800DED10608}" type="parTrans" cxnId="{3588D84F-C722-45B3-96ED-9A6ED24403F7}">
      <dgm:prSet/>
      <dgm:spPr/>
      <dgm:t>
        <a:bodyPr/>
        <a:lstStyle/>
        <a:p>
          <a:endParaRPr lang="ru-RU"/>
        </a:p>
      </dgm:t>
    </dgm:pt>
    <dgm:pt modelId="{062F818F-AB77-4D20-A9B2-7AF29F55F27A}" type="sibTrans" cxnId="{3588D84F-C722-45B3-96ED-9A6ED24403F7}">
      <dgm:prSet/>
      <dgm:spPr/>
      <dgm:t>
        <a:bodyPr/>
        <a:lstStyle/>
        <a:p>
          <a:endParaRPr lang="ru-RU"/>
        </a:p>
      </dgm:t>
    </dgm:pt>
    <dgm:pt modelId="{68EFA25D-AFE6-4286-8B61-39098E72B7F4}" type="pres">
      <dgm:prSet presAssocID="{0196BC35-6FC5-44B0-89DA-F0FE3CF31291}" presName="Name0" presStyleCnt="0">
        <dgm:presLayoutVars>
          <dgm:dir/>
          <dgm:animLvl val="lvl"/>
          <dgm:resizeHandles val="exact"/>
        </dgm:presLayoutVars>
      </dgm:prSet>
      <dgm:spPr/>
      <dgm:t>
        <a:bodyPr/>
        <a:lstStyle/>
        <a:p>
          <a:endParaRPr lang="ru-RU"/>
        </a:p>
      </dgm:t>
    </dgm:pt>
    <dgm:pt modelId="{FBE5FE30-EE31-4E62-A6F6-F74E7F52C0E8}" type="pres">
      <dgm:prSet presAssocID="{81287500-6BAA-4D79-B273-14C8BFDABFA8}" presName="boxAndChildren" presStyleCnt="0"/>
      <dgm:spPr/>
    </dgm:pt>
    <dgm:pt modelId="{7E79E816-5DA0-4C8C-BE7E-712584B4A012}" type="pres">
      <dgm:prSet presAssocID="{81287500-6BAA-4D79-B273-14C8BFDABFA8}" presName="parentTextBox" presStyleLbl="node1" presStyleIdx="0" presStyleCnt="3"/>
      <dgm:spPr/>
      <dgm:t>
        <a:bodyPr/>
        <a:lstStyle/>
        <a:p>
          <a:endParaRPr lang="ru-RU"/>
        </a:p>
      </dgm:t>
    </dgm:pt>
    <dgm:pt modelId="{392BB464-C250-408E-AFA1-6BBD00B9B8F5}" type="pres">
      <dgm:prSet presAssocID="{81287500-6BAA-4D79-B273-14C8BFDABFA8}" presName="entireBox" presStyleLbl="node1" presStyleIdx="0" presStyleCnt="3"/>
      <dgm:spPr/>
      <dgm:t>
        <a:bodyPr/>
        <a:lstStyle/>
        <a:p>
          <a:endParaRPr lang="ru-RU"/>
        </a:p>
      </dgm:t>
    </dgm:pt>
    <dgm:pt modelId="{FFCB65E0-A6A6-4A2D-972C-683BD382BE60}" type="pres">
      <dgm:prSet presAssocID="{81287500-6BAA-4D79-B273-14C8BFDABFA8}" presName="descendantBox" presStyleCnt="0"/>
      <dgm:spPr/>
    </dgm:pt>
    <dgm:pt modelId="{72FBDB7D-1977-47BC-BE1B-9ADC92498A8B}" type="pres">
      <dgm:prSet presAssocID="{AC7A13D9-4CD3-4C4F-A60E-5FBD5C2AC4DF}" presName="childTextBox" presStyleLbl="fgAccFollowNode1" presStyleIdx="0" presStyleCnt="3">
        <dgm:presLayoutVars>
          <dgm:bulletEnabled val="1"/>
        </dgm:presLayoutVars>
      </dgm:prSet>
      <dgm:spPr/>
      <dgm:t>
        <a:bodyPr/>
        <a:lstStyle/>
        <a:p>
          <a:endParaRPr lang="ru-RU"/>
        </a:p>
      </dgm:t>
    </dgm:pt>
    <dgm:pt modelId="{49A691A1-6F90-4CBE-99A2-21E4BA0E59F4}" type="pres">
      <dgm:prSet presAssocID="{7293A2C4-0833-400D-A38F-5E38A165DE97}" presName="sp" presStyleCnt="0"/>
      <dgm:spPr/>
    </dgm:pt>
    <dgm:pt modelId="{0E48524B-19DF-4BD0-8576-F4A8C30E54CF}" type="pres">
      <dgm:prSet presAssocID="{542A3822-9D78-4426-B1BA-914B8830F737}" presName="arrowAndChildren" presStyleCnt="0"/>
      <dgm:spPr/>
    </dgm:pt>
    <dgm:pt modelId="{CFF23DBA-2C76-4FF4-954F-8DE1C52E43A5}" type="pres">
      <dgm:prSet presAssocID="{542A3822-9D78-4426-B1BA-914B8830F737}" presName="parentTextArrow" presStyleLbl="node1" presStyleIdx="0" presStyleCnt="3"/>
      <dgm:spPr/>
      <dgm:t>
        <a:bodyPr/>
        <a:lstStyle/>
        <a:p>
          <a:endParaRPr lang="ru-RU"/>
        </a:p>
      </dgm:t>
    </dgm:pt>
    <dgm:pt modelId="{F6745A3B-9642-47BA-8D42-591ED73C45F2}" type="pres">
      <dgm:prSet presAssocID="{542A3822-9D78-4426-B1BA-914B8830F737}" presName="arrow" presStyleLbl="node1" presStyleIdx="1" presStyleCnt="3"/>
      <dgm:spPr/>
      <dgm:t>
        <a:bodyPr/>
        <a:lstStyle/>
        <a:p>
          <a:endParaRPr lang="ru-RU"/>
        </a:p>
      </dgm:t>
    </dgm:pt>
    <dgm:pt modelId="{95E313ED-BB60-4697-BF4D-4CF9D801A7D3}" type="pres">
      <dgm:prSet presAssocID="{542A3822-9D78-4426-B1BA-914B8830F737}" presName="descendantArrow" presStyleCnt="0"/>
      <dgm:spPr/>
    </dgm:pt>
    <dgm:pt modelId="{E0DE46F0-3AF3-466A-B6EA-70EBEB063721}" type="pres">
      <dgm:prSet presAssocID="{4FF30B5A-7506-4BE9-B9E8-87FC3287F696}" presName="childTextArrow" presStyleLbl="fgAccFollowNode1" presStyleIdx="1" presStyleCnt="3">
        <dgm:presLayoutVars>
          <dgm:bulletEnabled val="1"/>
        </dgm:presLayoutVars>
      </dgm:prSet>
      <dgm:spPr/>
      <dgm:t>
        <a:bodyPr/>
        <a:lstStyle/>
        <a:p>
          <a:endParaRPr lang="ru-RU"/>
        </a:p>
      </dgm:t>
    </dgm:pt>
    <dgm:pt modelId="{52ED4431-9EC6-4571-AC70-2857094032AA}" type="pres">
      <dgm:prSet presAssocID="{C333E94B-5A7B-45F9-998C-67116E110125}" presName="sp" presStyleCnt="0"/>
      <dgm:spPr/>
    </dgm:pt>
    <dgm:pt modelId="{68734240-F160-44C3-86E3-A83D200A4B8C}" type="pres">
      <dgm:prSet presAssocID="{4E9B42B9-D33D-434B-8033-D18E9E327132}" presName="arrowAndChildren" presStyleCnt="0"/>
      <dgm:spPr/>
    </dgm:pt>
    <dgm:pt modelId="{EC01988E-4C0F-42CE-9E19-B1CFA233A648}" type="pres">
      <dgm:prSet presAssocID="{4E9B42B9-D33D-434B-8033-D18E9E327132}" presName="parentTextArrow" presStyleLbl="node1" presStyleIdx="1" presStyleCnt="3"/>
      <dgm:spPr/>
      <dgm:t>
        <a:bodyPr/>
        <a:lstStyle/>
        <a:p>
          <a:endParaRPr lang="ru-RU"/>
        </a:p>
      </dgm:t>
    </dgm:pt>
    <dgm:pt modelId="{5CE7B3C1-E76F-4FFF-AF3C-7396411A906F}" type="pres">
      <dgm:prSet presAssocID="{4E9B42B9-D33D-434B-8033-D18E9E327132}" presName="arrow" presStyleLbl="node1" presStyleIdx="2" presStyleCnt="3"/>
      <dgm:spPr/>
      <dgm:t>
        <a:bodyPr/>
        <a:lstStyle/>
        <a:p>
          <a:endParaRPr lang="ru-RU"/>
        </a:p>
      </dgm:t>
    </dgm:pt>
    <dgm:pt modelId="{6E84B948-A23F-4E84-9B10-6FEB85D4B856}" type="pres">
      <dgm:prSet presAssocID="{4E9B42B9-D33D-434B-8033-D18E9E327132}" presName="descendantArrow" presStyleCnt="0"/>
      <dgm:spPr/>
    </dgm:pt>
    <dgm:pt modelId="{BFAE9DE3-4494-4748-9822-7FD880861FC7}" type="pres">
      <dgm:prSet presAssocID="{8ADC6304-DF4E-4BC4-A114-07361D286D30}" presName="childTextArrow" presStyleLbl="fgAccFollowNode1" presStyleIdx="2" presStyleCnt="3">
        <dgm:presLayoutVars>
          <dgm:bulletEnabled val="1"/>
        </dgm:presLayoutVars>
      </dgm:prSet>
      <dgm:spPr/>
      <dgm:t>
        <a:bodyPr/>
        <a:lstStyle/>
        <a:p>
          <a:endParaRPr lang="ru-RU"/>
        </a:p>
      </dgm:t>
    </dgm:pt>
  </dgm:ptLst>
  <dgm:cxnLst>
    <dgm:cxn modelId="{3588D84F-C722-45B3-96ED-9A6ED24403F7}" srcId="{4E9B42B9-D33D-434B-8033-D18E9E327132}" destId="{8ADC6304-DF4E-4BC4-A114-07361D286D30}" srcOrd="0" destOrd="0" parTransId="{6A211E75-3420-415B-942D-8800DED10608}" sibTransId="{062F818F-AB77-4D20-A9B2-7AF29F55F27A}"/>
    <dgm:cxn modelId="{24CF0293-5793-43A2-93FF-0C03D07C91DD}" type="presOf" srcId="{542A3822-9D78-4426-B1BA-914B8830F737}" destId="{F6745A3B-9642-47BA-8D42-591ED73C45F2}" srcOrd="1" destOrd="0" presId="urn:microsoft.com/office/officeart/2005/8/layout/process4"/>
    <dgm:cxn modelId="{77C08764-06BC-44EC-BA6F-C4D59D6FD54A}" srcId="{542A3822-9D78-4426-B1BA-914B8830F737}" destId="{4FF30B5A-7506-4BE9-B9E8-87FC3287F696}" srcOrd="0" destOrd="0" parTransId="{D065724A-380C-4203-B2D4-C3633063D154}" sibTransId="{8D1E4B1B-8BF1-49FF-9672-528E3A2E6935}"/>
    <dgm:cxn modelId="{08BD7C24-5AC7-4AA0-B650-85AF7C8DC266}" type="presOf" srcId="{81287500-6BAA-4D79-B273-14C8BFDABFA8}" destId="{7E79E816-5DA0-4C8C-BE7E-712584B4A012}" srcOrd="0" destOrd="0" presId="urn:microsoft.com/office/officeart/2005/8/layout/process4"/>
    <dgm:cxn modelId="{94E32F13-5C6D-4E1A-85DF-DF9329503BE6}" type="presOf" srcId="{8ADC6304-DF4E-4BC4-A114-07361D286D30}" destId="{BFAE9DE3-4494-4748-9822-7FD880861FC7}" srcOrd="0" destOrd="0" presId="urn:microsoft.com/office/officeart/2005/8/layout/process4"/>
    <dgm:cxn modelId="{4F8075C4-22B4-4E13-BAEC-F04B1DF308F5}" srcId="{0196BC35-6FC5-44B0-89DA-F0FE3CF31291}" destId="{542A3822-9D78-4426-B1BA-914B8830F737}" srcOrd="1" destOrd="0" parTransId="{2E61D967-5E00-4886-AA2C-1D048E6578B4}" sibTransId="{7293A2C4-0833-400D-A38F-5E38A165DE97}"/>
    <dgm:cxn modelId="{022F59B0-0FF8-40EC-B357-217BC53AB6F5}" srcId="{0196BC35-6FC5-44B0-89DA-F0FE3CF31291}" destId="{81287500-6BAA-4D79-B273-14C8BFDABFA8}" srcOrd="2" destOrd="0" parTransId="{EC8CD34A-B4D6-40EC-89E3-5BC63DB0E2C5}" sibTransId="{76CF1159-7771-44B9-BC43-EA8F01523241}"/>
    <dgm:cxn modelId="{366D2632-91C4-4B68-BD2D-83E781476B12}" srcId="{81287500-6BAA-4D79-B273-14C8BFDABFA8}" destId="{AC7A13D9-4CD3-4C4F-A60E-5FBD5C2AC4DF}" srcOrd="0" destOrd="0" parTransId="{F6FB579C-BDAC-48CD-AB74-FE8EC219C9B8}" sibTransId="{92329728-7052-48DB-BED5-F33DEBB38352}"/>
    <dgm:cxn modelId="{C70DDDD5-F4E0-4D93-8B24-275DB3952E7F}" type="presOf" srcId="{AC7A13D9-4CD3-4C4F-A60E-5FBD5C2AC4DF}" destId="{72FBDB7D-1977-47BC-BE1B-9ADC92498A8B}" srcOrd="0" destOrd="0" presId="urn:microsoft.com/office/officeart/2005/8/layout/process4"/>
    <dgm:cxn modelId="{DEB2242D-B688-4283-BB46-1A76031DB4D5}" type="presOf" srcId="{0196BC35-6FC5-44B0-89DA-F0FE3CF31291}" destId="{68EFA25D-AFE6-4286-8B61-39098E72B7F4}" srcOrd="0" destOrd="0" presId="urn:microsoft.com/office/officeart/2005/8/layout/process4"/>
    <dgm:cxn modelId="{CE07458E-F485-4527-90F4-0089719C91D1}" srcId="{0196BC35-6FC5-44B0-89DA-F0FE3CF31291}" destId="{4E9B42B9-D33D-434B-8033-D18E9E327132}" srcOrd="0" destOrd="0" parTransId="{ED6A1391-20DD-4E70-8676-662B96F6C863}" sibTransId="{C333E94B-5A7B-45F9-998C-67116E110125}"/>
    <dgm:cxn modelId="{61975E1E-8A5B-4568-981A-C11D4F43FFC0}" type="presOf" srcId="{4FF30B5A-7506-4BE9-B9E8-87FC3287F696}" destId="{E0DE46F0-3AF3-466A-B6EA-70EBEB063721}" srcOrd="0" destOrd="0" presId="urn:microsoft.com/office/officeart/2005/8/layout/process4"/>
    <dgm:cxn modelId="{6098A510-1642-4DD0-84AC-863DE4EDEF98}" type="presOf" srcId="{542A3822-9D78-4426-B1BA-914B8830F737}" destId="{CFF23DBA-2C76-4FF4-954F-8DE1C52E43A5}" srcOrd="0" destOrd="0" presId="urn:microsoft.com/office/officeart/2005/8/layout/process4"/>
    <dgm:cxn modelId="{41CB4448-7DF9-48C8-A72E-5BC837558362}" type="presOf" srcId="{4E9B42B9-D33D-434B-8033-D18E9E327132}" destId="{EC01988E-4C0F-42CE-9E19-B1CFA233A648}" srcOrd="0" destOrd="0" presId="urn:microsoft.com/office/officeart/2005/8/layout/process4"/>
    <dgm:cxn modelId="{A79D59F9-AEBD-4F88-AD9C-CD46D651298F}" type="presOf" srcId="{81287500-6BAA-4D79-B273-14C8BFDABFA8}" destId="{392BB464-C250-408E-AFA1-6BBD00B9B8F5}" srcOrd="1" destOrd="0" presId="urn:microsoft.com/office/officeart/2005/8/layout/process4"/>
    <dgm:cxn modelId="{3D161843-0A94-4C81-8CA3-4C70646F34D0}" type="presOf" srcId="{4E9B42B9-D33D-434B-8033-D18E9E327132}" destId="{5CE7B3C1-E76F-4FFF-AF3C-7396411A906F}" srcOrd="1" destOrd="0" presId="urn:microsoft.com/office/officeart/2005/8/layout/process4"/>
    <dgm:cxn modelId="{D7A4572D-918C-4283-A0D9-36748E856122}" type="presParOf" srcId="{68EFA25D-AFE6-4286-8B61-39098E72B7F4}" destId="{FBE5FE30-EE31-4E62-A6F6-F74E7F52C0E8}" srcOrd="0" destOrd="0" presId="urn:microsoft.com/office/officeart/2005/8/layout/process4"/>
    <dgm:cxn modelId="{0CC457EF-9434-499A-865F-2067376C6881}" type="presParOf" srcId="{FBE5FE30-EE31-4E62-A6F6-F74E7F52C0E8}" destId="{7E79E816-5DA0-4C8C-BE7E-712584B4A012}" srcOrd="0" destOrd="0" presId="urn:microsoft.com/office/officeart/2005/8/layout/process4"/>
    <dgm:cxn modelId="{2AE06E1A-E2AE-4EAD-8B5D-46955DB37F46}" type="presParOf" srcId="{FBE5FE30-EE31-4E62-A6F6-F74E7F52C0E8}" destId="{392BB464-C250-408E-AFA1-6BBD00B9B8F5}" srcOrd="1" destOrd="0" presId="urn:microsoft.com/office/officeart/2005/8/layout/process4"/>
    <dgm:cxn modelId="{E25AEA3C-E561-4C88-964B-C171425F43C3}" type="presParOf" srcId="{FBE5FE30-EE31-4E62-A6F6-F74E7F52C0E8}" destId="{FFCB65E0-A6A6-4A2D-972C-683BD382BE60}" srcOrd="2" destOrd="0" presId="urn:microsoft.com/office/officeart/2005/8/layout/process4"/>
    <dgm:cxn modelId="{59A64FDC-B9E8-429D-BF77-6601A31BB74A}" type="presParOf" srcId="{FFCB65E0-A6A6-4A2D-972C-683BD382BE60}" destId="{72FBDB7D-1977-47BC-BE1B-9ADC92498A8B}" srcOrd="0" destOrd="0" presId="urn:microsoft.com/office/officeart/2005/8/layout/process4"/>
    <dgm:cxn modelId="{1BB2E002-B0E5-4BC4-ABCA-91B1E6D3EDB8}" type="presParOf" srcId="{68EFA25D-AFE6-4286-8B61-39098E72B7F4}" destId="{49A691A1-6F90-4CBE-99A2-21E4BA0E59F4}" srcOrd="1" destOrd="0" presId="urn:microsoft.com/office/officeart/2005/8/layout/process4"/>
    <dgm:cxn modelId="{6BA29AE7-06C9-41DD-8BC3-764E17D51541}" type="presParOf" srcId="{68EFA25D-AFE6-4286-8B61-39098E72B7F4}" destId="{0E48524B-19DF-4BD0-8576-F4A8C30E54CF}" srcOrd="2" destOrd="0" presId="urn:microsoft.com/office/officeart/2005/8/layout/process4"/>
    <dgm:cxn modelId="{CA12F9F7-8A0C-4390-B09A-65826A7EF6D2}" type="presParOf" srcId="{0E48524B-19DF-4BD0-8576-F4A8C30E54CF}" destId="{CFF23DBA-2C76-4FF4-954F-8DE1C52E43A5}" srcOrd="0" destOrd="0" presId="urn:microsoft.com/office/officeart/2005/8/layout/process4"/>
    <dgm:cxn modelId="{346EA184-0A56-4007-B1EB-7DACDAA802A0}" type="presParOf" srcId="{0E48524B-19DF-4BD0-8576-F4A8C30E54CF}" destId="{F6745A3B-9642-47BA-8D42-591ED73C45F2}" srcOrd="1" destOrd="0" presId="urn:microsoft.com/office/officeart/2005/8/layout/process4"/>
    <dgm:cxn modelId="{1A290408-FEA0-4DE7-9DB2-AA19675E6CE2}" type="presParOf" srcId="{0E48524B-19DF-4BD0-8576-F4A8C30E54CF}" destId="{95E313ED-BB60-4697-BF4D-4CF9D801A7D3}" srcOrd="2" destOrd="0" presId="urn:microsoft.com/office/officeart/2005/8/layout/process4"/>
    <dgm:cxn modelId="{44BE5EB1-8B78-4ED5-AEFE-6C373FF388BE}" type="presParOf" srcId="{95E313ED-BB60-4697-BF4D-4CF9D801A7D3}" destId="{E0DE46F0-3AF3-466A-B6EA-70EBEB063721}" srcOrd="0" destOrd="0" presId="urn:microsoft.com/office/officeart/2005/8/layout/process4"/>
    <dgm:cxn modelId="{B622C7FD-0857-44DA-9861-C223E9343DD6}" type="presParOf" srcId="{68EFA25D-AFE6-4286-8B61-39098E72B7F4}" destId="{52ED4431-9EC6-4571-AC70-2857094032AA}" srcOrd="3" destOrd="0" presId="urn:microsoft.com/office/officeart/2005/8/layout/process4"/>
    <dgm:cxn modelId="{2B1520BF-D6A3-472A-BA74-DFDFE919E514}" type="presParOf" srcId="{68EFA25D-AFE6-4286-8B61-39098E72B7F4}" destId="{68734240-F160-44C3-86E3-A83D200A4B8C}" srcOrd="4" destOrd="0" presId="urn:microsoft.com/office/officeart/2005/8/layout/process4"/>
    <dgm:cxn modelId="{588AB9C9-CA9F-4010-8DE8-95C3FDB44057}" type="presParOf" srcId="{68734240-F160-44C3-86E3-A83D200A4B8C}" destId="{EC01988E-4C0F-42CE-9E19-B1CFA233A648}" srcOrd="0" destOrd="0" presId="urn:microsoft.com/office/officeart/2005/8/layout/process4"/>
    <dgm:cxn modelId="{DE2BCE2C-CACB-4043-9704-B49EB1D6A637}" type="presParOf" srcId="{68734240-F160-44C3-86E3-A83D200A4B8C}" destId="{5CE7B3C1-E76F-4FFF-AF3C-7396411A906F}" srcOrd="1" destOrd="0" presId="urn:microsoft.com/office/officeart/2005/8/layout/process4"/>
    <dgm:cxn modelId="{F63B6A56-4A10-4D70-9602-C358E0D9CA0E}" type="presParOf" srcId="{68734240-F160-44C3-86E3-A83D200A4B8C}" destId="{6E84B948-A23F-4E84-9B10-6FEB85D4B856}" srcOrd="2" destOrd="0" presId="urn:microsoft.com/office/officeart/2005/8/layout/process4"/>
    <dgm:cxn modelId="{4BC55F2F-2380-4E41-A2AD-CBE0A6241F98}" type="presParOf" srcId="{6E84B948-A23F-4E84-9B10-6FEB85D4B856}" destId="{BFAE9DE3-4494-4748-9822-7FD880861FC7}" srcOrd="0" destOrd="0" presId="urn:microsoft.com/office/officeart/2005/8/layout/process4"/>
  </dgm:cxnLst>
  <dgm:bg/>
  <dgm:whole/>
</dgm:dataModel>
</file>

<file path=ppt/diagrams/data3.xml><?xml version="1.0" encoding="utf-8"?>
<dgm:dataModel xmlns:dgm="http://schemas.openxmlformats.org/drawingml/2006/diagram" xmlns:a="http://schemas.openxmlformats.org/drawingml/2006/main">
  <dgm:ptLst>
    <dgm:pt modelId="{9110E812-BDD3-43A4-955B-9D39941B052A}" type="doc">
      <dgm:prSet loTypeId="urn:microsoft.com/office/officeart/2005/8/layout/process4" loCatId="list" qsTypeId="urn:microsoft.com/office/officeart/2005/8/quickstyle/3d1" qsCatId="3D" csTypeId="urn:microsoft.com/office/officeart/2005/8/colors/accent1_2" csCatId="accent1" phldr="1"/>
      <dgm:spPr/>
      <dgm:t>
        <a:bodyPr/>
        <a:lstStyle/>
        <a:p>
          <a:endParaRPr lang="ru-RU"/>
        </a:p>
      </dgm:t>
    </dgm:pt>
    <dgm:pt modelId="{2E1CCC14-D171-4A26-9782-71EBED57158C}">
      <dgm:prSet phldrT="[Текст]" custT="1"/>
      <dgm:spPr>
        <a:solidFill>
          <a:srgbClr val="FFFFCC"/>
        </a:solidFill>
      </dgm:spPr>
      <dgm:t>
        <a:bodyPr/>
        <a:lstStyle/>
        <a:p>
          <a:r>
            <a:rPr lang="ru-RU" sz="3600" dirty="0" smtClean="0">
              <a:solidFill>
                <a:srgbClr val="002060"/>
              </a:solidFill>
            </a:rPr>
            <a:t>формулировка ответа</a:t>
          </a:r>
          <a:endParaRPr lang="ru-RU" sz="3600" dirty="0">
            <a:solidFill>
              <a:srgbClr val="002060"/>
            </a:solidFill>
          </a:endParaRPr>
        </a:p>
      </dgm:t>
    </dgm:pt>
    <dgm:pt modelId="{E773F65E-C2E0-4100-8ABF-05CD4873C5EC}" type="parTrans" cxnId="{F6343043-434C-4D43-84A8-BA881C4F44C3}">
      <dgm:prSet/>
      <dgm:spPr/>
      <dgm:t>
        <a:bodyPr/>
        <a:lstStyle/>
        <a:p>
          <a:endParaRPr lang="ru-RU"/>
        </a:p>
      </dgm:t>
    </dgm:pt>
    <dgm:pt modelId="{308A7CF5-E26B-48A6-A0FD-C659A586E324}" type="sibTrans" cxnId="{F6343043-434C-4D43-84A8-BA881C4F44C3}">
      <dgm:prSet/>
      <dgm:spPr/>
      <dgm:t>
        <a:bodyPr/>
        <a:lstStyle/>
        <a:p>
          <a:endParaRPr lang="ru-RU"/>
        </a:p>
      </dgm:t>
    </dgm:pt>
    <dgm:pt modelId="{A6561DD2-6E40-4F7D-8F29-C9F17869B6D3}">
      <dgm:prSet phldrT="[Текст]" custT="1"/>
      <dgm:spPr>
        <a:solidFill>
          <a:srgbClr val="FFCC99">
            <a:alpha val="90000"/>
          </a:srgbClr>
        </a:solidFill>
      </dgm:spPr>
      <dgm:t>
        <a:bodyPr/>
        <a:lstStyle/>
        <a:p>
          <a:r>
            <a:rPr lang="ru-RU" sz="3600" dirty="0" smtClean="0"/>
            <a:t>анализ решения</a:t>
          </a:r>
          <a:endParaRPr lang="ru-RU" sz="3600" dirty="0"/>
        </a:p>
      </dgm:t>
    </dgm:pt>
    <dgm:pt modelId="{0B64A915-D2AD-44E1-BDCA-958E57014237}" type="parTrans" cxnId="{0F9F8F0C-F1B3-412B-A145-165940EF03D2}">
      <dgm:prSet/>
      <dgm:spPr/>
      <dgm:t>
        <a:bodyPr/>
        <a:lstStyle/>
        <a:p>
          <a:endParaRPr lang="ru-RU"/>
        </a:p>
      </dgm:t>
    </dgm:pt>
    <dgm:pt modelId="{7E036548-321E-4772-BD35-AE696D168706}" type="sibTrans" cxnId="{0F9F8F0C-F1B3-412B-A145-165940EF03D2}">
      <dgm:prSet/>
      <dgm:spPr/>
      <dgm:t>
        <a:bodyPr/>
        <a:lstStyle/>
        <a:p>
          <a:endParaRPr lang="ru-RU"/>
        </a:p>
      </dgm:t>
    </dgm:pt>
    <dgm:pt modelId="{B965EDA4-2031-4364-ADD2-F0986CEEF7A0}" type="pres">
      <dgm:prSet presAssocID="{9110E812-BDD3-43A4-955B-9D39941B052A}" presName="Name0" presStyleCnt="0">
        <dgm:presLayoutVars>
          <dgm:dir/>
          <dgm:animLvl val="lvl"/>
          <dgm:resizeHandles val="exact"/>
        </dgm:presLayoutVars>
      </dgm:prSet>
      <dgm:spPr/>
      <dgm:t>
        <a:bodyPr/>
        <a:lstStyle/>
        <a:p>
          <a:endParaRPr lang="ru-RU"/>
        </a:p>
      </dgm:t>
    </dgm:pt>
    <dgm:pt modelId="{CC86B5C4-EDD3-4D4D-A66F-098FE2E65625}" type="pres">
      <dgm:prSet presAssocID="{2E1CCC14-D171-4A26-9782-71EBED57158C}" presName="boxAndChildren" presStyleCnt="0"/>
      <dgm:spPr/>
    </dgm:pt>
    <dgm:pt modelId="{C30CF38E-B894-4EBA-B964-1F9553F8B408}" type="pres">
      <dgm:prSet presAssocID="{2E1CCC14-D171-4A26-9782-71EBED57158C}" presName="parentTextBox" presStyleLbl="node1" presStyleIdx="0" presStyleCnt="1"/>
      <dgm:spPr/>
      <dgm:t>
        <a:bodyPr/>
        <a:lstStyle/>
        <a:p>
          <a:endParaRPr lang="ru-RU"/>
        </a:p>
      </dgm:t>
    </dgm:pt>
    <dgm:pt modelId="{B75D8C30-36FD-43BF-8147-68E046F4F159}" type="pres">
      <dgm:prSet presAssocID="{2E1CCC14-D171-4A26-9782-71EBED57158C}" presName="entireBox" presStyleLbl="node1" presStyleIdx="0" presStyleCnt="1"/>
      <dgm:spPr/>
      <dgm:t>
        <a:bodyPr/>
        <a:lstStyle/>
        <a:p>
          <a:endParaRPr lang="ru-RU"/>
        </a:p>
      </dgm:t>
    </dgm:pt>
    <dgm:pt modelId="{AEF56B32-2B2F-4951-9BDE-80CB99E94F36}" type="pres">
      <dgm:prSet presAssocID="{2E1CCC14-D171-4A26-9782-71EBED57158C}" presName="descendantBox" presStyleCnt="0"/>
      <dgm:spPr/>
    </dgm:pt>
    <dgm:pt modelId="{EF9121DE-ECE7-49BF-9E6C-F4AB4C4D80DE}" type="pres">
      <dgm:prSet presAssocID="{A6561DD2-6E40-4F7D-8F29-C9F17869B6D3}" presName="childTextBox" presStyleLbl="fgAccFollowNode1" presStyleIdx="0" presStyleCnt="1">
        <dgm:presLayoutVars>
          <dgm:bulletEnabled val="1"/>
        </dgm:presLayoutVars>
      </dgm:prSet>
      <dgm:spPr/>
      <dgm:t>
        <a:bodyPr/>
        <a:lstStyle/>
        <a:p>
          <a:endParaRPr lang="ru-RU"/>
        </a:p>
      </dgm:t>
    </dgm:pt>
  </dgm:ptLst>
  <dgm:cxnLst>
    <dgm:cxn modelId="{0F9F8F0C-F1B3-412B-A145-165940EF03D2}" srcId="{2E1CCC14-D171-4A26-9782-71EBED57158C}" destId="{A6561DD2-6E40-4F7D-8F29-C9F17869B6D3}" srcOrd="0" destOrd="0" parTransId="{0B64A915-D2AD-44E1-BDCA-958E57014237}" sibTransId="{7E036548-321E-4772-BD35-AE696D168706}"/>
    <dgm:cxn modelId="{BD716346-D4F1-4630-88CE-4D1BD1EBB635}" type="presOf" srcId="{9110E812-BDD3-43A4-955B-9D39941B052A}" destId="{B965EDA4-2031-4364-ADD2-F0986CEEF7A0}" srcOrd="0" destOrd="0" presId="urn:microsoft.com/office/officeart/2005/8/layout/process4"/>
    <dgm:cxn modelId="{544109E5-BF24-4363-8FFB-AA7930CBD569}" type="presOf" srcId="{2E1CCC14-D171-4A26-9782-71EBED57158C}" destId="{B75D8C30-36FD-43BF-8147-68E046F4F159}" srcOrd="1" destOrd="0" presId="urn:microsoft.com/office/officeart/2005/8/layout/process4"/>
    <dgm:cxn modelId="{A3EAB4FA-7C8F-4C15-B811-BA8C90329ECD}" type="presOf" srcId="{2E1CCC14-D171-4A26-9782-71EBED57158C}" destId="{C30CF38E-B894-4EBA-B964-1F9553F8B408}" srcOrd="0" destOrd="0" presId="urn:microsoft.com/office/officeart/2005/8/layout/process4"/>
    <dgm:cxn modelId="{F6343043-434C-4D43-84A8-BA881C4F44C3}" srcId="{9110E812-BDD3-43A4-955B-9D39941B052A}" destId="{2E1CCC14-D171-4A26-9782-71EBED57158C}" srcOrd="0" destOrd="0" parTransId="{E773F65E-C2E0-4100-8ABF-05CD4873C5EC}" sibTransId="{308A7CF5-E26B-48A6-A0FD-C659A586E324}"/>
    <dgm:cxn modelId="{E9D34D7C-0715-462A-8CB0-7E7A2C6809EC}" type="presOf" srcId="{A6561DD2-6E40-4F7D-8F29-C9F17869B6D3}" destId="{EF9121DE-ECE7-49BF-9E6C-F4AB4C4D80DE}" srcOrd="0" destOrd="0" presId="urn:microsoft.com/office/officeart/2005/8/layout/process4"/>
    <dgm:cxn modelId="{CB491EDE-6C5A-4DD5-BD22-80EA32CE0132}" type="presParOf" srcId="{B965EDA4-2031-4364-ADD2-F0986CEEF7A0}" destId="{CC86B5C4-EDD3-4D4D-A66F-098FE2E65625}" srcOrd="0" destOrd="0" presId="urn:microsoft.com/office/officeart/2005/8/layout/process4"/>
    <dgm:cxn modelId="{DAD8E8A4-E456-41B8-8996-8EE2825A6522}" type="presParOf" srcId="{CC86B5C4-EDD3-4D4D-A66F-098FE2E65625}" destId="{C30CF38E-B894-4EBA-B964-1F9553F8B408}" srcOrd="0" destOrd="0" presId="urn:microsoft.com/office/officeart/2005/8/layout/process4"/>
    <dgm:cxn modelId="{40F67047-56DA-494C-BA3A-8B1C634B88FC}" type="presParOf" srcId="{CC86B5C4-EDD3-4D4D-A66F-098FE2E65625}" destId="{B75D8C30-36FD-43BF-8147-68E046F4F159}" srcOrd="1" destOrd="0" presId="urn:microsoft.com/office/officeart/2005/8/layout/process4"/>
    <dgm:cxn modelId="{E57218FE-4F10-4B90-A8A0-AFDB8BCB3D85}" type="presParOf" srcId="{CC86B5C4-EDD3-4D4D-A66F-098FE2E65625}" destId="{AEF56B32-2B2F-4951-9BDE-80CB99E94F36}" srcOrd="2" destOrd="0" presId="urn:microsoft.com/office/officeart/2005/8/layout/process4"/>
    <dgm:cxn modelId="{BC0CDB32-C484-4752-AB2B-962F1D0FBCEE}" type="presParOf" srcId="{AEF56B32-2B2F-4951-9BDE-80CB99E94F36}" destId="{EF9121DE-ECE7-49BF-9E6C-F4AB4C4D80DE}" srcOrd="0" destOrd="0" presId="urn:microsoft.com/office/officeart/2005/8/layout/process4"/>
  </dgm:cxnLst>
  <dgm:bg/>
  <dgm:whole/>
</dgm:dataModel>
</file>

<file path=ppt/diagrams/data4.xml><?xml version="1.0" encoding="utf-8"?>
<dgm:dataModel xmlns:dgm="http://schemas.openxmlformats.org/drawingml/2006/diagram" xmlns:a="http://schemas.openxmlformats.org/drawingml/2006/main">
  <dgm:ptLst>
    <dgm:pt modelId="{AE09997D-B68C-4D7D-BA2D-F5D81941D551}" type="doc">
      <dgm:prSet loTypeId="urn:microsoft.com/office/officeart/2005/8/layout/funnel1" loCatId="relationship" qsTypeId="urn:microsoft.com/office/officeart/2005/8/quickstyle/simple3" qsCatId="simple" csTypeId="urn:microsoft.com/office/officeart/2005/8/colors/colorful3" csCatId="colorful" phldr="1"/>
      <dgm:spPr/>
      <dgm:t>
        <a:bodyPr/>
        <a:lstStyle/>
        <a:p>
          <a:endParaRPr lang="ru-RU"/>
        </a:p>
      </dgm:t>
    </dgm:pt>
    <dgm:pt modelId="{8F33A002-A464-45EC-93D2-BCE5C8316531}">
      <dgm:prSet phldrT="[Текст]" custT="1"/>
      <dgm:spPr>
        <a:solidFill>
          <a:srgbClr val="FFCCFF"/>
        </a:solidFill>
      </dgm:spPr>
      <dgm:t>
        <a:bodyPr/>
        <a:lstStyle/>
        <a:p>
          <a:r>
            <a:rPr lang="ru-RU" sz="2400" b="1" dirty="0" smtClean="0"/>
            <a:t>схемы (графы)</a:t>
          </a:r>
          <a:endParaRPr lang="ru-RU" sz="2400" b="1" dirty="0"/>
        </a:p>
      </dgm:t>
    </dgm:pt>
    <dgm:pt modelId="{51D5F4A6-B7E7-492C-9A8A-304CE2E6E6FF}" type="parTrans" cxnId="{631F620E-BE11-48C5-9BC5-A308B239C4A5}">
      <dgm:prSet/>
      <dgm:spPr/>
      <dgm:t>
        <a:bodyPr/>
        <a:lstStyle/>
        <a:p>
          <a:endParaRPr lang="ru-RU"/>
        </a:p>
      </dgm:t>
    </dgm:pt>
    <dgm:pt modelId="{4CC8850B-91B5-474A-933A-CED50C889A4C}" type="sibTrans" cxnId="{631F620E-BE11-48C5-9BC5-A308B239C4A5}">
      <dgm:prSet/>
      <dgm:spPr/>
      <dgm:t>
        <a:bodyPr/>
        <a:lstStyle/>
        <a:p>
          <a:endParaRPr lang="ru-RU"/>
        </a:p>
      </dgm:t>
    </dgm:pt>
    <dgm:pt modelId="{2BF7AE25-235A-42B0-BDEA-BCFF8DB96ADF}">
      <dgm:prSet phldrT="[Текст]" custT="1"/>
      <dgm:spPr>
        <a:solidFill>
          <a:srgbClr val="FFFFCC"/>
        </a:solidFill>
      </dgm:spPr>
      <dgm:t>
        <a:bodyPr/>
        <a:lstStyle/>
        <a:p>
          <a:r>
            <a:rPr lang="ru-RU" sz="2800" b="1" dirty="0" smtClean="0"/>
            <a:t>таблицы</a:t>
          </a:r>
          <a:endParaRPr lang="ru-RU" sz="2800" b="1" dirty="0"/>
        </a:p>
      </dgm:t>
    </dgm:pt>
    <dgm:pt modelId="{E862B1E7-BA10-4BD9-BE2F-B63C3957D71A}" type="parTrans" cxnId="{45406DC4-2A03-49EC-A397-C481AC6428A2}">
      <dgm:prSet/>
      <dgm:spPr/>
      <dgm:t>
        <a:bodyPr/>
        <a:lstStyle/>
        <a:p>
          <a:endParaRPr lang="ru-RU"/>
        </a:p>
      </dgm:t>
    </dgm:pt>
    <dgm:pt modelId="{FF1B8543-4E5A-4931-A42C-4FBEF436423A}" type="sibTrans" cxnId="{45406DC4-2A03-49EC-A397-C481AC6428A2}">
      <dgm:prSet/>
      <dgm:spPr/>
      <dgm:t>
        <a:bodyPr/>
        <a:lstStyle/>
        <a:p>
          <a:endParaRPr lang="ru-RU"/>
        </a:p>
      </dgm:t>
    </dgm:pt>
    <dgm:pt modelId="{EA07CCA6-5867-4A73-A746-0B7C504AB660}">
      <dgm:prSet phldrT="[Текст]" custT="1"/>
      <dgm:spPr>
        <a:solidFill>
          <a:schemeClr val="accent4">
            <a:lumMod val="60000"/>
            <a:lumOff val="40000"/>
          </a:schemeClr>
        </a:solidFill>
      </dgm:spPr>
      <dgm:t>
        <a:bodyPr/>
        <a:lstStyle/>
        <a:p>
          <a:r>
            <a:rPr lang="ru-RU" sz="2200" b="1" dirty="0" smtClean="0"/>
            <a:t>диаграммы (круги) Эйлера - Венна</a:t>
          </a:r>
          <a:endParaRPr lang="ru-RU" sz="2200" b="1" dirty="0"/>
        </a:p>
      </dgm:t>
    </dgm:pt>
    <dgm:pt modelId="{97A59555-9A74-4B3D-AC21-35BADB81D556}" type="parTrans" cxnId="{1AB76970-7C61-41AF-B7D2-87F4768F2B9A}">
      <dgm:prSet/>
      <dgm:spPr/>
      <dgm:t>
        <a:bodyPr/>
        <a:lstStyle/>
        <a:p>
          <a:endParaRPr lang="ru-RU"/>
        </a:p>
      </dgm:t>
    </dgm:pt>
    <dgm:pt modelId="{98BFE90B-FB2E-44E4-86E8-798E0A24FAE5}" type="sibTrans" cxnId="{1AB76970-7C61-41AF-B7D2-87F4768F2B9A}">
      <dgm:prSet/>
      <dgm:spPr/>
      <dgm:t>
        <a:bodyPr/>
        <a:lstStyle/>
        <a:p>
          <a:endParaRPr lang="ru-RU"/>
        </a:p>
      </dgm:t>
    </dgm:pt>
    <dgm:pt modelId="{40C4DE0E-E879-4248-B1D5-53CC021DB013}">
      <dgm:prSet phldrT="[Текст]" phldr="1"/>
      <dgm:spPr/>
      <dgm:t>
        <a:bodyPr/>
        <a:lstStyle/>
        <a:p>
          <a:endParaRPr lang="ru-RU"/>
        </a:p>
      </dgm:t>
    </dgm:pt>
    <dgm:pt modelId="{0FB650E7-8F44-45F3-8091-565A084A1756}" type="sibTrans" cxnId="{BDBCF7A3-B3F4-4993-845A-4B3292C2F16E}">
      <dgm:prSet/>
      <dgm:spPr/>
      <dgm:t>
        <a:bodyPr/>
        <a:lstStyle/>
        <a:p>
          <a:endParaRPr lang="ru-RU"/>
        </a:p>
      </dgm:t>
    </dgm:pt>
    <dgm:pt modelId="{817A7FDF-15EC-4B86-A007-DD5786200953}" type="parTrans" cxnId="{BDBCF7A3-B3F4-4993-845A-4B3292C2F16E}">
      <dgm:prSet/>
      <dgm:spPr/>
      <dgm:t>
        <a:bodyPr/>
        <a:lstStyle/>
        <a:p>
          <a:endParaRPr lang="ru-RU"/>
        </a:p>
      </dgm:t>
    </dgm:pt>
    <dgm:pt modelId="{F6E688D4-0A9A-47B0-AB38-942A97BA3003}" type="pres">
      <dgm:prSet presAssocID="{AE09997D-B68C-4D7D-BA2D-F5D81941D551}" presName="Name0" presStyleCnt="0">
        <dgm:presLayoutVars>
          <dgm:chMax val="4"/>
          <dgm:resizeHandles val="exact"/>
        </dgm:presLayoutVars>
      </dgm:prSet>
      <dgm:spPr/>
      <dgm:t>
        <a:bodyPr/>
        <a:lstStyle/>
        <a:p>
          <a:endParaRPr lang="ru-RU"/>
        </a:p>
      </dgm:t>
    </dgm:pt>
    <dgm:pt modelId="{AAE3574C-1EA7-4C9C-BA3E-DE15219FE87C}" type="pres">
      <dgm:prSet presAssocID="{AE09997D-B68C-4D7D-BA2D-F5D81941D551}" presName="ellipse" presStyleLbl="trBgShp" presStyleIdx="0" presStyleCnt="1"/>
      <dgm:spPr/>
    </dgm:pt>
    <dgm:pt modelId="{E8A30A1C-D498-40EA-98DC-D9835E48C470}" type="pres">
      <dgm:prSet presAssocID="{AE09997D-B68C-4D7D-BA2D-F5D81941D551}" presName="arrow1" presStyleLbl="fgShp" presStyleIdx="0" presStyleCnt="1"/>
      <dgm:spPr/>
    </dgm:pt>
    <dgm:pt modelId="{FC2B68BD-C154-41AC-989C-6899B83CC72F}" type="pres">
      <dgm:prSet presAssocID="{AE09997D-B68C-4D7D-BA2D-F5D81941D551}" presName="rectangle" presStyleLbl="revTx" presStyleIdx="0" presStyleCnt="1">
        <dgm:presLayoutVars>
          <dgm:bulletEnabled val="1"/>
        </dgm:presLayoutVars>
      </dgm:prSet>
      <dgm:spPr/>
      <dgm:t>
        <a:bodyPr/>
        <a:lstStyle/>
        <a:p>
          <a:endParaRPr lang="ru-RU"/>
        </a:p>
      </dgm:t>
    </dgm:pt>
    <dgm:pt modelId="{3513CD95-6771-4541-BBC9-8D8B74D6C466}" type="pres">
      <dgm:prSet presAssocID="{2BF7AE25-235A-42B0-BDEA-BCFF8DB96ADF}" presName="item1" presStyleLbl="node1" presStyleIdx="0" presStyleCnt="3" custScaleX="161438" custScaleY="140522" custLinFactNeighborX="-7348" custLinFactNeighborY="14217">
        <dgm:presLayoutVars>
          <dgm:bulletEnabled val="1"/>
        </dgm:presLayoutVars>
      </dgm:prSet>
      <dgm:spPr/>
      <dgm:t>
        <a:bodyPr/>
        <a:lstStyle/>
        <a:p>
          <a:endParaRPr lang="ru-RU"/>
        </a:p>
      </dgm:t>
    </dgm:pt>
    <dgm:pt modelId="{EFFDFA5F-8998-4FF8-98EA-458C7B92A2A0}" type="pres">
      <dgm:prSet presAssocID="{EA07CCA6-5867-4A73-A746-0B7C504AB660}" presName="item2" presStyleLbl="node1" presStyleIdx="1" presStyleCnt="3" custScaleX="175819" custScaleY="141046" custLinFactNeighborX="-28758" custLinFactNeighborY="-15664">
        <dgm:presLayoutVars>
          <dgm:bulletEnabled val="1"/>
        </dgm:presLayoutVars>
      </dgm:prSet>
      <dgm:spPr/>
      <dgm:t>
        <a:bodyPr/>
        <a:lstStyle/>
        <a:p>
          <a:endParaRPr lang="ru-RU"/>
        </a:p>
      </dgm:t>
    </dgm:pt>
    <dgm:pt modelId="{0D9FA9CE-0DBB-4435-89FB-6F6BBB7DCFF1}" type="pres">
      <dgm:prSet presAssocID="{40C4DE0E-E879-4248-B1D5-53CC021DB013}" presName="item3" presStyleLbl="node1" presStyleIdx="2" presStyleCnt="3" custScaleX="173985" custScaleY="134520" custLinFactNeighborX="63408" custLinFactNeighborY="10259">
        <dgm:presLayoutVars>
          <dgm:bulletEnabled val="1"/>
        </dgm:presLayoutVars>
      </dgm:prSet>
      <dgm:spPr/>
      <dgm:t>
        <a:bodyPr/>
        <a:lstStyle/>
        <a:p>
          <a:endParaRPr lang="ru-RU"/>
        </a:p>
      </dgm:t>
    </dgm:pt>
    <dgm:pt modelId="{5B0CE7DD-EE18-4E9E-BCBF-C9838BB141E6}" type="pres">
      <dgm:prSet presAssocID="{AE09997D-B68C-4D7D-BA2D-F5D81941D551}" presName="funnel" presStyleLbl="trAlignAcc1" presStyleIdx="0" presStyleCnt="1" custScaleX="145378" custScaleY="139495" custLinFactNeighborX="-1261" custLinFactNeighborY="20116"/>
      <dgm:spPr/>
    </dgm:pt>
  </dgm:ptLst>
  <dgm:cxnLst>
    <dgm:cxn modelId="{39B0028D-E0F7-4306-B657-88EDF4949A8B}" type="presOf" srcId="{EA07CCA6-5867-4A73-A746-0B7C504AB660}" destId="{3513CD95-6771-4541-BBC9-8D8B74D6C466}" srcOrd="0" destOrd="0" presId="urn:microsoft.com/office/officeart/2005/8/layout/funnel1"/>
    <dgm:cxn modelId="{7EB39023-D938-4015-8E37-3B708C6DA864}" type="presOf" srcId="{40C4DE0E-E879-4248-B1D5-53CC021DB013}" destId="{FC2B68BD-C154-41AC-989C-6899B83CC72F}" srcOrd="0" destOrd="0" presId="urn:microsoft.com/office/officeart/2005/8/layout/funnel1"/>
    <dgm:cxn modelId="{27A9B4CD-9450-4A3B-9708-723D8F1746F8}" type="presOf" srcId="{8F33A002-A464-45EC-93D2-BCE5C8316531}" destId="{0D9FA9CE-0DBB-4435-89FB-6F6BBB7DCFF1}" srcOrd="0" destOrd="0" presId="urn:microsoft.com/office/officeart/2005/8/layout/funnel1"/>
    <dgm:cxn modelId="{3C7FC149-4580-44A8-A8EE-259C13A9EF96}" type="presOf" srcId="{2BF7AE25-235A-42B0-BDEA-BCFF8DB96ADF}" destId="{EFFDFA5F-8998-4FF8-98EA-458C7B92A2A0}" srcOrd="0" destOrd="0" presId="urn:microsoft.com/office/officeart/2005/8/layout/funnel1"/>
    <dgm:cxn modelId="{1AB76970-7C61-41AF-B7D2-87F4768F2B9A}" srcId="{AE09997D-B68C-4D7D-BA2D-F5D81941D551}" destId="{EA07CCA6-5867-4A73-A746-0B7C504AB660}" srcOrd="2" destOrd="0" parTransId="{97A59555-9A74-4B3D-AC21-35BADB81D556}" sibTransId="{98BFE90B-FB2E-44E4-86E8-798E0A24FAE5}"/>
    <dgm:cxn modelId="{631F620E-BE11-48C5-9BC5-A308B239C4A5}" srcId="{AE09997D-B68C-4D7D-BA2D-F5D81941D551}" destId="{8F33A002-A464-45EC-93D2-BCE5C8316531}" srcOrd="0" destOrd="0" parTransId="{51D5F4A6-B7E7-492C-9A8A-304CE2E6E6FF}" sibTransId="{4CC8850B-91B5-474A-933A-CED50C889A4C}"/>
    <dgm:cxn modelId="{BDBCF7A3-B3F4-4993-845A-4B3292C2F16E}" srcId="{AE09997D-B68C-4D7D-BA2D-F5D81941D551}" destId="{40C4DE0E-E879-4248-B1D5-53CC021DB013}" srcOrd="3" destOrd="0" parTransId="{817A7FDF-15EC-4B86-A007-DD5786200953}" sibTransId="{0FB650E7-8F44-45F3-8091-565A084A1756}"/>
    <dgm:cxn modelId="{45406DC4-2A03-49EC-A397-C481AC6428A2}" srcId="{AE09997D-B68C-4D7D-BA2D-F5D81941D551}" destId="{2BF7AE25-235A-42B0-BDEA-BCFF8DB96ADF}" srcOrd="1" destOrd="0" parTransId="{E862B1E7-BA10-4BD9-BE2F-B63C3957D71A}" sibTransId="{FF1B8543-4E5A-4931-A42C-4FBEF436423A}"/>
    <dgm:cxn modelId="{733BC10F-6C73-4E0C-B799-CAEBA1802896}" type="presOf" srcId="{AE09997D-B68C-4D7D-BA2D-F5D81941D551}" destId="{F6E688D4-0A9A-47B0-AB38-942A97BA3003}" srcOrd="0" destOrd="0" presId="urn:microsoft.com/office/officeart/2005/8/layout/funnel1"/>
    <dgm:cxn modelId="{FA6A2A3B-7098-4B16-AB7F-A519ECACF874}" type="presParOf" srcId="{F6E688D4-0A9A-47B0-AB38-942A97BA3003}" destId="{AAE3574C-1EA7-4C9C-BA3E-DE15219FE87C}" srcOrd="0" destOrd="0" presId="urn:microsoft.com/office/officeart/2005/8/layout/funnel1"/>
    <dgm:cxn modelId="{42683A17-C790-4D48-B407-B1950AD3922C}" type="presParOf" srcId="{F6E688D4-0A9A-47B0-AB38-942A97BA3003}" destId="{E8A30A1C-D498-40EA-98DC-D9835E48C470}" srcOrd="1" destOrd="0" presId="urn:microsoft.com/office/officeart/2005/8/layout/funnel1"/>
    <dgm:cxn modelId="{88F33971-8358-4316-8CB4-AF1A7CCE860A}" type="presParOf" srcId="{F6E688D4-0A9A-47B0-AB38-942A97BA3003}" destId="{FC2B68BD-C154-41AC-989C-6899B83CC72F}" srcOrd="2" destOrd="0" presId="urn:microsoft.com/office/officeart/2005/8/layout/funnel1"/>
    <dgm:cxn modelId="{738284DB-394C-41E2-9BEA-0A4E530FA7C8}" type="presParOf" srcId="{F6E688D4-0A9A-47B0-AB38-942A97BA3003}" destId="{3513CD95-6771-4541-BBC9-8D8B74D6C466}" srcOrd="3" destOrd="0" presId="urn:microsoft.com/office/officeart/2005/8/layout/funnel1"/>
    <dgm:cxn modelId="{B0D9BA8E-DCFB-4416-8A1A-CF17F62257C7}" type="presParOf" srcId="{F6E688D4-0A9A-47B0-AB38-942A97BA3003}" destId="{EFFDFA5F-8998-4FF8-98EA-458C7B92A2A0}" srcOrd="4" destOrd="0" presId="urn:microsoft.com/office/officeart/2005/8/layout/funnel1"/>
    <dgm:cxn modelId="{8C9E1A80-BBCD-49F8-B566-5472CC61A5FD}" type="presParOf" srcId="{F6E688D4-0A9A-47B0-AB38-942A97BA3003}" destId="{0D9FA9CE-0DBB-4435-89FB-6F6BBB7DCFF1}" srcOrd="5" destOrd="0" presId="urn:microsoft.com/office/officeart/2005/8/layout/funnel1"/>
    <dgm:cxn modelId="{E32CE758-BFD1-4244-828B-408C606A148D}" type="presParOf" srcId="{F6E688D4-0A9A-47B0-AB38-942A97BA3003}" destId="{5B0CE7DD-EE18-4E9E-BCBF-C9838BB141E6}" srcOrd="6" destOrd="0" presId="urn:microsoft.com/office/officeart/2005/8/layout/funne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755BF5-F879-4482-AA17-DCE8E0222E9F}" type="datetimeFigureOut">
              <a:rPr lang="ru-RU" smtClean="0"/>
              <a:pPr/>
              <a:t>05.01.2009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CB01416-66B2-420D-A39D-5E6BA5693F26}"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5CB01416-66B2-420D-A39D-5E6BA5693F26}" type="slidenum">
              <a:rPr lang="ru-RU" smtClean="0"/>
              <a:pPr/>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3E195C13-9CEA-4483-B470-25A37981181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E195C13-9CEA-4483-B470-25A379811810}"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E195C13-9CEA-4483-B470-25A37981181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989BEC36-6936-495B-B6F2-48551AEAFAF3}" type="datetimeFigureOut">
              <a:rPr lang="ru-RU" smtClean="0"/>
              <a:pPr/>
              <a:t>05.01.2009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3E195C13-9CEA-4483-B470-25A379811810}"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989BEC36-6936-495B-B6F2-48551AEAFAF3}" type="datetimeFigureOut">
              <a:rPr lang="ru-RU" smtClean="0"/>
              <a:pPr/>
              <a:t>05.01.2009</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E195C13-9CEA-4483-B470-25A379811810}"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miles.33b.ru/smile.68293.html" TargetMode="External"/><Relationship Id="rId2" Type="http://schemas.openxmlformats.org/officeDocument/2006/relationships/slideLayout" Target="../slideLayouts/slideLayout1.xml"/><Relationship Id="rId1" Type="http://schemas.openxmlformats.org/officeDocument/2006/relationships/themeOverride" Target="../theme/themeOverride7.xml"/><Relationship Id="rId4" Type="http://schemas.openxmlformats.org/officeDocument/2006/relationships/image" Target="../media/image9.gif"/></Relationships>
</file>

<file path=ppt/slides/_rels/slide11.xml.rels><?xml version="1.0" encoding="UTF-8" standalone="yes"?>
<Relationships xmlns="http://schemas.openxmlformats.org/package/2006/relationships"><Relationship Id="rId8" Type="http://schemas.openxmlformats.org/officeDocument/2006/relationships/image" Target="../media/image10.gif"/><Relationship Id="rId3" Type="http://schemas.openxmlformats.org/officeDocument/2006/relationships/diagramData" Target="../diagrams/data4.xml"/><Relationship Id="rId7" Type="http://schemas.openxmlformats.org/officeDocument/2006/relationships/hyperlink" Target="http://smiles.33b.ru/smile.104676.html" TargetMode="External"/><Relationship Id="rId2" Type="http://schemas.openxmlformats.org/officeDocument/2006/relationships/slideLayout" Target="../slideLayouts/slideLayout1.xml"/><Relationship Id="rId1" Type="http://schemas.openxmlformats.org/officeDocument/2006/relationships/themeOverride" Target="../theme/themeOverride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Layout" Target="../slideLayouts/slideLayout1.xml"/><Relationship Id="rId1" Type="http://schemas.openxmlformats.org/officeDocument/2006/relationships/themeOverride" Target="../theme/themeOverride9.xml"/></Relationships>
</file>

<file path=ppt/slides/_rels/slide13.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hyperlink" Target="http://smiles.33b.ru/smile.52742.html"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slideLayout" Target="../slideLayouts/slideLayout1.xml"/><Relationship Id="rId1" Type="http://schemas.openxmlformats.org/officeDocument/2006/relationships/themeOverride" Target="../theme/themeOverr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slideLayout" Target="../slideLayouts/slideLayout1.xml"/><Relationship Id="rId1" Type="http://schemas.openxmlformats.org/officeDocument/2006/relationships/themeOverride" Target="../theme/themeOverride11.xml"/></Relationships>
</file>

<file path=ppt/slides/_rels/slide17.xml.rels><?xml version="1.0" encoding="UTF-8" standalone="yes"?>
<Relationships xmlns="http://schemas.openxmlformats.org/package/2006/relationships"><Relationship Id="rId3" Type="http://schemas.openxmlformats.org/officeDocument/2006/relationships/hyperlink" Target="http://smiles.33b.ru/smile.50666.html" TargetMode="External"/><Relationship Id="rId2" Type="http://schemas.openxmlformats.org/officeDocument/2006/relationships/slideLayout" Target="../slideLayouts/slideLayout1.xml"/><Relationship Id="rId1" Type="http://schemas.openxmlformats.org/officeDocument/2006/relationships/themeOverride" Target="../theme/themeOverride12.xml"/><Relationship Id="rId4" Type="http://schemas.openxmlformats.org/officeDocument/2006/relationships/image" Target="../media/image14.gif"/></Relationships>
</file>

<file path=ppt/slides/_rels/slide1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3.gif"/><Relationship Id="rId3" Type="http://schemas.openxmlformats.org/officeDocument/2006/relationships/diagramData" Target="../diagrams/data1.xml"/><Relationship Id="rId7" Type="http://schemas.openxmlformats.org/officeDocument/2006/relationships/hyperlink" Target="http://smiles.33b.ru/smile.42209.html"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iles.33b.ru/smile.43906.html" TargetMode="Externa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slideLayout" Target="../slideLayouts/slideLayout1.xml"/><Relationship Id="rId1" Type="http://schemas.openxmlformats.org/officeDocument/2006/relationships/themeOverride" Target="../theme/themeOverride2.xml"/></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3.xml"/><Relationship Id="rId3" Type="http://schemas.openxmlformats.org/officeDocument/2006/relationships/diagramData" Target="../diagrams/data2.xml"/><Relationship Id="rId7" Type="http://schemas.openxmlformats.org/officeDocument/2006/relationships/diagramData" Target="../diagrams/data3.xml"/><Relationship Id="rId2" Type="http://schemas.openxmlformats.org/officeDocument/2006/relationships/slideLayout" Target="../slideLayouts/slideLayout1.xml"/><Relationship Id="rId1" Type="http://schemas.openxmlformats.org/officeDocument/2006/relationships/themeOverride" Target="../theme/themeOverride3.xml"/><Relationship Id="rId6" Type="http://schemas.openxmlformats.org/officeDocument/2006/relationships/diagramColors" Target="../diagrams/colors2.xml"/><Relationship Id="rId5" Type="http://schemas.openxmlformats.org/officeDocument/2006/relationships/diagramQuickStyle" Target="../diagrams/quickStyle2.xml"/><Relationship Id="rId10" Type="http://schemas.openxmlformats.org/officeDocument/2006/relationships/diagramColors" Target="../diagrams/colors3.xml"/><Relationship Id="rId4" Type="http://schemas.openxmlformats.org/officeDocument/2006/relationships/diagramLayout" Target="../diagrams/layout2.xml"/><Relationship Id="rId9"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slideLayout" Target="../slideLayouts/slideLayout1.xml"/><Relationship Id="rId1" Type="http://schemas.openxmlformats.org/officeDocument/2006/relationships/themeOverride" Target="../theme/themeOverride4.xml"/></Relationships>
</file>

<file path=ppt/slides/_rels/slide7.xml.rels><?xml version="1.0" encoding="UTF-8" standalone="yes"?>
<Relationships xmlns="http://schemas.openxmlformats.org/package/2006/relationships"><Relationship Id="rId3" Type="http://schemas.openxmlformats.org/officeDocument/2006/relationships/hyperlink" Target="http://smiles.33b.ru/smile.45324.html" TargetMode="External"/><Relationship Id="rId2" Type="http://schemas.openxmlformats.org/officeDocument/2006/relationships/slideLayout" Target="../slideLayouts/slideLayout1.xml"/><Relationship Id="rId1" Type="http://schemas.openxmlformats.org/officeDocument/2006/relationships/themeOverride" Target="../theme/themeOverride5.xml"/><Relationship Id="rId4" Type="http://schemas.openxmlformats.org/officeDocument/2006/relationships/image" Target="../media/image7.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smiles.33b.ru/smile.29414.html" TargetMode="External"/><Relationship Id="rId2" Type="http://schemas.openxmlformats.org/officeDocument/2006/relationships/slideLayout" Target="../slideLayouts/slideLayout1.xml"/><Relationship Id="rId1" Type="http://schemas.openxmlformats.org/officeDocument/2006/relationships/themeOverride" Target="../theme/themeOverride6.xml"/><Relationship Id="rId4" Type="http://schemas.openxmlformats.org/officeDocument/2006/relationships/image" Target="../media/image8.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84" y="642918"/>
            <a:ext cx="10715700" cy="2857520"/>
          </a:xfrm>
          <a:effectLst>
            <a:innerShdw blurRad="63500" dist="50800" dir="13500000">
              <a:prstClr val="black">
                <a:alpha val="50000"/>
              </a:prstClr>
            </a:innerShdw>
          </a:effectLst>
          <a:scene3d>
            <a:camera prst="perspectiveContrastingRightFacing"/>
            <a:lightRig rig="freezing" dir="t">
              <a:rot lat="0" lon="0" rev="5640000"/>
            </a:lightRig>
          </a:scene3d>
          <a:sp3d>
            <a:bevelT/>
          </a:sp3d>
        </p:spPr>
        <p:txBody>
          <a:bodyPr>
            <a:noAutofit/>
            <a:scene3d>
              <a:camera prst="perspectiveContrastingRightFacing"/>
              <a:lightRig rig="freezing" dir="t">
                <a:rot lat="0" lon="0" rev="5640000"/>
              </a:lightRig>
            </a:scene3d>
            <a:sp3d prstMaterial="flat">
              <a:bevelT w="38100" h="38100"/>
              <a:contourClr>
                <a:schemeClr val="tx2"/>
              </a:contourClr>
            </a:sp3d>
          </a:bodyPr>
          <a:lstStyle/>
          <a:p>
            <a:pPr algn="ctr"/>
            <a:r>
              <a:rPr lang="ru-RU" sz="7200" dirty="0" smtClean="0">
                <a:solidFill>
                  <a:srgbClr val="FFFF00"/>
                </a:solidFill>
                <a:effectLst>
                  <a:outerShdw blurRad="60007" dist="310007" dir="7680000" sy="30000" kx="1300200" algn="ctr" rotWithShape="0">
                    <a:prstClr val="black">
                      <a:alpha val="32000"/>
                    </a:prstClr>
                  </a:outerShdw>
                </a:effectLst>
                <a:latin typeface="Aquarelle" pitchFamily="66" charset="-52"/>
                <a:cs typeface="Times New Roman" pitchFamily="18" charset="0"/>
              </a:rPr>
              <a:t>Различные способы решения текстовых задач</a:t>
            </a:r>
            <a:endParaRPr lang="ru-RU" sz="7200" dirty="0">
              <a:solidFill>
                <a:srgbClr val="FFFF00"/>
              </a:solidFill>
              <a:effectLst>
                <a:outerShdw blurRad="60007" dist="310007" dir="7680000" sy="30000" kx="1300200" algn="ctr" rotWithShape="0">
                  <a:prstClr val="black">
                    <a:alpha val="32000"/>
                  </a:prst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33400" y="3228536"/>
            <a:ext cx="8467756" cy="3415174"/>
          </a:xfrm>
        </p:spPr>
        <p:txBody>
          <a:bodyPr>
            <a:noAutofit/>
          </a:bodyPr>
          <a:lstStyle/>
          <a:p>
            <a:r>
              <a:rPr lang="ru-RU" sz="2800" b="1" dirty="0" smtClean="0">
                <a:solidFill>
                  <a:srgbClr val="002060"/>
                </a:solidFill>
                <a:latin typeface="Times New Roman" pitchFamily="18" charset="0"/>
                <a:cs typeface="Times New Roman" pitchFamily="18" charset="0"/>
              </a:rPr>
              <a:t>Медведев Михаил</a:t>
            </a:r>
          </a:p>
          <a:p>
            <a:r>
              <a:rPr lang="ru-RU" sz="2800" b="1" dirty="0" smtClean="0">
                <a:solidFill>
                  <a:srgbClr val="002060"/>
                </a:solidFill>
                <a:latin typeface="Times New Roman" pitchFamily="18" charset="0"/>
                <a:cs typeface="Times New Roman" pitchFamily="18" charset="0"/>
              </a:rPr>
              <a:t>ученик 6 Б класса</a:t>
            </a:r>
          </a:p>
          <a:p>
            <a:r>
              <a:rPr lang="ru-RU" sz="2800" b="1" dirty="0" smtClean="0">
                <a:solidFill>
                  <a:srgbClr val="002060"/>
                </a:solidFill>
                <a:latin typeface="Times New Roman" pitchFamily="18" charset="0"/>
                <a:cs typeface="Times New Roman" pitchFamily="18" charset="0"/>
              </a:rPr>
              <a:t>МОУ «СОШ № 19 </a:t>
            </a:r>
          </a:p>
          <a:p>
            <a:r>
              <a:rPr lang="ru-RU" sz="2800" b="1" dirty="0" smtClean="0">
                <a:solidFill>
                  <a:srgbClr val="002060"/>
                </a:solidFill>
                <a:latin typeface="Times New Roman" pitchFamily="18" charset="0"/>
                <a:cs typeface="Times New Roman" pitchFamily="18" charset="0"/>
              </a:rPr>
              <a:t>с углубленным изучением предметов  </a:t>
            </a:r>
          </a:p>
          <a:p>
            <a:r>
              <a:rPr lang="ru-RU" sz="2800" b="1" dirty="0" smtClean="0">
                <a:solidFill>
                  <a:srgbClr val="002060"/>
                </a:solidFill>
                <a:latin typeface="Times New Roman" pitchFamily="18" charset="0"/>
                <a:cs typeface="Times New Roman" pitchFamily="18" charset="0"/>
              </a:rPr>
              <a:t>физико-математического профиля»</a:t>
            </a:r>
          </a:p>
          <a:p>
            <a:r>
              <a:rPr lang="ru-RU" sz="2800" b="1" dirty="0" smtClean="0">
                <a:solidFill>
                  <a:srgbClr val="002060"/>
                </a:solidFill>
                <a:latin typeface="Times New Roman" pitchFamily="18" charset="0"/>
                <a:cs typeface="Times New Roman" pitchFamily="18" charset="0"/>
              </a:rPr>
              <a:t>г. Краснотурьинска</a:t>
            </a:r>
            <a:endParaRPr lang="ru-RU" sz="2800" b="1" dirty="0">
              <a:solidFill>
                <a:srgbClr val="002060"/>
              </a:solidFill>
              <a:latin typeface="Times New Roman" pitchFamily="18" charset="0"/>
              <a:cs typeface="Times New Roman" pitchFamily="18" charset="0"/>
            </a:endParaRPr>
          </a:p>
        </p:txBody>
      </p:sp>
      <p:pic>
        <p:nvPicPr>
          <p:cNvPr id="6" name="Рисунок 5" descr="http://i035.radikal.ru/0803/be/cb30bd5b367c.gif"/>
          <p:cNvPicPr/>
          <p:nvPr/>
        </p:nvPicPr>
        <p:blipFill>
          <a:blip r:embed="rId2"/>
          <a:srcRect/>
          <a:stretch>
            <a:fillRect/>
          </a:stretch>
        </p:blipFill>
        <p:spPr bwMode="auto">
          <a:xfrm>
            <a:off x="285720" y="3643314"/>
            <a:ext cx="2786082" cy="2928958"/>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grpId="0"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500"/>
                                        <p:tgtEl>
                                          <p:spTgt spid="3">
                                            <p:txEl>
                                              <p:pRg st="3" end="3"/>
                                            </p:txEl>
                                          </p:spTgt>
                                        </p:tgtEl>
                                      </p:cBhvr>
                                    </p:animEffect>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9" fill="hold">
                            <p:stCondLst>
                              <p:cond delay="2500"/>
                            </p:stCondLst>
                            <p:childTnLst>
                              <p:par>
                                <p:cTn id="40" presetID="37" presetClass="entr" presetSubtype="0" fill="hold" grpId="0" nodeType="after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anim calcmode="lin" valueType="num">
                                      <p:cBhvr>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45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par>
                          <p:cTn id="46" fill="hold">
                            <p:stCondLst>
                              <p:cond delay="3000"/>
                            </p:stCondLst>
                            <p:childTnLst>
                              <p:par>
                                <p:cTn id="47" presetID="37" presetClass="entr" presetSubtype="0" fill="hold" grpId="0" nodeType="after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Effect transition="in" filter="fade">
                                      <p:cBhvr>
                                        <p:cTn id="49" dur="500"/>
                                        <p:tgtEl>
                                          <p:spTgt spid="3">
                                            <p:txEl>
                                              <p:pRg st="5" end="5"/>
                                            </p:txEl>
                                          </p:spTgt>
                                        </p:tgtEl>
                                      </p:cBhvr>
                                    </p:animEffect>
                                    <p:anim calcmode="lin" valueType="num">
                                      <p:cBhvr>
                                        <p:cTn id="5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1" dur="450"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2" dur="50" accel="100000" fill="hold">
                                          <p:stCondLst>
                                            <p:cond delay="450"/>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14282" y="357166"/>
            <a:ext cx="8572560" cy="1785950"/>
          </a:xfrm>
        </p:spPr>
        <p:txBody>
          <a:bodyPr>
            <a:noAutofit/>
          </a:bodyPr>
          <a:lstStyle/>
          <a:p>
            <a:pPr algn="ctr"/>
            <a:r>
              <a:rPr lang="ru-RU" sz="6600" u="sng" dirty="0" smtClean="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Алгебраический способ</a:t>
            </a:r>
            <a:endParaRPr lang="ru-RU" sz="6600" u="sng" dirty="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14282" y="2071678"/>
            <a:ext cx="8643998" cy="4572032"/>
          </a:xfrm>
        </p:spPr>
        <p:txBody>
          <a:bodyPr>
            <a:noAutofit/>
          </a:bodyPr>
          <a:lstStyle/>
          <a:p>
            <a:pPr algn="ctr"/>
            <a:endParaRPr lang="ru-RU" sz="6000" b="1" dirty="0" smtClean="0">
              <a:solidFill>
                <a:srgbClr val="002060"/>
              </a:solidFill>
            </a:endParaRPr>
          </a:p>
          <a:p>
            <a:pPr algn="ctr"/>
            <a:r>
              <a:rPr lang="ru-RU" sz="6000" b="1" dirty="0" err="1" smtClean="0">
                <a:solidFill>
                  <a:srgbClr val="002060"/>
                </a:solidFill>
              </a:rPr>
              <a:t>х</a:t>
            </a:r>
            <a:r>
              <a:rPr lang="ru-RU" sz="6000" b="1" dirty="0" smtClean="0">
                <a:solidFill>
                  <a:srgbClr val="002060"/>
                </a:solidFill>
              </a:rPr>
              <a:t> </a:t>
            </a:r>
            <a:r>
              <a:rPr lang="ru-RU" sz="6000" b="1" dirty="0" smtClean="0">
                <a:solidFill>
                  <a:srgbClr val="002060"/>
                </a:solidFill>
              </a:rPr>
              <a:t>+ </a:t>
            </a:r>
            <a:r>
              <a:rPr lang="ru-RU" sz="6000" b="1" dirty="0" err="1" smtClean="0">
                <a:solidFill>
                  <a:srgbClr val="002060"/>
                </a:solidFill>
              </a:rPr>
              <a:t>х+</a:t>
            </a:r>
            <a:r>
              <a:rPr lang="ru-RU" sz="6000" b="1" dirty="0" smtClean="0">
                <a:solidFill>
                  <a:srgbClr val="002060"/>
                </a:solidFill>
              </a:rPr>
              <a:t> 1/2 </a:t>
            </a:r>
            <a:r>
              <a:rPr lang="ru-RU" sz="6000" b="1" dirty="0" err="1" smtClean="0">
                <a:solidFill>
                  <a:srgbClr val="002060"/>
                </a:solidFill>
              </a:rPr>
              <a:t>х</a:t>
            </a:r>
            <a:r>
              <a:rPr lang="ru-RU" sz="6000" b="1" dirty="0" smtClean="0">
                <a:solidFill>
                  <a:srgbClr val="002060"/>
                </a:solidFill>
              </a:rPr>
              <a:t> + 1/4 х+1=100</a:t>
            </a:r>
          </a:p>
          <a:p>
            <a:pPr algn="ctr"/>
            <a:r>
              <a:rPr lang="ru-RU" sz="6000" b="1" dirty="0" smtClean="0">
                <a:solidFill>
                  <a:srgbClr val="002060"/>
                </a:solidFill>
                <a:latin typeface="Times New Roman" pitchFamily="18" charset="0"/>
                <a:cs typeface="Times New Roman" pitchFamily="18" charset="0"/>
              </a:rPr>
              <a:t>х=36</a:t>
            </a:r>
            <a:endParaRPr lang="ru-RU" sz="6000" b="1" dirty="0">
              <a:solidFill>
                <a:srgbClr val="002060"/>
              </a:solidFill>
              <a:latin typeface="Times New Roman" pitchFamily="18" charset="0"/>
              <a:cs typeface="Times New Roman" pitchFamily="18" charset="0"/>
            </a:endParaRPr>
          </a:p>
        </p:txBody>
      </p:sp>
      <p:pic>
        <p:nvPicPr>
          <p:cNvPr id="6" name="Рисунок 5" descr="http://s5.rimg.info/dbdee13c60c9204fee7ec8d256b5f9fa.gif">
            <a:hlinkClick r:id="rId3"/>
          </p:cNvPr>
          <p:cNvPicPr/>
          <p:nvPr/>
        </p:nvPicPr>
        <p:blipFill>
          <a:blip r:embed="rId4"/>
          <a:srcRect/>
          <a:stretch>
            <a:fillRect/>
          </a:stretch>
        </p:blipFill>
        <p:spPr bwMode="auto">
          <a:xfrm>
            <a:off x="1000100" y="4429132"/>
            <a:ext cx="1381125" cy="1666875"/>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500"/>
                            </p:stCondLst>
                            <p:childTnLst>
                              <p:par>
                                <p:cTn id="19" presetID="37" presetClass="entr" presetSubtype="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142852"/>
            <a:ext cx="7851648" cy="1285884"/>
          </a:xfrm>
        </p:spPr>
        <p:txBody>
          <a:bodyPr>
            <a:noAutofit/>
          </a:bodyPr>
          <a:lstStyle/>
          <a:p>
            <a:pPr algn="ctr"/>
            <a:r>
              <a:rPr lang="ru-RU" sz="6000" u="sng" dirty="0" smtClean="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rPr>
              <a:t>Логические задачи</a:t>
            </a:r>
            <a:endParaRPr lang="ru-RU" sz="6000" u="sng" dirty="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33400" y="1714488"/>
            <a:ext cx="7854696" cy="4929222"/>
          </a:xfrm>
        </p:spPr>
        <p:txBody>
          <a:bodyPr>
            <a:noAutofit/>
          </a:bodyPr>
          <a:lstStyle/>
          <a:p>
            <a:pPr algn="ctr">
              <a:buFont typeface="Times New Roman" pitchFamily="18" charset="0"/>
              <a:buChar char="¤"/>
            </a:pPr>
            <a:endParaRPr lang="ru-RU" sz="3200" b="1" dirty="0" smtClean="0">
              <a:latin typeface="Times New Roman" pitchFamily="18" charset="0"/>
              <a:cs typeface="Times New Roman" pitchFamily="18" charset="0"/>
            </a:endParaRPr>
          </a:p>
          <a:p>
            <a:pPr algn="ctr">
              <a:buFont typeface="Times New Roman" pitchFamily="18" charset="0"/>
              <a:buChar char="¤"/>
            </a:pPr>
            <a:endParaRPr lang="ru-RU" sz="3200" b="1" dirty="0" smtClean="0">
              <a:latin typeface="Times New Roman" pitchFamily="18" charset="0"/>
              <a:cs typeface="Times New Roman" pitchFamily="18" charset="0"/>
            </a:endParaRPr>
          </a:p>
        </p:txBody>
      </p:sp>
      <p:graphicFrame>
        <p:nvGraphicFramePr>
          <p:cNvPr id="4" name="Схема 3"/>
          <p:cNvGraphicFramePr/>
          <p:nvPr/>
        </p:nvGraphicFramePr>
        <p:xfrm>
          <a:off x="0" y="1571612"/>
          <a:ext cx="8786842" cy="50720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Рисунок 4" descr="http://s10.rimg.info/9f4c7997cd1195b82c39bba72c7e0bbd.gif">
            <a:hlinkClick r:id="rId7"/>
          </p:cNvPr>
          <p:cNvPicPr/>
          <p:nvPr/>
        </p:nvPicPr>
        <p:blipFill>
          <a:blip r:embed="rId8"/>
          <a:srcRect/>
          <a:stretch>
            <a:fillRect/>
          </a:stretch>
        </p:blipFill>
        <p:spPr bwMode="auto">
          <a:xfrm>
            <a:off x="6643702" y="4000504"/>
            <a:ext cx="2071702" cy="2357446"/>
          </a:xfrm>
          <a:prstGeom prst="rect">
            <a:avLst/>
          </a:prstGeom>
          <a:noFill/>
          <a:ln w="9525">
            <a:noFill/>
            <a:miter lim="800000"/>
            <a:headEnd/>
            <a:tailEnd/>
          </a:ln>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5"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fltVal val="0"/>
                                          </p:val>
                                        </p:tav>
                                        <p:tav tm="100000">
                                          <p:val>
                                            <p:strVal val="#ppt_w"/>
                                          </p:val>
                                        </p:tav>
                                      </p:tavLst>
                                    </p:anim>
                                    <p:anim calcmode="lin" valueType="num">
                                      <p:cBhvr>
                                        <p:cTn id="15" dur="1000" fill="hold"/>
                                        <p:tgtEl>
                                          <p:spTgt spid="4"/>
                                        </p:tgtEl>
                                        <p:attrNameLst>
                                          <p:attrName>ppt_h</p:attrName>
                                        </p:attrNameLst>
                                      </p:cBhvr>
                                      <p:tavLst>
                                        <p:tav tm="0">
                                          <p:val>
                                            <p:fltVal val="0"/>
                                          </p:val>
                                        </p:tav>
                                        <p:tav tm="100000">
                                          <p:val>
                                            <p:strVal val="#ppt_h"/>
                                          </p:val>
                                        </p:tav>
                                      </p:tavLst>
                                    </p:anim>
                                    <p:anim calcmode="lin" valueType="num">
                                      <p:cBhvr>
                                        <p:cTn id="16"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4"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0"/>
            <a:ext cx="7851648" cy="1071546"/>
          </a:xfrm>
        </p:spPr>
        <p:txBody>
          <a:bodyPr>
            <a:noAutofit/>
          </a:bodyPr>
          <a:lstStyle/>
          <a:p>
            <a:pPr algn="ctr"/>
            <a:r>
              <a:rPr lang="ru-RU" sz="6600" u="sng" dirty="0" smtClean="0">
                <a:solidFill>
                  <a:srgbClr val="FFFF00"/>
                </a:solidFill>
                <a:effectLst>
                  <a:outerShdw blurRad="38100" dist="38100" dir="2700000" algn="tl">
                    <a:srgbClr val="000000">
                      <a:alpha val="43137"/>
                    </a:srgbClr>
                  </a:outerShdw>
                </a:effectLst>
                <a:latin typeface="Aquarelle" pitchFamily="66" charset="-52"/>
                <a:cs typeface="Times New Roman" pitchFamily="18" charset="0"/>
              </a:rPr>
              <a:t>Задача</a:t>
            </a:r>
            <a:endParaRPr lang="ru-RU" sz="6600" u="sng" dirty="0">
              <a:solidFill>
                <a:srgbClr val="FFFF00"/>
              </a:solidFill>
              <a:effectLst>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142844" y="1071546"/>
            <a:ext cx="8643998" cy="5572164"/>
          </a:xfrm>
        </p:spPr>
        <p:txBody>
          <a:bodyPr>
            <a:noAutofit/>
          </a:bodyPr>
          <a:lstStyle/>
          <a:p>
            <a:pPr lvl="0" algn="ctr"/>
            <a:r>
              <a:rPr lang="ru-RU" sz="2800" i="1" dirty="0" smtClean="0">
                <a:solidFill>
                  <a:srgbClr val="002060"/>
                </a:solidFill>
              </a:rPr>
              <a:t>Однажды Андрей, Борис, Володя, Даша и Галя договорились вечером пойти в кино. Выбор кинотеатра и сеанса решили согласовать по телефону. Было также решено, что если с кем-то созвониться не удастся, то поход в кино отменяется. Вечером у кинотеатра собрались не все, и поэтому посещение кино сорвалось. На следующий день стали выяснять, кто кому звонил. Оказалось, что Андрей звонил Борису и Володе, Володя звонил Борису и Даше, Борис звонил  Андрею и Даше, Даша звонила Андрею и Володе, а Галя звонила Андрею, Володе и Борису.  Почему сорвалось посещение?</a:t>
            </a:r>
            <a:endParaRPr lang="ru-RU" sz="2800" dirty="0" smtClean="0">
              <a:solidFill>
                <a:srgbClr val="002060"/>
              </a:solidFill>
            </a:endParaRPr>
          </a:p>
          <a:p>
            <a:pPr algn="ctr"/>
            <a:endParaRPr lang="ru-RU" sz="3200" b="1" dirty="0">
              <a:latin typeface="Times New Roman" pitchFamily="18" charset="0"/>
              <a:cs typeface="Times New Roman" pitchFamily="18" charset="0"/>
            </a:endParaRPr>
          </a:p>
        </p:txBody>
      </p:sp>
      <p:pic>
        <p:nvPicPr>
          <p:cNvPr id="4" name="Picture 17" descr="j0178313"/>
          <p:cNvPicPr>
            <a:picLocks noChangeAspect="1" noChangeArrowheads="1" noCrop="1"/>
          </p:cNvPicPr>
          <p:nvPr/>
        </p:nvPicPr>
        <p:blipFill>
          <a:blip r:embed="rId3">
            <a:lum contrast="36000"/>
          </a:blip>
          <a:srcRect/>
          <a:stretch>
            <a:fillRect/>
          </a:stretch>
        </p:blipFill>
        <p:spPr bwMode="auto">
          <a:xfrm>
            <a:off x="500034" y="0"/>
            <a:ext cx="1500198" cy="1142984"/>
          </a:xfrm>
          <a:prstGeom prst="rect">
            <a:avLst/>
          </a:prstGeom>
          <a:noFill/>
          <a:ln w="9525">
            <a:noFill/>
            <a:miter lim="800000"/>
            <a:headEnd/>
            <a:tailEnd/>
          </a:ln>
          <a:effec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39" presetClass="entr" presetSubtype="0" ac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37"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1000132"/>
          </a:xfrm>
        </p:spPr>
        <p:txBody>
          <a:bodyPr>
            <a:noAutofit/>
          </a:bodyPr>
          <a:lstStyle/>
          <a:p>
            <a:pPr algn="ctr"/>
            <a:endParaRPr lang="ru-RU" sz="6600" dirty="0">
              <a:solidFill>
                <a:srgbClr val="FFC000"/>
              </a:solidFill>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33400" y="142852"/>
            <a:ext cx="7854696" cy="6572296"/>
          </a:xfrm>
        </p:spPr>
        <p:txBody>
          <a:bodyPr>
            <a:noAutofit/>
          </a:bodyPr>
          <a:lstStyle/>
          <a:p>
            <a:pPr algn="ctr"/>
            <a:endParaRPr lang="ru-RU" sz="3200" b="1" dirty="0">
              <a:latin typeface="Times New Roman" pitchFamily="18" charset="0"/>
              <a:cs typeface="Times New Roman" pitchFamily="18" charset="0"/>
            </a:endParaRPr>
          </a:p>
        </p:txBody>
      </p:sp>
      <p:sp>
        <p:nvSpPr>
          <p:cNvPr id="4" name="5-конечная звезда 3"/>
          <p:cNvSpPr/>
          <p:nvPr/>
        </p:nvSpPr>
        <p:spPr>
          <a:xfrm>
            <a:off x="1500166" y="2000240"/>
            <a:ext cx="5572132" cy="4286280"/>
          </a:xfrm>
          <a:prstGeom prst="star5">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ru-RU">
              <a:ln>
                <a:solidFill>
                  <a:schemeClr val="bg1"/>
                </a:solidFill>
              </a:ln>
            </a:endParaRPr>
          </a:p>
        </p:txBody>
      </p:sp>
      <p:cxnSp>
        <p:nvCxnSpPr>
          <p:cNvPr id="10" name="Прямая соединительная линия 9"/>
          <p:cNvCxnSpPr/>
          <p:nvPr/>
        </p:nvCxnSpPr>
        <p:spPr>
          <a:xfrm>
            <a:off x="9501222" y="2928934"/>
            <a:ext cx="914400" cy="914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a:stCxn id="4" idx="0"/>
            <a:endCxn id="4" idx="4"/>
          </p:cNvCxnSpPr>
          <p:nvPr/>
        </p:nvCxnSpPr>
        <p:spPr>
          <a:xfrm rot="16200000" flipH="1">
            <a:off x="4860657" y="1425814"/>
            <a:ext cx="1637209" cy="2786060"/>
          </a:xfrm>
          <a:prstGeom prst="line">
            <a:avLst/>
          </a:prstGeom>
        </p:spPr>
        <p:style>
          <a:lnRef idx="2">
            <a:schemeClr val="dk1"/>
          </a:lnRef>
          <a:fillRef idx="0">
            <a:schemeClr val="dk1"/>
          </a:fillRef>
          <a:effectRef idx="1">
            <a:schemeClr val="dk1"/>
          </a:effectRef>
          <a:fontRef idx="minor">
            <a:schemeClr val="tx1"/>
          </a:fontRef>
        </p:style>
      </p:cxnSp>
      <p:cxnSp>
        <p:nvCxnSpPr>
          <p:cNvPr id="14" name="Прямая соединительная линия 13"/>
          <p:cNvCxnSpPr>
            <a:stCxn id="4" idx="0"/>
            <a:endCxn id="4" idx="1"/>
          </p:cNvCxnSpPr>
          <p:nvPr/>
        </p:nvCxnSpPr>
        <p:spPr>
          <a:xfrm rot="16200000" flipH="1" flipV="1">
            <a:off x="2074597" y="1425814"/>
            <a:ext cx="1637209" cy="2786060"/>
          </a:xfrm>
          <a:prstGeom prst="line">
            <a:avLst/>
          </a:prstGeom>
        </p:spPr>
        <p:style>
          <a:lnRef idx="2">
            <a:schemeClr val="dk1"/>
          </a:lnRef>
          <a:fillRef idx="0">
            <a:schemeClr val="dk1"/>
          </a:fillRef>
          <a:effectRef idx="1">
            <a:schemeClr val="dk1"/>
          </a:effectRef>
          <a:fontRef idx="minor">
            <a:schemeClr val="tx1"/>
          </a:fontRef>
        </p:style>
      </p:cxnSp>
      <p:cxnSp>
        <p:nvCxnSpPr>
          <p:cNvPr id="16" name="Прямая соединительная линия 15"/>
          <p:cNvCxnSpPr>
            <a:stCxn id="4" idx="1"/>
            <a:endCxn id="4" idx="2"/>
          </p:cNvCxnSpPr>
          <p:nvPr/>
        </p:nvCxnSpPr>
        <p:spPr>
          <a:xfrm rot="10800000" flipH="1" flipV="1">
            <a:off x="1500171" y="3637448"/>
            <a:ext cx="1064175" cy="2649057"/>
          </a:xfrm>
          <a:prstGeom prst="line">
            <a:avLst/>
          </a:prstGeom>
        </p:spPr>
        <p:style>
          <a:lnRef idx="2">
            <a:schemeClr val="dk1"/>
          </a:lnRef>
          <a:fillRef idx="0">
            <a:schemeClr val="dk1"/>
          </a:fillRef>
          <a:effectRef idx="1">
            <a:schemeClr val="dk1"/>
          </a:effectRef>
          <a:fontRef idx="minor">
            <a:schemeClr val="tx1"/>
          </a:fontRef>
        </p:style>
      </p:cxnSp>
      <p:cxnSp>
        <p:nvCxnSpPr>
          <p:cNvPr id="18" name="Прямая соединительная линия 17"/>
          <p:cNvCxnSpPr>
            <a:endCxn id="4" idx="3"/>
          </p:cNvCxnSpPr>
          <p:nvPr/>
        </p:nvCxnSpPr>
        <p:spPr>
          <a:xfrm rot="5400000">
            <a:off x="5182909" y="4397085"/>
            <a:ext cx="2714630" cy="1064213"/>
          </a:xfrm>
          <a:prstGeom prst="line">
            <a:avLst/>
          </a:prstGeom>
        </p:spPr>
        <p:style>
          <a:lnRef idx="2">
            <a:schemeClr val="dk1"/>
          </a:lnRef>
          <a:fillRef idx="0">
            <a:schemeClr val="dk1"/>
          </a:fillRef>
          <a:effectRef idx="1">
            <a:schemeClr val="dk1"/>
          </a:effectRef>
          <a:fontRef idx="minor">
            <a:schemeClr val="tx1"/>
          </a:fontRef>
        </p:style>
      </p:cxnSp>
      <p:sp>
        <p:nvSpPr>
          <p:cNvPr id="20" name="Овал 19"/>
          <p:cNvSpPr/>
          <p:nvPr/>
        </p:nvSpPr>
        <p:spPr>
          <a:xfrm>
            <a:off x="4214810" y="2000240"/>
            <a:ext cx="214314" cy="2143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21" name="Овал 20"/>
          <p:cNvSpPr/>
          <p:nvPr/>
        </p:nvSpPr>
        <p:spPr>
          <a:xfrm>
            <a:off x="1428728" y="3500438"/>
            <a:ext cx="214314" cy="2143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22" name="Овал 21"/>
          <p:cNvSpPr/>
          <p:nvPr/>
        </p:nvSpPr>
        <p:spPr>
          <a:xfrm>
            <a:off x="6929454" y="3571876"/>
            <a:ext cx="214314" cy="2143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23" name="Овал 22"/>
          <p:cNvSpPr/>
          <p:nvPr/>
        </p:nvSpPr>
        <p:spPr>
          <a:xfrm>
            <a:off x="2428860" y="6143644"/>
            <a:ext cx="214314" cy="2143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24" name="Овал 23"/>
          <p:cNvSpPr/>
          <p:nvPr/>
        </p:nvSpPr>
        <p:spPr>
          <a:xfrm>
            <a:off x="5929322" y="6143644"/>
            <a:ext cx="214314" cy="21431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ru-RU"/>
          </a:p>
        </p:txBody>
      </p:sp>
      <p:sp>
        <p:nvSpPr>
          <p:cNvPr id="25" name="Овал 24"/>
          <p:cNvSpPr/>
          <p:nvPr/>
        </p:nvSpPr>
        <p:spPr>
          <a:xfrm>
            <a:off x="7429520" y="3357562"/>
            <a:ext cx="642942" cy="64294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Б</a:t>
            </a:r>
            <a:endParaRPr lang="ru-RU" b="1" dirty="0"/>
          </a:p>
        </p:txBody>
      </p:sp>
      <p:sp>
        <p:nvSpPr>
          <p:cNvPr id="26" name="Овал 25"/>
          <p:cNvSpPr/>
          <p:nvPr/>
        </p:nvSpPr>
        <p:spPr>
          <a:xfrm>
            <a:off x="3929058" y="1285860"/>
            <a:ext cx="714380" cy="64294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В</a:t>
            </a:r>
            <a:endParaRPr lang="ru-RU" b="1" dirty="0"/>
          </a:p>
        </p:txBody>
      </p:sp>
      <p:sp>
        <p:nvSpPr>
          <p:cNvPr id="28" name="Овал 27"/>
          <p:cNvSpPr/>
          <p:nvPr/>
        </p:nvSpPr>
        <p:spPr>
          <a:xfrm>
            <a:off x="642910" y="3143248"/>
            <a:ext cx="642942" cy="64294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А</a:t>
            </a:r>
            <a:endParaRPr lang="ru-RU" b="1" dirty="0"/>
          </a:p>
        </p:txBody>
      </p:sp>
      <p:sp>
        <p:nvSpPr>
          <p:cNvPr id="29" name="Овал 28"/>
          <p:cNvSpPr/>
          <p:nvPr/>
        </p:nvSpPr>
        <p:spPr>
          <a:xfrm>
            <a:off x="1714480" y="5929330"/>
            <a:ext cx="642942" cy="642918"/>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Г</a:t>
            </a:r>
            <a:endParaRPr lang="ru-RU" b="1" dirty="0"/>
          </a:p>
        </p:txBody>
      </p:sp>
      <p:sp>
        <p:nvSpPr>
          <p:cNvPr id="30" name="Овал 29"/>
          <p:cNvSpPr/>
          <p:nvPr/>
        </p:nvSpPr>
        <p:spPr>
          <a:xfrm>
            <a:off x="6357950" y="6000768"/>
            <a:ext cx="714380" cy="64294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ru-RU" b="1" dirty="0" smtClean="0"/>
              <a:t>Д</a:t>
            </a:r>
            <a:endParaRPr lang="ru-RU" b="1" dirty="0"/>
          </a:p>
        </p:txBody>
      </p:sp>
      <p:pic>
        <p:nvPicPr>
          <p:cNvPr id="27" name="Рисунок 26" descr="http://s4.rimg.info/2c9d6992d5104c401eb8a30c0ba2f711.gif">
            <a:hlinkClick r:id="rId2"/>
          </p:cNvPr>
          <p:cNvPicPr/>
          <p:nvPr/>
        </p:nvPicPr>
        <p:blipFill>
          <a:blip r:embed="rId3"/>
          <a:srcRect/>
          <a:stretch>
            <a:fillRect/>
          </a:stretch>
        </p:blipFill>
        <p:spPr bwMode="auto">
          <a:xfrm>
            <a:off x="214282" y="642918"/>
            <a:ext cx="1928826" cy="2000264"/>
          </a:xfrm>
          <a:prstGeom prst="rect">
            <a:avLst/>
          </a:prstGeom>
          <a:noFill/>
          <a:ln w="9525">
            <a:noFill/>
            <a:miter lim="800000"/>
            <a:headEnd/>
            <a:tailEnd/>
          </a:ln>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nodeType="after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14290"/>
            <a:ext cx="7851648" cy="928694"/>
          </a:xfrm>
        </p:spPr>
        <p:txBody>
          <a:bodyPr>
            <a:noAutofit/>
          </a:bodyPr>
          <a:lstStyle/>
          <a:p>
            <a:pPr algn="ctr"/>
            <a:r>
              <a:rPr lang="ru-RU" sz="6600" u="sng" dirty="0" smtClean="0">
                <a:solidFill>
                  <a:srgbClr val="FFFF00"/>
                </a:solidFill>
                <a:effectLst>
                  <a:glow rad="1016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Задача</a:t>
            </a:r>
            <a:endParaRPr lang="ru-RU" sz="6600" u="sng" dirty="0">
              <a:solidFill>
                <a:srgbClr val="FFFF00"/>
              </a:solidFill>
              <a:effectLst>
                <a:glow rad="1016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142844" y="1285860"/>
            <a:ext cx="8858312" cy="5357850"/>
          </a:xfrm>
        </p:spPr>
        <p:txBody>
          <a:bodyPr>
            <a:noAutofit/>
          </a:bodyPr>
          <a:lstStyle/>
          <a:p>
            <a:pPr lvl="0" algn="ctr"/>
            <a:r>
              <a:rPr lang="ru-RU" sz="2400" b="1" i="1" dirty="0" smtClean="0">
                <a:solidFill>
                  <a:srgbClr val="002060"/>
                </a:solidFill>
              </a:rPr>
              <a:t>Имелось пять человек: Андреев, Борисов, Иванов, Петров и Сидоров. Профессии у них были разные: один из них – маляр, другой – плотник, третий – штукатур, четвертый – каменщик, пятый – электрик. Они рассказали о себе следующее.</a:t>
            </a:r>
          </a:p>
          <a:p>
            <a:pPr algn="ctr"/>
            <a:r>
              <a:rPr lang="ru-RU" sz="2400" b="1" i="1" dirty="0" smtClean="0">
                <a:solidFill>
                  <a:srgbClr val="002060"/>
                </a:solidFill>
              </a:rPr>
              <a:t>Петров и Иванов никогда не держали в руках малярной кисти. Петров и Борисов живут в одном доме со штукатуром. Андреев и Петров подарили электрику красивую вазу. Борисов и Петров помогали плотнику строить гараж. Борисов и Сидоров по субботам встречаются у электрика, а штукатур по воскресеньям приходит в гости к Андрееву.</a:t>
            </a:r>
          </a:p>
          <a:p>
            <a:pPr algn="ctr"/>
            <a:r>
              <a:rPr lang="ru-RU" sz="2400" b="1" i="1" dirty="0" smtClean="0">
                <a:solidFill>
                  <a:srgbClr val="002060"/>
                </a:solidFill>
              </a:rPr>
              <a:t>Требуется узнать, у кого из них какая профессия.</a:t>
            </a:r>
          </a:p>
          <a:p>
            <a:pPr algn="ctr"/>
            <a:endParaRPr lang="ru-RU" b="1" i="1" dirty="0">
              <a:solidFill>
                <a:srgbClr val="002060"/>
              </a:solidFill>
              <a:latin typeface="Times New Roman" pitchFamily="18" charset="0"/>
              <a:cs typeface="Times New Roman" pitchFamily="18" charset="0"/>
            </a:endParaRPr>
          </a:p>
        </p:txBody>
      </p:sp>
      <p:pic>
        <p:nvPicPr>
          <p:cNvPr id="4" name="Picture 17" descr="j0178313"/>
          <p:cNvPicPr>
            <a:picLocks noChangeAspect="1" noChangeArrowheads="1" noCrop="1"/>
          </p:cNvPicPr>
          <p:nvPr/>
        </p:nvPicPr>
        <p:blipFill>
          <a:blip r:embed="rId3">
            <a:lum contrast="36000"/>
          </a:blip>
          <a:srcRect/>
          <a:stretch>
            <a:fillRect/>
          </a:stretch>
        </p:blipFill>
        <p:spPr bwMode="auto">
          <a:xfrm>
            <a:off x="1000100" y="214290"/>
            <a:ext cx="1143008" cy="1155916"/>
          </a:xfrm>
          <a:prstGeom prst="rect">
            <a:avLst/>
          </a:prstGeom>
          <a:noFill/>
          <a:ln w="9525">
            <a:noFill/>
            <a:miter lim="800000"/>
            <a:headEnd/>
            <a:tailEnd/>
          </a:ln>
          <a:effectLst/>
        </p:spPr>
      </p:pic>
    </p:spTree>
  </p:cSld>
  <p:clrMapOvr>
    <a:masterClrMapping/>
  </p:clrMapOvr>
  <p:transition>
    <p:split orient="vert"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par>
                          <p:cTn id="10" fill="hold">
                            <p:stCondLst>
                              <p:cond delay="1000"/>
                            </p:stCondLst>
                            <p:childTnLst>
                              <p:par>
                                <p:cTn id="11" presetID="39" presetClass="entr" presetSubtype="0" accel="100000"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4"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5"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6" dur="500" fill="hold"/>
                                        <p:tgtEl>
                                          <p:spTgt spid="2"/>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37" presetClass="entr" presetSubtype="0" fill="hold" grpId="0" nodeType="afterEffect">
                                  <p:stCondLst>
                                    <p:cond delay="0"/>
                                  </p:stCondLst>
                                  <p:childTnLst>
                                    <p:set>
                                      <p:cBhvr>
                                        <p:cTn id="19" dur="1" fill="hold">
                                          <p:stCondLst>
                                            <p:cond delay="0"/>
                                          </p:stCondLst>
                                        </p:cTn>
                                        <p:tgtEl>
                                          <p:spTgt spid="3">
                                            <p:txEl>
                                              <p:pRg st="0" end="0"/>
                                            </p:txEl>
                                          </p:spTgt>
                                        </p:tgtEl>
                                        <p:attrNameLst>
                                          <p:attrName>style.visibility</p:attrName>
                                        </p:attrNameLst>
                                      </p:cBhvr>
                                      <p:to>
                                        <p:strVal val="visible"/>
                                      </p:to>
                                    </p:set>
                                    <p:animEffect transition="in" filter="fade">
                                      <p:cBhvr>
                                        <p:cTn id="20" dur="1000"/>
                                        <p:tgtEl>
                                          <p:spTgt spid="3">
                                            <p:txEl>
                                              <p:pRg st="0" end="0"/>
                                            </p:txEl>
                                          </p:spTgt>
                                        </p:tgtEl>
                                      </p:cBhvr>
                                    </p:animEffect>
                                    <p:anim calcmode="lin" valueType="num">
                                      <p:cBhvr>
                                        <p:cTn id="21"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2"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par>
                                <p:cTn id="24" presetID="37" presetClass="entr" presetSubtype="0" fill="hold" grpId="0" nodeType="with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fade">
                                      <p:cBhvr>
                                        <p:cTn id="26" dur="1000"/>
                                        <p:tgtEl>
                                          <p:spTgt spid="3">
                                            <p:txEl>
                                              <p:pRg st="1" end="1"/>
                                            </p:txEl>
                                          </p:spTgt>
                                        </p:tgtEl>
                                      </p:cBhvr>
                                    </p:animEffect>
                                    <p:anim calcmode="lin" valueType="num">
                                      <p:cBhvr>
                                        <p:cTn id="2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8"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par>
                                <p:cTn id="30" presetID="37" presetClass="entr" presetSubtype="0" fill="hold" grpId="0" nodeType="with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1000"/>
                                        <p:tgtEl>
                                          <p:spTgt spid="3">
                                            <p:txEl>
                                              <p:pRg st="2" end="2"/>
                                            </p:txEl>
                                          </p:spTgt>
                                        </p:tgtEl>
                                      </p:cBhvr>
                                    </p:animEffect>
                                    <p:anim calcmode="lin" valueType="num">
                                      <p:cBhvr>
                                        <p:cTn id="3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0"/>
            <a:ext cx="9144000" cy="6858000"/>
          </a:xfrm>
        </p:spPr>
        <p:txBody>
          <a:bodyPr>
            <a:noAutofit/>
          </a:bodyPr>
          <a:lstStyle/>
          <a:p>
            <a:pPr algn="ctr"/>
            <a:endParaRPr lang="ru-RU" sz="3200" b="1"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0" y="2"/>
          <a:ext cx="9144000" cy="6858000"/>
        </p:xfrm>
        <a:graphic>
          <a:graphicData uri="http://schemas.openxmlformats.org/drawingml/2006/table">
            <a:tbl>
              <a:tblPr firstRow="1" bandRow="1">
                <a:tableStyleId>{5C22544A-7EE6-4342-B048-85BDC9FD1C3A}</a:tableStyleId>
              </a:tblPr>
              <a:tblGrid>
                <a:gridCol w="1524000"/>
                <a:gridCol w="1524000"/>
                <a:gridCol w="1524000"/>
                <a:gridCol w="1524000"/>
                <a:gridCol w="1524000"/>
                <a:gridCol w="1524000"/>
              </a:tblGrid>
              <a:tr h="1143000">
                <a:tc>
                  <a:txBody>
                    <a:bodyPr/>
                    <a:lstStyle/>
                    <a:p>
                      <a:pPr algn="ctr"/>
                      <a:r>
                        <a:rPr lang="ru-RU" sz="2000" dirty="0" smtClean="0">
                          <a:solidFill>
                            <a:srgbClr val="002060"/>
                          </a:solidFill>
                        </a:rPr>
                        <a:t>Фамилии</a:t>
                      </a:r>
                      <a:endParaRPr lang="ru-RU" sz="2000" dirty="0">
                        <a:solidFill>
                          <a:srgbClr val="002060"/>
                        </a:solidFill>
                      </a:endParaRPr>
                    </a:p>
                  </a:txBody>
                  <a:tcPr anchor="ctr"/>
                </a:tc>
                <a:tc>
                  <a:txBody>
                    <a:bodyPr/>
                    <a:lstStyle/>
                    <a:p>
                      <a:pPr algn="ctr"/>
                      <a:r>
                        <a:rPr lang="ru-RU" sz="2000" dirty="0" smtClean="0">
                          <a:solidFill>
                            <a:srgbClr val="002060"/>
                          </a:solidFill>
                        </a:rPr>
                        <a:t>маляр</a:t>
                      </a:r>
                      <a:endParaRPr lang="ru-RU" sz="2000" dirty="0">
                        <a:solidFill>
                          <a:srgbClr val="002060"/>
                        </a:solidFill>
                      </a:endParaRPr>
                    </a:p>
                  </a:txBody>
                  <a:tcPr anchor="ctr"/>
                </a:tc>
                <a:tc>
                  <a:txBody>
                    <a:bodyPr/>
                    <a:lstStyle/>
                    <a:p>
                      <a:pPr algn="ctr"/>
                      <a:r>
                        <a:rPr lang="ru-RU" sz="2000" dirty="0" smtClean="0">
                          <a:solidFill>
                            <a:srgbClr val="002060"/>
                          </a:solidFill>
                        </a:rPr>
                        <a:t>плотник</a:t>
                      </a:r>
                      <a:endParaRPr lang="ru-RU" sz="2000" dirty="0">
                        <a:solidFill>
                          <a:srgbClr val="002060"/>
                        </a:solidFill>
                      </a:endParaRPr>
                    </a:p>
                  </a:txBody>
                  <a:tcPr anchor="ctr"/>
                </a:tc>
                <a:tc>
                  <a:txBody>
                    <a:bodyPr/>
                    <a:lstStyle/>
                    <a:p>
                      <a:pPr algn="ctr"/>
                      <a:r>
                        <a:rPr lang="ru-RU" sz="2000" dirty="0" smtClean="0">
                          <a:solidFill>
                            <a:srgbClr val="002060"/>
                          </a:solidFill>
                        </a:rPr>
                        <a:t>штукатур</a:t>
                      </a:r>
                      <a:endParaRPr lang="ru-RU" sz="2000" dirty="0">
                        <a:solidFill>
                          <a:srgbClr val="002060"/>
                        </a:solidFill>
                      </a:endParaRPr>
                    </a:p>
                  </a:txBody>
                  <a:tcPr anchor="ctr"/>
                </a:tc>
                <a:tc>
                  <a:txBody>
                    <a:bodyPr/>
                    <a:lstStyle/>
                    <a:p>
                      <a:pPr algn="ctr"/>
                      <a:r>
                        <a:rPr lang="ru-RU" sz="2000" dirty="0" smtClean="0">
                          <a:solidFill>
                            <a:srgbClr val="002060"/>
                          </a:solidFill>
                        </a:rPr>
                        <a:t>каменщик</a:t>
                      </a:r>
                      <a:endParaRPr lang="ru-RU" sz="2000" dirty="0">
                        <a:solidFill>
                          <a:srgbClr val="002060"/>
                        </a:solidFill>
                      </a:endParaRPr>
                    </a:p>
                  </a:txBody>
                  <a:tcPr anchor="ctr"/>
                </a:tc>
                <a:tc>
                  <a:txBody>
                    <a:bodyPr/>
                    <a:lstStyle/>
                    <a:p>
                      <a:pPr algn="ctr"/>
                      <a:r>
                        <a:rPr lang="ru-RU" sz="2000" dirty="0" smtClean="0">
                          <a:solidFill>
                            <a:srgbClr val="002060"/>
                          </a:solidFill>
                        </a:rPr>
                        <a:t>электрик</a:t>
                      </a:r>
                      <a:endParaRPr lang="ru-RU" sz="2000" dirty="0">
                        <a:solidFill>
                          <a:srgbClr val="002060"/>
                        </a:solidFill>
                      </a:endParaRPr>
                    </a:p>
                  </a:txBody>
                  <a:tcPr anchor="ctr"/>
                </a:tc>
              </a:tr>
              <a:tr h="1143000">
                <a:tc>
                  <a:txBody>
                    <a:bodyPr/>
                    <a:lstStyle/>
                    <a:p>
                      <a:pPr algn="ctr"/>
                      <a:r>
                        <a:rPr lang="ru-RU" sz="2400" b="1" dirty="0" smtClean="0">
                          <a:solidFill>
                            <a:srgbClr val="002060"/>
                          </a:solidFill>
                        </a:rPr>
                        <a:t>Андреев</a:t>
                      </a:r>
                      <a:endParaRPr lang="ru-RU" sz="2400" b="1" dirty="0">
                        <a:solidFill>
                          <a:srgbClr val="002060"/>
                        </a:solidFill>
                      </a:endParaRPr>
                    </a:p>
                  </a:txBody>
                  <a:tcPr anchor="ctr"/>
                </a:tc>
                <a:tc>
                  <a:txBody>
                    <a:bodyPr/>
                    <a:lstStyle/>
                    <a:p>
                      <a:pPr algn="ctr"/>
                      <a:r>
                        <a:rPr lang="ru-RU" sz="6600" b="1" dirty="0" smtClean="0"/>
                        <a:t>-</a:t>
                      </a:r>
                      <a:endParaRPr lang="ru-RU" sz="6600" b="1" dirty="0"/>
                    </a:p>
                  </a:txBody>
                  <a:tcPr anchor="ctr"/>
                </a:tc>
                <a:tc>
                  <a:txBody>
                    <a:bodyPr/>
                    <a:lstStyle/>
                    <a:p>
                      <a:pPr algn="ctr">
                        <a:buFont typeface="Arial" pitchFamily="34" charset="0"/>
                        <a:buChar char="•"/>
                      </a:pPr>
                      <a:r>
                        <a:rPr lang="ru-RU" sz="6600" dirty="0" smtClean="0">
                          <a:solidFill>
                            <a:srgbClr val="FF0000"/>
                          </a:solidFill>
                        </a:rPr>
                        <a:t> </a:t>
                      </a:r>
                      <a:endParaRPr lang="ru-RU" sz="6600" dirty="0">
                        <a:solidFill>
                          <a:srgbClr val="FF0000"/>
                        </a:solidFill>
                      </a:endParaRPr>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r>
              <a:tr h="1143000">
                <a:tc>
                  <a:txBody>
                    <a:bodyPr/>
                    <a:lstStyle/>
                    <a:p>
                      <a:pPr algn="ctr"/>
                      <a:r>
                        <a:rPr lang="ru-RU" sz="2400" b="1" dirty="0" smtClean="0">
                          <a:solidFill>
                            <a:srgbClr val="002060"/>
                          </a:solidFill>
                        </a:rPr>
                        <a:t>Борисов</a:t>
                      </a:r>
                      <a:endParaRPr lang="ru-RU" sz="2400" b="1" dirty="0">
                        <a:solidFill>
                          <a:srgbClr val="002060"/>
                        </a:solidFill>
                      </a:endParaRPr>
                    </a:p>
                  </a:txBody>
                  <a:tcPr anchor="ctr"/>
                </a:tc>
                <a:tc>
                  <a:txBody>
                    <a:bodyPr/>
                    <a:lstStyle/>
                    <a:p>
                      <a:pPr algn="ctr">
                        <a:buFont typeface="Arial" pitchFamily="34" charset="0"/>
                        <a:buChar char="•"/>
                      </a:pPr>
                      <a:r>
                        <a:rPr lang="ru-RU" sz="6600" dirty="0" smtClean="0">
                          <a:solidFill>
                            <a:srgbClr val="FF0000"/>
                          </a:solidFill>
                        </a:rPr>
                        <a:t> </a:t>
                      </a:r>
                      <a:endParaRPr lang="ru-RU" sz="6600" dirty="0">
                        <a:solidFill>
                          <a:srgbClr val="FF0000"/>
                        </a:solidFill>
                      </a:endParaRPr>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r>
              <a:tr h="1143000">
                <a:tc>
                  <a:txBody>
                    <a:bodyPr/>
                    <a:lstStyle/>
                    <a:p>
                      <a:pPr algn="ctr"/>
                      <a:r>
                        <a:rPr lang="ru-RU" sz="2800" b="1" dirty="0" smtClean="0">
                          <a:solidFill>
                            <a:srgbClr val="002060"/>
                          </a:solidFill>
                        </a:rPr>
                        <a:t>Иванов</a:t>
                      </a:r>
                      <a:endParaRPr lang="ru-RU" sz="2800" b="1" dirty="0">
                        <a:solidFill>
                          <a:srgbClr val="002060"/>
                        </a:solidFill>
                      </a:endParaRPr>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buFont typeface="Arial" pitchFamily="34" charset="0"/>
                        <a:buChar char="•"/>
                      </a:pPr>
                      <a:r>
                        <a:rPr lang="ru-RU" sz="6600" dirty="0" smtClean="0">
                          <a:solidFill>
                            <a:srgbClr val="FF0000"/>
                          </a:solidFill>
                        </a:rPr>
                        <a:t> </a:t>
                      </a:r>
                      <a:endParaRPr lang="ru-RU" sz="6600" dirty="0">
                        <a:solidFill>
                          <a:srgbClr val="FF0000"/>
                        </a:solidFill>
                      </a:endParaRPr>
                    </a:p>
                  </a:txBody>
                  <a:tcPr anchor="ctr"/>
                </a:tc>
              </a:tr>
              <a:tr h="1143000">
                <a:tc>
                  <a:txBody>
                    <a:bodyPr/>
                    <a:lstStyle/>
                    <a:p>
                      <a:pPr algn="ctr"/>
                      <a:r>
                        <a:rPr lang="ru-RU" sz="2800" b="1" dirty="0" smtClean="0">
                          <a:solidFill>
                            <a:srgbClr val="002060"/>
                          </a:solidFill>
                        </a:rPr>
                        <a:t>Петров</a:t>
                      </a:r>
                      <a:endParaRPr lang="ru-RU" sz="2800" b="1" dirty="0">
                        <a:solidFill>
                          <a:srgbClr val="002060"/>
                        </a:solidFill>
                      </a:endParaRPr>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buFont typeface="Arial" pitchFamily="34" charset="0"/>
                        <a:buChar char="•"/>
                      </a:pPr>
                      <a:r>
                        <a:rPr lang="ru-RU" sz="6600" dirty="0" smtClean="0">
                          <a:solidFill>
                            <a:srgbClr val="FF0000"/>
                          </a:solidFill>
                        </a:rPr>
                        <a:t> </a:t>
                      </a:r>
                      <a:endParaRPr lang="ru-RU" sz="6600" dirty="0">
                        <a:solidFill>
                          <a:srgbClr val="FF0000"/>
                        </a:solidFill>
                      </a:endParaRPr>
                    </a:p>
                  </a:txBody>
                  <a:tcPr anchor="ctr"/>
                </a:tc>
                <a:tc>
                  <a:txBody>
                    <a:bodyPr/>
                    <a:lstStyle/>
                    <a:p>
                      <a:pPr algn="ctr"/>
                      <a:r>
                        <a:rPr lang="ru-RU" sz="6600" b="1" dirty="0" smtClean="0"/>
                        <a:t>-</a:t>
                      </a:r>
                      <a:endParaRPr lang="ru-RU" sz="6600" b="1" dirty="0"/>
                    </a:p>
                  </a:txBody>
                  <a:tcPr anchor="ctr"/>
                </a:tc>
              </a:tr>
              <a:tr h="1143000">
                <a:tc>
                  <a:txBody>
                    <a:bodyPr/>
                    <a:lstStyle/>
                    <a:p>
                      <a:pPr algn="ctr"/>
                      <a:r>
                        <a:rPr lang="ru-RU" sz="2400" b="1" dirty="0" smtClean="0">
                          <a:solidFill>
                            <a:srgbClr val="002060"/>
                          </a:solidFill>
                        </a:rPr>
                        <a:t>Сидоров</a:t>
                      </a:r>
                      <a:endParaRPr lang="ru-RU" sz="2400" b="1" dirty="0">
                        <a:solidFill>
                          <a:srgbClr val="002060"/>
                        </a:solidFill>
                      </a:endParaRPr>
                    </a:p>
                  </a:txBody>
                  <a:tcPr anchor="ctr"/>
                </a:tc>
                <a:tc>
                  <a:txBody>
                    <a:bodyPr/>
                    <a:lstStyle/>
                    <a:p>
                      <a:pPr algn="ctr"/>
                      <a:r>
                        <a:rPr lang="ru-RU" sz="6600" b="1" dirty="0" smtClean="0"/>
                        <a:t>- </a:t>
                      </a:r>
                      <a:endParaRPr lang="ru-RU" sz="6600" b="1" dirty="0"/>
                    </a:p>
                  </a:txBody>
                  <a:tcPr anchor="ctr"/>
                </a:tc>
                <a:tc>
                  <a:txBody>
                    <a:bodyPr/>
                    <a:lstStyle/>
                    <a:p>
                      <a:pPr algn="ctr"/>
                      <a:r>
                        <a:rPr lang="ru-RU" sz="6600" b="1" dirty="0" smtClean="0"/>
                        <a:t>-</a:t>
                      </a:r>
                      <a:endParaRPr lang="ru-RU" sz="6600" b="1" dirty="0"/>
                    </a:p>
                  </a:txBody>
                  <a:tcPr anchor="ctr"/>
                </a:tc>
                <a:tc>
                  <a:txBody>
                    <a:bodyPr/>
                    <a:lstStyle/>
                    <a:p>
                      <a:pPr algn="ctr">
                        <a:buFont typeface="Arial" pitchFamily="34" charset="0"/>
                        <a:buChar char="•"/>
                      </a:pPr>
                      <a:r>
                        <a:rPr lang="ru-RU" sz="6600" dirty="0" smtClean="0">
                          <a:solidFill>
                            <a:srgbClr val="FF0000"/>
                          </a:solidFill>
                        </a:rPr>
                        <a:t> </a:t>
                      </a:r>
                      <a:r>
                        <a:rPr lang="ru-RU" sz="6600" dirty="0" smtClean="0"/>
                        <a:t> </a:t>
                      </a:r>
                      <a:endParaRPr lang="ru-RU" sz="6600" dirty="0"/>
                    </a:p>
                  </a:txBody>
                  <a:tcPr anchor="ctr"/>
                </a:tc>
                <a:tc>
                  <a:txBody>
                    <a:bodyPr/>
                    <a:lstStyle/>
                    <a:p>
                      <a:pPr algn="ctr"/>
                      <a:r>
                        <a:rPr lang="ru-RU" sz="6600" b="1" dirty="0" smtClean="0"/>
                        <a:t>-</a:t>
                      </a:r>
                      <a:endParaRPr lang="ru-RU" sz="6600" b="1" dirty="0"/>
                    </a:p>
                  </a:txBody>
                  <a:tcPr anchor="ctr"/>
                </a:tc>
                <a:tc>
                  <a:txBody>
                    <a:bodyPr/>
                    <a:lstStyle/>
                    <a:p>
                      <a:pPr algn="ctr"/>
                      <a:r>
                        <a:rPr lang="ru-RU" sz="6600" b="1" dirty="0" smtClean="0"/>
                        <a:t>-</a:t>
                      </a:r>
                      <a:endParaRPr lang="ru-RU" sz="6600" b="1" dirty="0"/>
                    </a:p>
                  </a:txBody>
                  <a:tcPr anchor="ctr"/>
                </a:tc>
              </a:tr>
            </a:tbl>
          </a:graphicData>
        </a:graphic>
      </p:graphicFrame>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928694"/>
          </a:xfrm>
        </p:spPr>
        <p:txBody>
          <a:bodyPr>
            <a:noAutofit/>
          </a:bodyPr>
          <a:lstStyle/>
          <a:p>
            <a:pPr algn="ctr"/>
            <a:r>
              <a:rPr lang="ru-RU" sz="8000" u="sng" dirty="0" smtClean="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Выводы:</a:t>
            </a:r>
            <a:endParaRPr lang="ru-RU" sz="8000" u="sng" dirty="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85720" y="1428736"/>
            <a:ext cx="8102376" cy="5214974"/>
          </a:xfrm>
        </p:spPr>
        <p:txBody>
          <a:bodyPr>
            <a:noAutofit/>
          </a:bodyPr>
          <a:lstStyle/>
          <a:p>
            <a:pPr lvl="0" algn="l">
              <a:buFont typeface="Wingdings" pitchFamily="2" charset="2"/>
              <a:buChar char="ü"/>
            </a:pPr>
            <a:r>
              <a:rPr lang="ru-RU" sz="3200" i="1" dirty="0" smtClean="0">
                <a:latin typeface="Times New Roman" pitchFamily="18" charset="0"/>
                <a:cs typeface="Times New Roman" pitchFamily="18" charset="0"/>
              </a:rPr>
              <a:t> </a:t>
            </a:r>
            <a:r>
              <a:rPr lang="ru-RU" sz="3600" b="1" i="1" dirty="0" smtClean="0">
                <a:solidFill>
                  <a:srgbClr val="002060"/>
                </a:solidFill>
                <a:latin typeface="Monotype Corsiva" pitchFamily="66" charset="0"/>
                <a:cs typeface="Times New Roman" pitchFamily="18" charset="0"/>
              </a:rPr>
              <a:t>Наблюдение может привести к открытию;</a:t>
            </a:r>
          </a:p>
          <a:p>
            <a:pPr lvl="0" algn="l">
              <a:buFont typeface="Wingdings" pitchFamily="2" charset="2"/>
              <a:buChar char="ü"/>
            </a:pPr>
            <a:r>
              <a:rPr lang="ru-RU" sz="3600" b="1" i="1" dirty="0" smtClean="0">
                <a:solidFill>
                  <a:srgbClr val="002060"/>
                </a:solidFill>
                <a:latin typeface="Monotype Corsiva" pitchFamily="66" charset="0"/>
                <a:cs typeface="Times New Roman" pitchFamily="18" charset="0"/>
              </a:rPr>
              <a:t>Лучший способ изучить что-либо – открыть это самому;</a:t>
            </a:r>
          </a:p>
          <a:p>
            <a:pPr lvl="0" algn="l">
              <a:buFont typeface="Wingdings" pitchFamily="2" charset="2"/>
              <a:buChar char="ü"/>
            </a:pPr>
            <a:r>
              <a:rPr lang="ru-RU" sz="3600" b="1" i="1" dirty="0" smtClean="0">
                <a:solidFill>
                  <a:srgbClr val="002060"/>
                </a:solidFill>
                <a:latin typeface="Monotype Corsiva" pitchFamily="66" charset="0"/>
                <a:cs typeface="Times New Roman" pitchFamily="18" charset="0"/>
              </a:rPr>
              <a:t> Можно обнаружить общий метод;</a:t>
            </a:r>
          </a:p>
          <a:p>
            <a:pPr lvl="0" algn="l">
              <a:buFont typeface="Wingdings" pitchFamily="2" charset="2"/>
              <a:buChar char="ü"/>
            </a:pPr>
            <a:r>
              <a:rPr lang="ru-RU" sz="3600" b="1" i="1" dirty="0" smtClean="0">
                <a:solidFill>
                  <a:srgbClr val="002060"/>
                </a:solidFill>
                <a:latin typeface="Monotype Corsiva" pitchFamily="66" charset="0"/>
              </a:rPr>
              <a:t> Развивают смекалку и сообразительность, умение ставить вопросы, отвечать на них</a:t>
            </a:r>
            <a:r>
              <a:rPr lang="ru-RU" sz="3600" b="1" i="1" dirty="0" smtClean="0">
                <a:solidFill>
                  <a:srgbClr val="002060"/>
                </a:solidFill>
                <a:latin typeface="Monotype Corsiva" pitchFamily="66" charset="0"/>
                <a:cs typeface="Times New Roman" pitchFamily="18" charset="0"/>
              </a:rPr>
              <a:t>;</a:t>
            </a:r>
          </a:p>
          <a:p>
            <a:pPr lvl="0" algn="l">
              <a:buFont typeface="Wingdings" pitchFamily="2" charset="2"/>
              <a:buChar char="ü"/>
            </a:pPr>
            <a:r>
              <a:rPr lang="ru-RU" sz="3600" b="1" i="1" dirty="0" smtClean="0">
                <a:solidFill>
                  <a:srgbClr val="002060"/>
                </a:solidFill>
                <a:latin typeface="Monotype Corsiva" pitchFamily="66" charset="0"/>
              </a:rPr>
              <a:t> Приучают к самостоятельной работе</a:t>
            </a:r>
            <a:r>
              <a:rPr lang="ru-RU" sz="3200" b="1" i="1" dirty="0" smtClean="0">
                <a:solidFill>
                  <a:srgbClr val="002060"/>
                </a:solidFill>
              </a:rPr>
              <a:t>;</a:t>
            </a:r>
          </a:p>
          <a:p>
            <a:pPr lvl="0" algn="l">
              <a:buFont typeface="Arial" pitchFamily="34" charset="0"/>
              <a:buChar char="•"/>
            </a:pPr>
            <a:endParaRPr lang="ru-RU" sz="3200" dirty="0" smtClean="0">
              <a:solidFill>
                <a:srgbClr val="002060"/>
              </a:solidFill>
              <a:latin typeface="Times New Roman" pitchFamily="18" charset="0"/>
              <a:cs typeface="Times New Roman" pitchFamily="18" charset="0"/>
            </a:endParaRPr>
          </a:p>
          <a:p>
            <a:pPr algn="l"/>
            <a:endParaRPr lang="ru-RU" sz="3200" b="1" dirty="0">
              <a:solidFill>
                <a:srgbClr val="002060"/>
              </a:solidFill>
              <a:latin typeface="Times New Roman" pitchFamily="18" charset="0"/>
              <a:cs typeface="Times New Roman" pitchFamily="18" charset="0"/>
            </a:endParaRPr>
          </a:p>
        </p:txBody>
      </p:sp>
      <p:pic>
        <p:nvPicPr>
          <p:cNvPr id="5" name="Рисунок 4" descr="owl13"/>
          <p:cNvPicPr/>
          <p:nvPr/>
        </p:nvPicPr>
        <p:blipFill>
          <a:blip r:embed="rId3"/>
          <a:srcRect/>
          <a:stretch>
            <a:fillRect/>
          </a:stretch>
        </p:blipFill>
        <p:spPr bwMode="auto">
          <a:xfrm>
            <a:off x="7286644" y="357166"/>
            <a:ext cx="1281113" cy="1214446"/>
          </a:xfrm>
          <a:prstGeom prst="rect">
            <a:avLst/>
          </a:prstGeom>
          <a:noFill/>
          <a:ln w="9525">
            <a:noFill/>
            <a:miter lim="800000"/>
            <a:headEnd/>
            <a:tailEnd/>
          </a:ln>
        </p:spPr>
      </p:pic>
    </p:spTree>
  </p:cSld>
  <p:clrMapOvr>
    <a:masterClrMapping/>
  </p:clrMapOvr>
  <p:transition>
    <p:split orient="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grpId="0"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500"/>
                                        <p:tgtEl>
                                          <p:spTgt spid="3">
                                            <p:txEl>
                                              <p:pRg st="3" end="3"/>
                                            </p:txEl>
                                          </p:spTgt>
                                        </p:tgtEl>
                                      </p:cBhvr>
                                    </p:animEffect>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39" fill="hold">
                            <p:stCondLst>
                              <p:cond delay="2500"/>
                            </p:stCondLst>
                            <p:childTnLst>
                              <p:par>
                                <p:cTn id="40" presetID="37" presetClass="entr" presetSubtype="0" fill="hold" grpId="0" nodeType="after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500"/>
                                        <p:tgtEl>
                                          <p:spTgt spid="3">
                                            <p:txEl>
                                              <p:pRg st="4" end="4"/>
                                            </p:txEl>
                                          </p:spTgt>
                                        </p:tgtEl>
                                      </p:cBhvr>
                                    </p:animEffect>
                                    <p:anim calcmode="lin" valueType="num">
                                      <p:cBhvr>
                                        <p:cTn id="4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4" dur="45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5" dur="50" accel="100000" fill="hold">
                                          <p:stCondLst>
                                            <p:cond delay="45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0"/>
            <a:ext cx="7851648" cy="1357298"/>
          </a:xfrm>
        </p:spPr>
        <p:txBody>
          <a:bodyPr>
            <a:noAutofit/>
          </a:bodyPr>
          <a:lstStyle/>
          <a:p>
            <a:pPr algn="ctr"/>
            <a:r>
              <a:rPr lang="ru-RU" sz="6600" u="sng" dirty="0" smtClean="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Выводы:</a:t>
            </a:r>
            <a:endParaRPr lang="ru-RU" sz="6600" u="sng" dirty="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33400" y="1571612"/>
            <a:ext cx="7854696" cy="5072098"/>
          </a:xfrm>
        </p:spPr>
        <p:txBody>
          <a:bodyPr>
            <a:noAutofit/>
          </a:bodyPr>
          <a:lstStyle/>
          <a:p>
            <a:pPr algn="l">
              <a:buFont typeface="Wingdings" pitchFamily="2" charset="2"/>
              <a:buChar char="ü"/>
            </a:pPr>
            <a:r>
              <a:rPr lang="ru-RU" sz="3200" dirty="0" smtClean="0"/>
              <a:t> </a:t>
            </a:r>
            <a:r>
              <a:rPr lang="ru-RU" sz="3600" b="1" i="1" dirty="0" smtClean="0">
                <a:solidFill>
                  <a:srgbClr val="002060"/>
                </a:solidFill>
                <a:latin typeface="Monotype Corsiva" pitchFamily="66" charset="0"/>
              </a:rPr>
              <a:t>Развивают умение анализировать задачные ситуации, строить план решения;</a:t>
            </a:r>
          </a:p>
          <a:p>
            <a:pPr algn="l">
              <a:buFont typeface="Wingdings" pitchFamily="2" charset="2"/>
              <a:buChar char="ü"/>
            </a:pPr>
            <a:r>
              <a:rPr lang="ru-RU" sz="3600" b="1" i="1" dirty="0" smtClean="0">
                <a:solidFill>
                  <a:srgbClr val="002060"/>
                </a:solidFill>
                <a:latin typeface="Monotype Corsiva" pitchFamily="66" charset="0"/>
              </a:rPr>
              <a:t> Воспитывают логическую культуру;</a:t>
            </a:r>
          </a:p>
          <a:p>
            <a:pPr algn="l">
              <a:buFont typeface="Wingdings" pitchFamily="2" charset="2"/>
              <a:buChar char="ü"/>
            </a:pPr>
            <a:r>
              <a:rPr lang="ru-RU" sz="3600" b="1" i="1" dirty="0" smtClean="0">
                <a:solidFill>
                  <a:srgbClr val="002060"/>
                </a:solidFill>
                <a:latin typeface="Monotype Corsiva" pitchFamily="66" charset="0"/>
              </a:rPr>
              <a:t> Обогащают опыт мыслительной деятельности;</a:t>
            </a:r>
          </a:p>
          <a:p>
            <a:pPr algn="l">
              <a:buFont typeface="Wingdings" pitchFamily="2" charset="2"/>
              <a:buChar char="ü"/>
            </a:pPr>
            <a:r>
              <a:rPr lang="ru-RU" sz="3600" b="1" i="1" dirty="0" smtClean="0">
                <a:solidFill>
                  <a:srgbClr val="002060"/>
                </a:solidFill>
                <a:latin typeface="Monotype Corsiva" pitchFamily="66" charset="0"/>
              </a:rPr>
              <a:t> Способствуют глубокому пониманию школьной программы и расширению кругозора.</a:t>
            </a:r>
          </a:p>
        </p:txBody>
      </p:sp>
      <p:pic>
        <p:nvPicPr>
          <p:cNvPr id="5" name="Рисунок 4" descr="http://s4.rimg.info/8b1747ac230d8b3e41b4a1330d0f9b8e.gif">
            <a:hlinkClick r:id="rId3"/>
          </p:cNvPr>
          <p:cNvPicPr/>
          <p:nvPr/>
        </p:nvPicPr>
        <p:blipFill>
          <a:blip r:embed="rId4"/>
          <a:srcRect/>
          <a:stretch>
            <a:fillRect/>
          </a:stretch>
        </p:blipFill>
        <p:spPr bwMode="auto">
          <a:xfrm>
            <a:off x="6929454" y="142852"/>
            <a:ext cx="1643074" cy="200026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grpId="0"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500"/>
                                        <p:tgtEl>
                                          <p:spTgt spid="3">
                                            <p:txEl>
                                              <p:pRg st="3" end="3"/>
                                            </p:txEl>
                                          </p:spTgt>
                                        </p:tgtEl>
                                      </p:cBhvr>
                                    </p:animEffect>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5786478"/>
          </a:xfrm>
        </p:spPr>
        <p:txBody>
          <a:bodyPr>
            <a:noAutofit/>
          </a:bodyPr>
          <a:lstStyle/>
          <a:p>
            <a:r>
              <a:rPr lang="ru-RU" sz="6600" dirty="0" smtClean="0">
                <a:solidFill>
                  <a:srgbClr val="FFC000"/>
                </a:solidFill>
                <a:effectLst/>
                <a:latin typeface="Aquarelle" pitchFamily="66" charset="-52"/>
                <a:cs typeface="Times New Roman" pitchFamily="18" charset="0"/>
              </a:rPr>
              <a:t> </a:t>
            </a:r>
            <a:r>
              <a:rPr lang="ru-RU" sz="6600" dirty="0" smtClean="0">
                <a:solidFill>
                  <a:srgbClr val="FFC000"/>
                </a:solidFill>
                <a:effectLst/>
                <a:latin typeface="Aquarelle" pitchFamily="66" charset="-52"/>
                <a:cs typeface="Times New Roman" pitchFamily="18" charset="0"/>
              </a:rPr>
              <a:t>  </a:t>
            </a:r>
            <a:endParaRPr lang="ru-RU" sz="6600" dirty="0">
              <a:solidFill>
                <a:srgbClr val="FF0000"/>
              </a:solidFill>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00034" y="214290"/>
            <a:ext cx="6500858" cy="5929354"/>
          </a:xfrm>
        </p:spPr>
        <p:txBody>
          <a:bodyPr>
            <a:noAutofit/>
          </a:bodyPr>
          <a:lstStyle/>
          <a:p>
            <a:pPr algn="ctr"/>
            <a:endParaRPr lang="ru-RU" sz="3200" b="1" dirty="0" smtClean="0">
              <a:latin typeface="Times New Roman" pitchFamily="18" charset="0"/>
              <a:cs typeface="Times New Roman" pitchFamily="18" charset="0"/>
            </a:endParaRPr>
          </a:p>
          <a:p>
            <a:pPr algn="ctr"/>
            <a:endParaRPr lang="ru-RU" sz="3200" b="1" dirty="0" smtClean="0">
              <a:latin typeface="Times New Roman" pitchFamily="18" charset="0"/>
              <a:cs typeface="Times New Roman" pitchFamily="18" charset="0"/>
            </a:endParaRPr>
          </a:p>
          <a:p>
            <a:pPr algn="ctr"/>
            <a:r>
              <a:rPr lang="ru-RU" sz="4800" b="1" dirty="0" smtClean="0">
                <a:solidFill>
                  <a:srgbClr val="FF0000"/>
                </a:solidFill>
                <a:latin typeface="Aquarelle" pitchFamily="66" charset="-52"/>
                <a:cs typeface="Times New Roman" pitchFamily="18" charset="0"/>
              </a:rPr>
              <a:t>                                </a:t>
            </a:r>
            <a:r>
              <a:rPr lang="ru-RU" sz="4800" b="1" dirty="0" smtClean="0">
                <a:solidFill>
                  <a:srgbClr val="FF0000"/>
                </a:solidFill>
                <a:latin typeface="Aquarelle" pitchFamily="66" charset="-52"/>
                <a:cs typeface="Times New Roman" pitchFamily="18" charset="0"/>
              </a:rPr>
              <a:t> </a:t>
            </a:r>
            <a:endParaRPr lang="ru-RU" sz="4800" b="1" dirty="0" smtClean="0">
              <a:solidFill>
                <a:srgbClr val="FF0000"/>
              </a:solidFill>
              <a:latin typeface="Aquarelle" pitchFamily="66" charset="-52"/>
              <a:cs typeface="Times New Roman" pitchFamily="18" charset="0"/>
            </a:endParaRPr>
          </a:p>
          <a:p>
            <a:pPr algn="ctr"/>
            <a:r>
              <a:rPr lang="ru-RU" sz="4800" b="1" dirty="0" smtClean="0">
                <a:solidFill>
                  <a:srgbClr val="FF0000"/>
                </a:solidFill>
                <a:latin typeface="Aquarelle" pitchFamily="66" charset="-52"/>
                <a:cs typeface="Times New Roman" pitchFamily="18" charset="0"/>
              </a:rPr>
              <a:t>                   </a:t>
            </a:r>
          </a:p>
          <a:p>
            <a:pPr algn="ctr"/>
            <a:endParaRPr lang="ru-RU" sz="3200" b="1" dirty="0" smtClean="0">
              <a:latin typeface="Times New Roman" pitchFamily="18" charset="0"/>
              <a:cs typeface="Times New Roman" pitchFamily="18" charset="0"/>
            </a:endParaRPr>
          </a:p>
          <a:p>
            <a:pPr algn="ctr"/>
            <a:endParaRPr lang="ru-RU" sz="3200" b="1" dirty="0">
              <a:latin typeface="Times New Roman" pitchFamily="18" charset="0"/>
              <a:cs typeface="Times New Roman" pitchFamily="18" charset="0"/>
            </a:endParaRPr>
          </a:p>
        </p:txBody>
      </p:sp>
      <p:pic>
        <p:nvPicPr>
          <p:cNvPr id="6" name="Рисунок 5" descr="C:\Documents and Settings\Роза\Рабочий стол\S6300017.JPG"/>
          <p:cNvPicPr/>
          <p:nvPr/>
        </p:nvPicPr>
        <p:blipFill>
          <a:blip r:embed="rId2" cstate="print"/>
          <a:srcRect/>
          <a:stretch>
            <a:fillRect/>
          </a:stretch>
        </p:blipFill>
        <p:spPr bwMode="auto">
          <a:xfrm>
            <a:off x="428596" y="2071678"/>
            <a:ext cx="5429288" cy="4500594"/>
          </a:xfrm>
          <a:prstGeom prst="rect">
            <a:avLst/>
          </a:prstGeom>
          <a:noFill/>
          <a:ln w="9525">
            <a:noFill/>
            <a:miter lim="800000"/>
            <a:headEnd/>
            <a:tailEnd/>
          </a:ln>
        </p:spPr>
      </p:pic>
      <p:pic>
        <p:nvPicPr>
          <p:cNvPr id="7" name="Рисунок 6" descr="http://feeling.clan.su/888/110562e92738.gif"/>
          <p:cNvPicPr/>
          <p:nvPr/>
        </p:nvPicPr>
        <p:blipFill>
          <a:blip r:embed="rId3"/>
          <a:srcRect/>
          <a:stretch>
            <a:fillRect/>
          </a:stretch>
        </p:blipFill>
        <p:spPr bwMode="auto">
          <a:xfrm>
            <a:off x="6357950" y="214290"/>
            <a:ext cx="2594064" cy="2643206"/>
          </a:xfrm>
          <a:prstGeom prst="rect">
            <a:avLst/>
          </a:prstGeom>
          <a:noFill/>
          <a:ln w="9525">
            <a:noFill/>
            <a:miter lim="800000"/>
            <a:headEnd/>
            <a:tailEnd/>
          </a:ln>
        </p:spPr>
      </p:pic>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1071570"/>
          </a:xfrm>
        </p:spPr>
        <p:txBody>
          <a:bodyPr>
            <a:noAutofit/>
            <a:scene3d>
              <a:camera prst="orthographicFront"/>
              <a:lightRig rig="freezing" dir="t">
                <a:rot lat="0" lon="0" rev="5640000"/>
              </a:lightRig>
            </a:scene3d>
            <a:sp3d prstMaterial="flat">
              <a:contourClr>
                <a:schemeClr val="tx2"/>
              </a:contourClr>
            </a:sp3d>
          </a:bodyPr>
          <a:lstStyle/>
          <a:p>
            <a:pPr algn="ctr"/>
            <a:endParaRPr lang="ru-RU" sz="6600" dirty="0">
              <a:solidFill>
                <a:srgbClr val="FFFF00"/>
              </a:solidFill>
              <a:effectLst>
                <a:glow rad="139700">
                  <a:schemeClr val="accent1">
                    <a:satMod val="175000"/>
                    <a:alpha val="40000"/>
                  </a:schemeClr>
                </a:glow>
                <a:outerShdw blurRad="60007" dist="310007" dir="7680000" sy="30000" kx="1300200" algn="ctr" rotWithShape="0">
                  <a:prstClr val="black">
                    <a:alpha val="32000"/>
                  </a:prst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14282" y="1428736"/>
            <a:ext cx="8173814" cy="5214974"/>
          </a:xfrm>
        </p:spPr>
        <p:txBody>
          <a:bodyPr>
            <a:noAutofit/>
          </a:bodyPr>
          <a:lstStyle/>
          <a:p>
            <a:pPr algn="ctr">
              <a:buFont typeface="Symbol" pitchFamily="18" charset="2"/>
              <a:buChar char="Ã"/>
            </a:pPr>
            <a:endParaRPr lang="ru-RU" sz="3200" b="1" dirty="0" smtClean="0">
              <a:latin typeface="Times New Roman" pitchFamily="18" charset="0"/>
              <a:cs typeface="Times New Roman" pitchFamily="18" charset="0"/>
            </a:endParaRPr>
          </a:p>
        </p:txBody>
      </p:sp>
      <p:graphicFrame>
        <p:nvGraphicFramePr>
          <p:cNvPr id="5" name="Схема 4"/>
          <p:cNvGraphicFramePr/>
          <p:nvPr/>
        </p:nvGraphicFramePr>
        <p:xfrm>
          <a:off x="214282" y="214290"/>
          <a:ext cx="8572560" cy="642942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Рисунок 5" descr="http://s3.rimg.info/5c2528beb8a81be56479ae2c59ba5dd4.gif">
            <a:hlinkClick r:id="rId7"/>
          </p:cNvPr>
          <p:cNvPicPr/>
          <p:nvPr/>
        </p:nvPicPr>
        <p:blipFill>
          <a:blip r:embed="rId8"/>
          <a:srcRect/>
          <a:stretch>
            <a:fillRect/>
          </a:stretch>
        </p:blipFill>
        <p:spPr bwMode="auto">
          <a:xfrm>
            <a:off x="6500826" y="4929198"/>
            <a:ext cx="1857388" cy="1428760"/>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642918"/>
            <a:ext cx="7851648" cy="1571636"/>
          </a:xfrm>
        </p:spPr>
        <p:txBody>
          <a:bodyPr>
            <a:noAutofit/>
          </a:bodyPr>
          <a:lstStyle/>
          <a:p>
            <a:pPr algn="l"/>
            <a:r>
              <a:rPr lang="ru-RU" sz="8000" u="sng" dirty="0" smtClean="0">
                <a:solidFill>
                  <a:srgbClr val="FFFF00"/>
                </a:solidFill>
                <a:effectLst>
                  <a:outerShdw blurRad="60007" dist="310007" dir="7680000" sy="30000" kx="1300200" algn="ctr" rotWithShape="0">
                    <a:prstClr val="black">
                      <a:alpha val="32000"/>
                    </a:prstClr>
                  </a:outerShdw>
                </a:effectLst>
                <a:latin typeface="Aquarelle" pitchFamily="66" charset="-52"/>
                <a:cs typeface="Times New Roman" pitchFamily="18" charset="0"/>
              </a:rPr>
              <a:t>Цель:</a:t>
            </a:r>
            <a:endParaRPr lang="ru-RU" sz="8000" u="sng" dirty="0">
              <a:solidFill>
                <a:srgbClr val="FFFF00"/>
              </a:solidFill>
              <a:effectLst>
                <a:outerShdw blurRad="60007" dist="310007" dir="7680000" sy="30000" kx="1300200" algn="ctr" rotWithShape="0">
                  <a:prstClr val="black">
                    <a:alpha val="32000"/>
                  </a:prst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428596" y="2857496"/>
            <a:ext cx="7959500" cy="3786214"/>
          </a:xfrm>
        </p:spPr>
        <p:txBody>
          <a:bodyPr>
            <a:noAutofit/>
          </a:bodyPr>
          <a:lstStyle/>
          <a:p>
            <a:pPr algn="ctr"/>
            <a:r>
              <a:rPr lang="ru-RU" sz="4800" b="1" i="1" dirty="0" smtClean="0">
                <a:solidFill>
                  <a:srgbClr val="002060"/>
                </a:solidFill>
              </a:rPr>
              <a:t>освоить различные способы решения текстовых задач</a:t>
            </a:r>
          </a:p>
          <a:p>
            <a:pPr algn="ctr"/>
            <a:endParaRPr lang="ru-RU" sz="4800" b="1" i="1" dirty="0">
              <a:solidFill>
                <a:srgbClr val="002060"/>
              </a:solidFill>
              <a:latin typeface="Times New Roman" pitchFamily="18" charset="0"/>
              <a:cs typeface="Times New Roman" pitchFamily="18" charset="0"/>
            </a:endParaRPr>
          </a:p>
        </p:txBody>
      </p:sp>
      <p:pic>
        <p:nvPicPr>
          <p:cNvPr id="5" name="Рисунок 4" descr="http://s3.rimg.info/2caa5b84776a5f4cf25132238ab8d40d.gif">
            <a:hlinkClick r:id="rId3"/>
          </p:cNvPr>
          <p:cNvPicPr/>
          <p:nvPr/>
        </p:nvPicPr>
        <p:blipFill>
          <a:blip r:embed="rId4"/>
          <a:srcRect/>
          <a:stretch>
            <a:fillRect/>
          </a:stretch>
        </p:blipFill>
        <p:spPr bwMode="auto">
          <a:xfrm>
            <a:off x="6429388" y="214290"/>
            <a:ext cx="2033595" cy="2786082"/>
          </a:xfrm>
          <a:prstGeom prst="rect">
            <a:avLst/>
          </a:prstGeom>
          <a:noFill/>
          <a:ln w="9525">
            <a:noFill/>
            <a:miter lim="800000"/>
            <a:headEnd/>
            <a:tailEnd/>
          </a:ln>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214290"/>
            <a:ext cx="7851648" cy="1571636"/>
          </a:xfrm>
        </p:spPr>
        <p:txBody>
          <a:bodyPr>
            <a:noAutofit/>
          </a:bodyPr>
          <a:lstStyle/>
          <a:p>
            <a:pPr algn="ctr"/>
            <a:r>
              <a:rPr lang="ru-RU" sz="6600" u="sng" dirty="0" smtClean="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Задачи:</a:t>
            </a:r>
            <a:endParaRPr lang="ru-RU" sz="6600" u="sng" dirty="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533400" y="1857364"/>
            <a:ext cx="7854696" cy="4786346"/>
          </a:xfrm>
        </p:spPr>
        <p:txBody>
          <a:bodyPr>
            <a:noAutofit/>
          </a:bodyPr>
          <a:lstStyle/>
          <a:p>
            <a:pPr lvl="0" algn="l">
              <a:buFont typeface="Wingdings" pitchFamily="2" charset="2"/>
              <a:buChar char="ü"/>
            </a:pPr>
            <a:r>
              <a:rPr lang="ru-RU" sz="3200" dirty="0" smtClean="0"/>
              <a:t>  </a:t>
            </a:r>
            <a:r>
              <a:rPr lang="ru-RU" sz="3200" b="1" dirty="0" smtClean="0">
                <a:solidFill>
                  <a:srgbClr val="002060"/>
                </a:solidFill>
              </a:rPr>
              <a:t>Изучить литературу по данной теме;</a:t>
            </a:r>
          </a:p>
          <a:p>
            <a:pPr lvl="0" algn="l">
              <a:buFont typeface="Wingdings" pitchFamily="2" charset="2"/>
              <a:buChar char="ü"/>
            </a:pPr>
            <a:r>
              <a:rPr lang="ru-RU" sz="3200" b="1" dirty="0" smtClean="0">
                <a:solidFill>
                  <a:srgbClr val="002060"/>
                </a:solidFill>
              </a:rPr>
              <a:t>  Определить преимущества и недостатки каждого способа;</a:t>
            </a:r>
          </a:p>
          <a:p>
            <a:pPr lvl="0" algn="l">
              <a:buFont typeface="Wingdings" pitchFamily="2" charset="2"/>
              <a:buChar char="ü"/>
            </a:pPr>
            <a:r>
              <a:rPr lang="ru-RU" sz="3200" b="1" dirty="0" smtClean="0">
                <a:solidFill>
                  <a:srgbClr val="002060"/>
                </a:solidFill>
              </a:rPr>
              <a:t>  Совершенствовать навыки решения текстовых задач.</a:t>
            </a:r>
          </a:p>
          <a:p>
            <a:pPr algn="l">
              <a:buFont typeface="Arial" pitchFamily="34" charset="0"/>
              <a:buChar char="•"/>
            </a:pPr>
            <a:endParaRPr lang="ru-RU" sz="3200" b="1" dirty="0">
              <a:solidFill>
                <a:srgbClr val="002060"/>
              </a:solidFill>
              <a:latin typeface="Times New Roman" pitchFamily="18" charset="0"/>
              <a:cs typeface="Times New Roman" pitchFamily="18" charset="0"/>
            </a:endParaRPr>
          </a:p>
        </p:txBody>
      </p:sp>
      <p:pic>
        <p:nvPicPr>
          <p:cNvPr id="3074" name="Picture 2" descr="E:\Гифы\7g.gif"/>
          <p:cNvPicPr>
            <a:picLocks noChangeAspect="1" noChangeArrowheads="1" noCrop="1"/>
          </p:cNvPicPr>
          <p:nvPr/>
        </p:nvPicPr>
        <p:blipFill>
          <a:blip r:embed="rId3"/>
          <a:srcRect/>
          <a:stretch>
            <a:fillRect/>
          </a:stretch>
        </p:blipFill>
        <p:spPr bwMode="auto">
          <a:xfrm>
            <a:off x="6286512" y="4357694"/>
            <a:ext cx="2676533" cy="2132067"/>
          </a:xfrm>
          <a:prstGeom prst="rect">
            <a:avLst/>
          </a:prstGeom>
          <a:noFill/>
        </p:spPr>
      </p:pic>
    </p:spTree>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fade">
                                      <p:cBhvr>
                                        <p:cTn id="7" dur="2000"/>
                                        <p:tgtEl>
                                          <p:spTgt spid="3074"/>
                                        </p:tgtEl>
                                      </p:cBhvr>
                                    </p:animEffect>
                                  </p:childTnLst>
                                </p:cTn>
                              </p:par>
                            </p:childTnLst>
                          </p:cTn>
                        </p:par>
                        <p:par>
                          <p:cTn id="8" fill="hold">
                            <p:stCondLst>
                              <p:cond delay="2000"/>
                            </p:stCondLst>
                            <p:childTnLst>
                              <p:par>
                                <p:cTn id="9" presetID="39" presetClass="entr" presetSubtype="0" accel="10000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12"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13"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4" dur="500" fill="hold"/>
                                        <p:tgtEl>
                                          <p:spTgt spid="2"/>
                                        </p:tgtEl>
                                        <p:attrNameLst>
                                          <p:attrName>ppt_y</p:attrName>
                                        </p:attrNameLst>
                                      </p:cBhvr>
                                      <p:tavLst>
                                        <p:tav tm="0">
                                          <p:val>
                                            <p:strVal val="#ppt_y"/>
                                          </p:val>
                                        </p:tav>
                                        <p:tav tm="100000">
                                          <p:val>
                                            <p:strVal val="#ppt_y"/>
                                          </p:val>
                                        </p:tav>
                                      </p:tavLst>
                                    </p:anim>
                                  </p:childTnLst>
                                </p:cTn>
                              </p:par>
                            </p:childTnLst>
                          </p:cTn>
                        </p:par>
                        <p:par>
                          <p:cTn id="15" fill="hold">
                            <p:stCondLst>
                              <p:cond delay="2500"/>
                            </p:stCondLst>
                            <p:childTnLst>
                              <p:par>
                                <p:cTn id="16" presetID="37" presetClass="entr" presetSubtype="0" fill="hold" grpId="0" nodeType="afterEffect">
                                  <p:stCondLst>
                                    <p:cond delay="0"/>
                                  </p:stCondLst>
                                  <p:childTnLst>
                                    <p:set>
                                      <p:cBhvr>
                                        <p:cTn id="17" dur="1" fill="hold">
                                          <p:stCondLst>
                                            <p:cond delay="0"/>
                                          </p:stCondLst>
                                        </p:cTn>
                                        <p:tgtEl>
                                          <p:spTgt spid="3">
                                            <p:txEl>
                                              <p:pRg st="0" end="0"/>
                                            </p:txEl>
                                          </p:spTgt>
                                        </p:tgtEl>
                                        <p:attrNameLst>
                                          <p:attrName>style.visibility</p:attrName>
                                        </p:attrNameLst>
                                      </p:cBhvr>
                                      <p:to>
                                        <p:strVal val="visible"/>
                                      </p:to>
                                    </p:set>
                                    <p:animEffect transition="in" filter="fade">
                                      <p:cBhvr>
                                        <p:cTn id="18" dur="500"/>
                                        <p:tgtEl>
                                          <p:spTgt spid="3">
                                            <p:txEl>
                                              <p:pRg st="0" end="0"/>
                                            </p:txEl>
                                          </p:spTgt>
                                        </p:tgtEl>
                                      </p:cBhvr>
                                    </p:animEffect>
                                    <p:anim calcmode="lin" valueType="num">
                                      <p:cBhvr>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0"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21"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22" fill="hold">
                            <p:stCondLst>
                              <p:cond delay="3000"/>
                            </p:stCondLst>
                            <p:childTnLst>
                              <p:par>
                                <p:cTn id="23" presetID="37" presetClass="entr" presetSubtype="0" fill="hold" grpId="0" nodeType="after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fade">
                                      <p:cBhvr>
                                        <p:cTn id="25" dur="500"/>
                                        <p:tgtEl>
                                          <p:spTgt spid="3">
                                            <p:txEl>
                                              <p:pRg st="1" end="1"/>
                                            </p:txEl>
                                          </p:spTgt>
                                        </p:tgtEl>
                                      </p:cBhvr>
                                    </p:animEffect>
                                    <p:anim calcmode="lin" valueType="num">
                                      <p:cBhvr>
                                        <p:cTn id="2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7"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8"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9" fill="hold">
                            <p:stCondLst>
                              <p:cond delay="3500"/>
                            </p:stCondLst>
                            <p:childTnLst>
                              <p:par>
                                <p:cTn id="30" presetID="37" presetClass="entr" presetSubtype="0" fill="hold" grpId="0" nodeType="after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fade">
                                      <p:cBhvr>
                                        <p:cTn id="32" dur="500"/>
                                        <p:tgtEl>
                                          <p:spTgt spid="3">
                                            <p:txEl>
                                              <p:pRg st="2" end="2"/>
                                            </p:txEl>
                                          </p:spTgt>
                                        </p:tgtEl>
                                      </p:cBhvr>
                                    </p:animEffect>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5"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214338"/>
            <a:ext cx="8858312" cy="1143008"/>
          </a:xfrm>
        </p:spPr>
        <p:txBody>
          <a:bodyPr>
            <a:noAutofit/>
            <a:scene3d>
              <a:camera prst="orthographicFront"/>
              <a:lightRig rig="freezing" dir="t">
                <a:rot lat="0" lon="0" rev="5640000"/>
              </a:lightRig>
            </a:scene3d>
            <a:sp3d prstMaterial="flat">
              <a:contourClr>
                <a:schemeClr val="tx2"/>
              </a:contourClr>
            </a:sp3d>
          </a:bodyPr>
          <a:lstStyle/>
          <a:p>
            <a:pPr algn="ctr"/>
            <a:r>
              <a:rPr lang="ru-RU" sz="5400" u="sng" dirty="0" smtClean="0">
                <a:solidFill>
                  <a:srgbClr val="FFFF00"/>
                </a:solidFill>
                <a:effectLst>
                  <a:glow rad="101600">
                    <a:schemeClr val="accent1">
                      <a:satMod val="175000"/>
                      <a:alpha val="40000"/>
                    </a:schemeClr>
                  </a:glow>
                  <a:outerShdw blurRad="60007" dist="310007" dir="7680000" sy="30000" kx="1300200" algn="ctr" rotWithShape="0">
                    <a:prstClr val="black">
                      <a:alpha val="32000"/>
                    </a:prstClr>
                  </a:outerShdw>
                </a:effectLst>
                <a:latin typeface="Aquarelle" pitchFamily="66" charset="-52"/>
              </a:rPr>
              <a:t>Процесс решения задачи </a:t>
            </a:r>
            <a:endParaRPr lang="ru-RU" sz="5400" u="sng" dirty="0">
              <a:solidFill>
                <a:srgbClr val="FFFF00"/>
              </a:solidFill>
              <a:effectLst>
                <a:glow rad="101600">
                  <a:schemeClr val="accent1">
                    <a:satMod val="175000"/>
                    <a:alpha val="40000"/>
                  </a:schemeClr>
                </a:glow>
                <a:outerShdw blurRad="60007" dist="310007" dir="7680000" sy="30000" kx="1300200" algn="ctr" rotWithShape="0">
                  <a:prstClr val="black">
                    <a:alpha val="32000"/>
                  </a:prstClr>
                </a:outerShdw>
              </a:effectLst>
              <a:latin typeface="Aquarelle" pitchFamily="66" charset="-52"/>
              <a:cs typeface="Times New Roman" pitchFamily="18" charset="0"/>
            </a:endParaRPr>
          </a:p>
        </p:txBody>
      </p:sp>
      <p:sp>
        <p:nvSpPr>
          <p:cNvPr id="5" name="Подзаголовок 4"/>
          <p:cNvSpPr>
            <a:spLocks noGrp="1"/>
          </p:cNvSpPr>
          <p:nvPr>
            <p:ph type="subTitle" idx="1"/>
          </p:nvPr>
        </p:nvSpPr>
        <p:spPr/>
        <p:txBody>
          <a:bodyPr/>
          <a:lstStyle/>
          <a:p>
            <a:endParaRPr lang="ru-RU" dirty="0"/>
          </a:p>
        </p:txBody>
      </p:sp>
      <p:graphicFrame>
        <p:nvGraphicFramePr>
          <p:cNvPr id="7" name="Схема 6"/>
          <p:cNvGraphicFramePr/>
          <p:nvPr/>
        </p:nvGraphicFramePr>
        <p:xfrm>
          <a:off x="642910" y="1071546"/>
          <a:ext cx="7786710" cy="40005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Схема 7"/>
          <p:cNvGraphicFramePr/>
          <p:nvPr/>
        </p:nvGraphicFramePr>
        <p:xfrm>
          <a:off x="571472" y="5572140"/>
          <a:ext cx="7858180" cy="9286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9" name="Стрелка вниз 8"/>
          <p:cNvSpPr/>
          <p:nvPr/>
        </p:nvSpPr>
        <p:spPr>
          <a:xfrm>
            <a:off x="4143372" y="5072074"/>
            <a:ext cx="785818" cy="571504"/>
          </a:xfrm>
          <a:prstGeom prst="downArrow">
            <a:avLst>
              <a:gd name="adj1" fmla="val 50000"/>
              <a:gd name="adj2" fmla="val 50000"/>
            </a:avLst>
          </a:prstGeom>
          <a:solidFill>
            <a:srgbClr val="FFFFCC"/>
          </a:solidFill>
          <a:ln>
            <a:solidFill>
              <a:srgbClr val="FFCC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zoom dir="in"/>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29" presetClass="entr" presetSubtype="0"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1000" fill="hold"/>
                                        <p:tgtEl>
                                          <p:spTgt spid="7"/>
                                        </p:tgtEl>
                                        <p:attrNameLst>
                                          <p:attrName>ppt_x</p:attrName>
                                        </p:attrNameLst>
                                      </p:cBhvr>
                                      <p:tavLst>
                                        <p:tav tm="0">
                                          <p:val>
                                            <p:strVal val="#ppt_x-.2"/>
                                          </p:val>
                                        </p:tav>
                                        <p:tav tm="100000">
                                          <p:val>
                                            <p:strVal val="#ppt_x"/>
                                          </p:val>
                                        </p:tav>
                                      </p:tavLst>
                                    </p:anim>
                                    <p:anim calcmode="lin" valueType="num">
                                      <p:cBhvr>
                                        <p:cTn id="15"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6" dur="1000"/>
                                        <p:tgtEl>
                                          <p:spTgt spid="7"/>
                                        </p:tgtEl>
                                      </p:cBhvr>
                                    </p:animEffect>
                                  </p:childTnLst>
                                </p:cTn>
                              </p:par>
                              <p:par>
                                <p:cTn id="17" presetID="29"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ppt_x</p:attrName>
                                        </p:attrNameLst>
                                      </p:cBhvr>
                                      <p:tavLst>
                                        <p:tav tm="0">
                                          <p:val>
                                            <p:strVal val="#ppt_x-.2"/>
                                          </p:val>
                                        </p:tav>
                                        <p:tav tm="100000">
                                          <p:val>
                                            <p:strVal val="#ppt_x"/>
                                          </p:val>
                                        </p:tav>
                                      </p:tavLst>
                                    </p:anim>
                                    <p:anim calcmode="lin" valueType="num">
                                      <p:cBhvr>
                                        <p:cTn id="20"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21" dur="1000"/>
                                        <p:tgtEl>
                                          <p:spTgt spid="8"/>
                                        </p:tgtEl>
                                      </p:cBhvr>
                                    </p:animEffect>
                                  </p:childTnLst>
                                </p:cTn>
                              </p:par>
                              <p:par>
                                <p:cTn id="22" presetID="29" presetClass="entr" presetSubtype="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1000" fill="hold"/>
                                        <p:tgtEl>
                                          <p:spTgt spid="9"/>
                                        </p:tgtEl>
                                        <p:attrNameLst>
                                          <p:attrName>ppt_x</p:attrName>
                                        </p:attrNameLst>
                                      </p:cBhvr>
                                      <p:tavLst>
                                        <p:tav tm="0">
                                          <p:val>
                                            <p:strVal val="#ppt_x-.2"/>
                                          </p:val>
                                        </p:tav>
                                        <p:tav tm="100000">
                                          <p:val>
                                            <p:strVal val="#ppt_x"/>
                                          </p:val>
                                        </p:tav>
                                      </p:tavLst>
                                    </p:anim>
                                    <p:anim calcmode="lin" valueType="num">
                                      <p:cBhvr>
                                        <p:cTn id="25" dur="1000" fill="hold"/>
                                        <p:tgtEl>
                                          <p:spTgt spid="9"/>
                                        </p:tgtEl>
                                        <p:attrNameLst>
                                          <p:attrName>ppt_y</p:attrName>
                                        </p:attrNameLst>
                                      </p:cBhvr>
                                      <p:tavLst>
                                        <p:tav tm="0">
                                          <p:val>
                                            <p:strVal val="#ppt_y"/>
                                          </p:val>
                                        </p:tav>
                                        <p:tav tm="100000">
                                          <p:val>
                                            <p:strVal val="#ppt_y"/>
                                          </p:val>
                                        </p:tav>
                                      </p:tavLst>
                                    </p:anim>
                                    <p:animEffect transition="in" filter="wipe(right)" prLst="gradientSize: 0.1">
                                      <p:cBhvr>
                                        <p:cTn id="26"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Graphic spid="7" grpId="0">
        <p:bldAsOne/>
      </p:bldGraphic>
      <p:bldGraphic spid="8" grpId="0">
        <p:bldAsOne/>
      </p:bldGraphic>
      <p:bldP spid="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1143008"/>
          </a:xfrm>
        </p:spPr>
        <p:txBody>
          <a:bodyPr>
            <a:noAutofit/>
          </a:bodyPr>
          <a:lstStyle/>
          <a:p>
            <a:pPr algn="ctr"/>
            <a:r>
              <a:rPr lang="ru-RU" sz="6600" u="sng" dirty="0" smtClean="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rPr>
              <a:t>Задача:</a:t>
            </a:r>
            <a:endParaRPr lang="ru-RU" sz="6600" u="sng" dirty="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85720" y="2071678"/>
            <a:ext cx="8643998" cy="4572032"/>
          </a:xfrm>
        </p:spPr>
        <p:txBody>
          <a:bodyPr>
            <a:noAutofit/>
          </a:bodyPr>
          <a:lstStyle/>
          <a:p>
            <a:pPr lvl="0" algn="ctr"/>
            <a:r>
              <a:rPr lang="ru-RU" sz="3600" b="1" i="1" dirty="0" smtClean="0">
                <a:solidFill>
                  <a:srgbClr val="002060"/>
                </a:solidFill>
              </a:rPr>
              <a:t>Летела стая гусей, а навстречу ей один гусь. «Здравствуйте 100 гусей», - говорит он, а вожак стаи отвечает: «Нас не 100 гусей. Если бы нас было столько, сколько теперь, да еще столько, да еще пол столько, да еще четверть столько, да еще ты, гусь, то нас было бы 100 гусей».</a:t>
            </a:r>
            <a:endParaRPr lang="ru-RU" sz="3600" b="1" dirty="0" smtClean="0">
              <a:solidFill>
                <a:srgbClr val="002060"/>
              </a:solidFill>
            </a:endParaRPr>
          </a:p>
          <a:p>
            <a:pPr algn="l"/>
            <a:endParaRPr lang="ru-RU" sz="3200" b="1" dirty="0">
              <a:latin typeface="Times New Roman" pitchFamily="18" charset="0"/>
              <a:cs typeface="Times New Roman" pitchFamily="18" charset="0"/>
            </a:endParaRPr>
          </a:p>
        </p:txBody>
      </p:sp>
      <p:pic>
        <p:nvPicPr>
          <p:cNvPr id="5" name="Picture 2" descr="E:\Гифы\123z.gif"/>
          <p:cNvPicPr>
            <a:picLocks noChangeAspect="1" noChangeArrowheads="1" noCrop="1"/>
          </p:cNvPicPr>
          <p:nvPr/>
        </p:nvPicPr>
        <p:blipFill>
          <a:blip r:embed="rId3"/>
          <a:srcRect/>
          <a:stretch>
            <a:fillRect/>
          </a:stretch>
        </p:blipFill>
        <p:spPr bwMode="auto">
          <a:xfrm>
            <a:off x="214282" y="0"/>
            <a:ext cx="2214578" cy="2185998"/>
          </a:xfrm>
          <a:prstGeom prst="rect">
            <a:avLst/>
          </a:prstGeom>
          <a:noFill/>
        </p:spPr>
      </p:pic>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00100" y="357166"/>
            <a:ext cx="7384948" cy="1857388"/>
          </a:xfrm>
        </p:spPr>
        <p:txBody>
          <a:bodyPr>
            <a:noAutofit/>
          </a:bodyPr>
          <a:lstStyle/>
          <a:p>
            <a:pPr algn="ctr"/>
            <a:r>
              <a:rPr lang="ru-RU" sz="6600" u="sng" dirty="0" smtClean="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Арифметический способ</a:t>
            </a:r>
            <a:endParaRPr lang="ru-RU" sz="6600" u="sng" dirty="0">
              <a:solidFill>
                <a:srgbClr val="FFFF00"/>
              </a:solidFill>
              <a:effectLst>
                <a:glow rad="1397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85720" y="2214554"/>
            <a:ext cx="8572560" cy="4429156"/>
          </a:xfrm>
        </p:spPr>
        <p:txBody>
          <a:bodyPr>
            <a:noAutofit/>
          </a:bodyPr>
          <a:lstStyle/>
          <a:p>
            <a:pPr algn="ctr"/>
            <a:r>
              <a:rPr lang="ru-RU" sz="5400" b="1" dirty="0" smtClean="0">
                <a:solidFill>
                  <a:srgbClr val="002060"/>
                </a:solidFill>
                <a:latin typeface="Times New Roman" pitchFamily="18" charset="0"/>
                <a:cs typeface="Times New Roman" pitchFamily="18" charset="0"/>
              </a:rPr>
              <a:t>100 гусей=2 ¾ стаи+1гусь</a:t>
            </a:r>
          </a:p>
          <a:p>
            <a:pPr algn="ctr"/>
            <a:r>
              <a:rPr lang="ru-RU" sz="5400" b="1" dirty="0" smtClean="0">
                <a:solidFill>
                  <a:srgbClr val="002060"/>
                </a:solidFill>
                <a:latin typeface="Times New Roman" pitchFamily="18" charset="0"/>
                <a:cs typeface="Times New Roman" pitchFamily="18" charset="0"/>
              </a:rPr>
              <a:t>(2 ¾ = 1+1+1/2+1/4).</a:t>
            </a:r>
          </a:p>
          <a:p>
            <a:pPr algn="ctr"/>
            <a:r>
              <a:rPr lang="ru-RU" sz="5400" b="1" dirty="0" smtClean="0">
                <a:solidFill>
                  <a:srgbClr val="002060"/>
                </a:solidFill>
                <a:latin typeface="Times New Roman" pitchFamily="18" charset="0"/>
                <a:cs typeface="Times New Roman" pitchFamily="18" charset="0"/>
              </a:rPr>
              <a:t>2 ¾ - 99 гусей, </a:t>
            </a:r>
          </a:p>
          <a:p>
            <a:pPr algn="ctr"/>
            <a:r>
              <a:rPr lang="ru-RU" sz="5400" b="1" dirty="0" smtClean="0">
                <a:solidFill>
                  <a:srgbClr val="002060"/>
                </a:solidFill>
                <a:latin typeface="Times New Roman" pitchFamily="18" charset="0"/>
                <a:cs typeface="Times New Roman" pitchFamily="18" charset="0"/>
              </a:rPr>
              <a:t>99: 2 ¾=36 гусей.</a:t>
            </a:r>
          </a:p>
          <a:p>
            <a:pPr algn="ctr"/>
            <a:endParaRPr lang="ru-RU" sz="3200" dirty="0" smtClean="0"/>
          </a:p>
          <a:p>
            <a:pPr algn="ctr"/>
            <a:endParaRPr lang="ru-RU" sz="3200" b="1" dirty="0">
              <a:latin typeface="Times New Roman" pitchFamily="18" charset="0"/>
              <a:cs typeface="Times New Roman" pitchFamily="18" charset="0"/>
            </a:endParaRPr>
          </a:p>
        </p:txBody>
      </p:sp>
      <p:pic>
        <p:nvPicPr>
          <p:cNvPr id="4" name="Рисунок 3" descr="http://s3.rimg.info/4a9e013813f66cd66f9594818e54ef59.gif">
            <a:hlinkClick r:id="rId3"/>
          </p:cNvPr>
          <p:cNvPicPr/>
          <p:nvPr/>
        </p:nvPicPr>
        <p:blipFill>
          <a:blip r:embed="rId4"/>
          <a:srcRect/>
          <a:stretch>
            <a:fillRect/>
          </a:stretch>
        </p:blipFill>
        <p:spPr bwMode="auto">
          <a:xfrm>
            <a:off x="142844" y="4572008"/>
            <a:ext cx="1643074" cy="1714512"/>
          </a:xfrm>
          <a:prstGeom prst="rect">
            <a:avLst/>
          </a:prstGeom>
          <a:noFill/>
          <a:ln w="9525">
            <a:noFill/>
            <a:miter lim="800000"/>
            <a:headEnd/>
            <a:tailEnd/>
          </a:ln>
        </p:spPr>
      </p:pic>
    </p:spTree>
  </p:cSld>
  <p:clrMapOvr>
    <a:masterClrMapping/>
  </p:clrMapOvr>
  <p:transition>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32" fill="hold">
                            <p:stCondLst>
                              <p:cond delay="2000"/>
                            </p:stCondLst>
                            <p:childTnLst>
                              <p:par>
                                <p:cTn id="33" presetID="37" presetClass="entr" presetSubtype="0" fill="hold" grpId="0" nodeType="after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500"/>
                                        <p:tgtEl>
                                          <p:spTgt spid="3">
                                            <p:txEl>
                                              <p:pRg st="3" end="3"/>
                                            </p:txEl>
                                          </p:spTgt>
                                        </p:tgtEl>
                                      </p:cBhvr>
                                    </p:animEffect>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45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8" dur="50" accel="100000" fill="hold">
                                          <p:stCondLst>
                                            <p:cond delay="45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2844" y="142852"/>
            <a:ext cx="8786874" cy="1857388"/>
          </a:xfrm>
        </p:spPr>
        <p:txBody>
          <a:bodyPr>
            <a:noAutofit/>
          </a:bodyPr>
          <a:lstStyle/>
          <a:p>
            <a:pPr algn="ctr"/>
            <a:r>
              <a:rPr lang="ru-RU" sz="5400" u="sng" dirty="0" smtClean="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rPr>
              <a:t>Наглядно-геометрический способ</a:t>
            </a:r>
            <a:endParaRPr lang="ru-RU" sz="5400" u="sng" dirty="0">
              <a:solidFill>
                <a:srgbClr val="FFFF00"/>
              </a:solidFill>
              <a:effectLst>
                <a:glow rad="101600">
                  <a:schemeClr val="accent3">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142844" y="2071678"/>
            <a:ext cx="8715436" cy="4572032"/>
          </a:xfrm>
        </p:spPr>
        <p:txBody>
          <a:bodyPr>
            <a:noAutofit/>
          </a:bodyPr>
          <a:lstStyle/>
          <a:p>
            <a:pPr algn="l"/>
            <a:r>
              <a:rPr lang="ru-RU" sz="3200" b="1" dirty="0" smtClean="0">
                <a:solidFill>
                  <a:srgbClr val="002060"/>
                </a:solidFill>
              </a:rPr>
              <a:t>                               - стая </a:t>
            </a:r>
          </a:p>
          <a:p>
            <a:pPr algn="l"/>
            <a:r>
              <a:rPr lang="ru-RU" sz="3200" b="1" dirty="0" smtClean="0">
                <a:solidFill>
                  <a:srgbClr val="002060"/>
                </a:solidFill>
              </a:rPr>
              <a:t>                               - стая </a:t>
            </a:r>
          </a:p>
          <a:p>
            <a:pPr algn="l"/>
            <a:endParaRPr lang="ru-RU" sz="3200" b="1" dirty="0" smtClean="0">
              <a:solidFill>
                <a:srgbClr val="002060"/>
              </a:solidFill>
            </a:endParaRPr>
          </a:p>
          <a:p>
            <a:pPr algn="l"/>
            <a:r>
              <a:rPr lang="ru-RU" sz="3200" b="1" dirty="0" smtClean="0">
                <a:solidFill>
                  <a:srgbClr val="002060"/>
                </a:solidFill>
              </a:rPr>
              <a:t>                 - половина стаи </a:t>
            </a:r>
          </a:p>
          <a:p>
            <a:pPr algn="l"/>
            <a:r>
              <a:rPr lang="ru-RU" sz="3200" b="1" dirty="0" smtClean="0">
                <a:solidFill>
                  <a:srgbClr val="002060"/>
                </a:solidFill>
              </a:rPr>
              <a:t>            - четверть стаи </a:t>
            </a:r>
          </a:p>
          <a:p>
            <a:pPr algn="l"/>
            <a:endParaRPr lang="ru-RU" sz="3200" b="1" dirty="0" smtClean="0">
              <a:latin typeface="Times New Roman" pitchFamily="18" charset="0"/>
              <a:cs typeface="Times New Roman" pitchFamily="18" charset="0"/>
            </a:endParaRPr>
          </a:p>
          <a:p>
            <a:pPr algn="l"/>
            <a:r>
              <a:rPr lang="ru-RU" sz="3200" b="1" dirty="0" smtClean="0">
                <a:solidFill>
                  <a:srgbClr val="002060"/>
                </a:solidFill>
                <a:latin typeface="Times New Roman" pitchFamily="18" charset="0"/>
                <a:cs typeface="Times New Roman" pitchFamily="18" charset="0"/>
              </a:rPr>
              <a:t>                                 99 гусей</a:t>
            </a:r>
            <a:endParaRPr lang="ru-RU" sz="3200" b="1" dirty="0">
              <a:solidFill>
                <a:srgbClr val="002060"/>
              </a:solidFill>
              <a:latin typeface="Times New Roman" pitchFamily="18" charset="0"/>
              <a:cs typeface="Times New Roman" pitchFamily="18" charset="0"/>
            </a:endParaRPr>
          </a:p>
        </p:txBody>
      </p:sp>
      <p:sp>
        <p:nvSpPr>
          <p:cNvPr id="4" name="Прямоугольник 3"/>
          <p:cNvSpPr/>
          <p:nvPr/>
        </p:nvSpPr>
        <p:spPr>
          <a:xfrm>
            <a:off x="428596" y="2285992"/>
            <a:ext cx="642942"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5" name="Прямоугольник 4"/>
          <p:cNvSpPr/>
          <p:nvPr/>
        </p:nvSpPr>
        <p:spPr>
          <a:xfrm>
            <a:off x="1142976" y="228599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6" name="Прямоугольник 5"/>
          <p:cNvSpPr/>
          <p:nvPr/>
        </p:nvSpPr>
        <p:spPr>
          <a:xfrm>
            <a:off x="1785918" y="228599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7" name="Прямоугольник 6"/>
          <p:cNvSpPr/>
          <p:nvPr/>
        </p:nvSpPr>
        <p:spPr>
          <a:xfrm>
            <a:off x="2428860" y="228599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8" name="Прямоугольник 7"/>
          <p:cNvSpPr/>
          <p:nvPr/>
        </p:nvSpPr>
        <p:spPr>
          <a:xfrm>
            <a:off x="428596" y="300037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9" name="Прямоугольник 8"/>
          <p:cNvSpPr/>
          <p:nvPr/>
        </p:nvSpPr>
        <p:spPr>
          <a:xfrm>
            <a:off x="1071538" y="300037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0" name="Прямоугольник 9"/>
          <p:cNvSpPr/>
          <p:nvPr/>
        </p:nvSpPr>
        <p:spPr>
          <a:xfrm>
            <a:off x="1714480" y="300037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1" name="Прямоугольник 10"/>
          <p:cNvSpPr/>
          <p:nvPr/>
        </p:nvSpPr>
        <p:spPr>
          <a:xfrm>
            <a:off x="2357422" y="3000372"/>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2" name="Прямоугольник 11"/>
          <p:cNvSpPr/>
          <p:nvPr/>
        </p:nvSpPr>
        <p:spPr>
          <a:xfrm>
            <a:off x="428596" y="3643314"/>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3" name="Прямоугольник 12"/>
          <p:cNvSpPr/>
          <p:nvPr/>
        </p:nvSpPr>
        <p:spPr>
          <a:xfrm>
            <a:off x="1071538" y="3643314"/>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4" name="Прямоугольник 13"/>
          <p:cNvSpPr/>
          <p:nvPr/>
        </p:nvSpPr>
        <p:spPr>
          <a:xfrm>
            <a:off x="428596" y="4286256"/>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5" name="Прямоугольник 14"/>
          <p:cNvSpPr/>
          <p:nvPr/>
        </p:nvSpPr>
        <p:spPr>
          <a:xfrm>
            <a:off x="428596"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6" name="Прямоугольник 15"/>
          <p:cNvSpPr/>
          <p:nvPr/>
        </p:nvSpPr>
        <p:spPr>
          <a:xfrm>
            <a:off x="1071538"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7" name="Прямоугольник 16"/>
          <p:cNvSpPr/>
          <p:nvPr/>
        </p:nvSpPr>
        <p:spPr>
          <a:xfrm>
            <a:off x="1714480"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8" name="Прямоугольник 17"/>
          <p:cNvSpPr/>
          <p:nvPr/>
        </p:nvSpPr>
        <p:spPr>
          <a:xfrm>
            <a:off x="2357422"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9" name="Прямоугольник 18"/>
          <p:cNvSpPr/>
          <p:nvPr/>
        </p:nvSpPr>
        <p:spPr>
          <a:xfrm>
            <a:off x="3000364"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0" name="Прямоугольник 19"/>
          <p:cNvSpPr/>
          <p:nvPr/>
        </p:nvSpPr>
        <p:spPr>
          <a:xfrm>
            <a:off x="3643306"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1" name="Прямоугольник 20"/>
          <p:cNvSpPr/>
          <p:nvPr/>
        </p:nvSpPr>
        <p:spPr>
          <a:xfrm>
            <a:off x="4286248"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2" name="Прямоугольник 21"/>
          <p:cNvSpPr/>
          <p:nvPr/>
        </p:nvSpPr>
        <p:spPr>
          <a:xfrm>
            <a:off x="4929190"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3" name="Прямоугольник 22"/>
          <p:cNvSpPr/>
          <p:nvPr/>
        </p:nvSpPr>
        <p:spPr>
          <a:xfrm>
            <a:off x="5572132"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4" name="Прямоугольник 23"/>
          <p:cNvSpPr/>
          <p:nvPr/>
        </p:nvSpPr>
        <p:spPr>
          <a:xfrm>
            <a:off x="6215074"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25" name="Прямоугольник 24"/>
          <p:cNvSpPr/>
          <p:nvPr/>
        </p:nvSpPr>
        <p:spPr>
          <a:xfrm>
            <a:off x="6858016" y="4929198"/>
            <a:ext cx="571504" cy="57150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20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2000"/>
                                        <p:tgtEl>
                                          <p:spTgt spid="8"/>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20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2000"/>
                                        <p:tgtEl>
                                          <p:spTgt spid="1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2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000"/>
                                        <p:tgtEl>
                                          <p:spTgt spid="1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2000"/>
                                        <p:tgtEl>
                                          <p:spTgt spid="14"/>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20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fade">
                                      <p:cBhvr>
                                        <p:cTn id="50" dur="2000"/>
                                        <p:tgtEl>
                                          <p:spTgt spid="16"/>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fade">
                                      <p:cBhvr>
                                        <p:cTn id="53" dur="2000"/>
                                        <p:tgtEl>
                                          <p:spTgt spid="17"/>
                                        </p:tgtEl>
                                      </p:cBhvr>
                                    </p:animEffect>
                                  </p:childTnLst>
                                </p:cTn>
                              </p:par>
                              <p:par>
                                <p:cTn id="54" presetID="10" presetClass="entr" presetSubtype="0" fill="hold" grpId="1"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2000"/>
                                        <p:tgtEl>
                                          <p:spTgt spid="1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2000"/>
                                        <p:tgtEl>
                                          <p:spTgt spid="1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2000"/>
                                        <p:tgtEl>
                                          <p:spTgt spid="19"/>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20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2000"/>
                                        <p:tgtEl>
                                          <p:spTgt spid="21"/>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fade">
                                      <p:cBhvr>
                                        <p:cTn id="71" dur="2000"/>
                                        <p:tgtEl>
                                          <p:spTgt spid="22"/>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2000"/>
                                        <p:tgtEl>
                                          <p:spTgt spid="23"/>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2000"/>
                                        <p:tgtEl>
                                          <p:spTgt spid="2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2000"/>
                                        <p:tgtEl>
                                          <p:spTgt spid="24"/>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2000"/>
                                        <p:tgtEl>
                                          <p:spTgt spid="25"/>
                                        </p:tgtEl>
                                      </p:cBhvr>
                                    </p:animEffect>
                                  </p:childTnLst>
                                </p:cTn>
                              </p:par>
                            </p:childTnLst>
                          </p:cTn>
                        </p:par>
                        <p:par>
                          <p:cTn id="84" fill="hold">
                            <p:stCondLst>
                              <p:cond delay="2500"/>
                            </p:stCondLst>
                            <p:childTnLst>
                              <p:par>
                                <p:cTn id="85" presetID="26" presetClass="entr" presetSubtype="0" fill="hold" nodeType="afterEffect">
                                  <p:stCondLst>
                                    <p:cond delay="0"/>
                                  </p:stCondLst>
                                  <p:childTnLst>
                                    <p:set>
                                      <p:cBhvr>
                                        <p:cTn id="86" dur="1" fill="hold">
                                          <p:stCondLst>
                                            <p:cond delay="0"/>
                                          </p:stCondLst>
                                        </p:cTn>
                                        <p:tgtEl>
                                          <p:spTgt spid="3">
                                            <p:txEl>
                                              <p:pRg st="0" end="0"/>
                                            </p:txEl>
                                          </p:spTgt>
                                        </p:tgtEl>
                                        <p:attrNameLst>
                                          <p:attrName>style.visibility</p:attrName>
                                        </p:attrNameLst>
                                      </p:cBhvr>
                                      <p:to>
                                        <p:strVal val="visible"/>
                                      </p:to>
                                    </p:set>
                                    <p:animEffect transition="in" filter="wipe(down)">
                                      <p:cBhvr>
                                        <p:cTn id="87" dur="580">
                                          <p:stCondLst>
                                            <p:cond delay="0"/>
                                          </p:stCondLst>
                                        </p:cTn>
                                        <p:tgtEl>
                                          <p:spTgt spid="3">
                                            <p:txEl>
                                              <p:pRg st="0" end="0"/>
                                            </p:txEl>
                                          </p:spTgt>
                                        </p:tgtEl>
                                      </p:cBhvr>
                                    </p:animEffect>
                                    <p:anim calcmode="lin" valueType="num">
                                      <p:cBhvr>
                                        <p:cTn id="8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93" dur="26">
                                          <p:stCondLst>
                                            <p:cond delay="650"/>
                                          </p:stCondLst>
                                        </p:cTn>
                                        <p:tgtEl>
                                          <p:spTgt spid="3">
                                            <p:txEl>
                                              <p:pRg st="0" end="0"/>
                                            </p:txEl>
                                          </p:spTgt>
                                        </p:tgtEl>
                                      </p:cBhvr>
                                      <p:to x="100000" y="60000"/>
                                    </p:animScale>
                                    <p:animScale>
                                      <p:cBhvr>
                                        <p:cTn id="94" dur="166" decel="50000">
                                          <p:stCondLst>
                                            <p:cond delay="676"/>
                                          </p:stCondLst>
                                        </p:cTn>
                                        <p:tgtEl>
                                          <p:spTgt spid="3">
                                            <p:txEl>
                                              <p:pRg st="0" end="0"/>
                                            </p:txEl>
                                          </p:spTgt>
                                        </p:tgtEl>
                                      </p:cBhvr>
                                      <p:to x="100000" y="100000"/>
                                    </p:animScale>
                                    <p:animScale>
                                      <p:cBhvr>
                                        <p:cTn id="95" dur="26">
                                          <p:stCondLst>
                                            <p:cond delay="1312"/>
                                          </p:stCondLst>
                                        </p:cTn>
                                        <p:tgtEl>
                                          <p:spTgt spid="3">
                                            <p:txEl>
                                              <p:pRg st="0" end="0"/>
                                            </p:txEl>
                                          </p:spTgt>
                                        </p:tgtEl>
                                      </p:cBhvr>
                                      <p:to x="100000" y="80000"/>
                                    </p:animScale>
                                    <p:animScale>
                                      <p:cBhvr>
                                        <p:cTn id="96" dur="166" decel="50000">
                                          <p:stCondLst>
                                            <p:cond delay="1338"/>
                                          </p:stCondLst>
                                        </p:cTn>
                                        <p:tgtEl>
                                          <p:spTgt spid="3">
                                            <p:txEl>
                                              <p:pRg st="0" end="0"/>
                                            </p:txEl>
                                          </p:spTgt>
                                        </p:tgtEl>
                                      </p:cBhvr>
                                      <p:to x="100000" y="100000"/>
                                    </p:animScale>
                                    <p:animScale>
                                      <p:cBhvr>
                                        <p:cTn id="97" dur="26">
                                          <p:stCondLst>
                                            <p:cond delay="1642"/>
                                          </p:stCondLst>
                                        </p:cTn>
                                        <p:tgtEl>
                                          <p:spTgt spid="3">
                                            <p:txEl>
                                              <p:pRg st="0" end="0"/>
                                            </p:txEl>
                                          </p:spTgt>
                                        </p:tgtEl>
                                      </p:cBhvr>
                                      <p:to x="100000" y="90000"/>
                                    </p:animScale>
                                    <p:animScale>
                                      <p:cBhvr>
                                        <p:cTn id="98" dur="166" decel="50000">
                                          <p:stCondLst>
                                            <p:cond delay="1668"/>
                                          </p:stCondLst>
                                        </p:cTn>
                                        <p:tgtEl>
                                          <p:spTgt spid="3">
                                            <p:txEl>
                                              <p:pRg st="0" end="0"/>
                                            </p:txEl>
                                          </p:spTgt>
                                        </p:tgtEl>
                                      </p:cBhvr>
                                      <p:to x="100000" y="100000"/>
                                    </p:animScale>
                                    <p:animScale>
                                      <p:cBhvr>
                                        <p:cTn id="99" dur="26">
                                          <p:stCondLst>
                                            <p:cond delay="1808"/>
                                          </p:stCondLst>
                                        </p:cTn>
                                        <p:tgtEl>
                                          <p:spTgt spid="3">
                                            <p:txEl>
                                              <p:pRg st="0" end="0"/>
                                            </p:txEl>
                                          </p:spTgt>
                                        </p:tgtEl>
                                      </p:cBhvr>
                                      <p:to x="100000" y="95000"/>
                                    </p:animScale>
                                    <p:animScale>
                                      <p:cBhvr>
                                        <p:cTn id="100" dur="166" decel="50000">
                                          <p:stCondLst>
                                            <p:cond delay="1834"/>
                                          </p:stCondLst>
                                        </p:cTn>
                                        <p:tgtEl>
                                          <p:spTgt spid="3">
                                            <p:txEl>
                                              <p:pRg st="0" end="0"/>
                                            </p:txEl>
                                          </p:spTgt>
                                        </p:tgtEl>
                                      </p:cBhvr>
                                      <p:to x="100000" y="100000"/>
                                    </p:animScale>
                                  </p:childTnLst>
                                </p:cTn>
                              </p:par>
                            </p:childTnLst>
                          </p:cTn>
                        </p:par>
                        <p:par>
                          <p:cTn id="101" fill="hold">
                            <p:stCondLst>
                              <p:cond delay="4500"/>
                            </p:stCondLst>
                            <p:childTnLst>
                              <p:par>
                                <p:cTn id="102" presetID="26" presetClass="entr" presetSubtype="0" fill="hold" nodeType="afterEffect">
                                  <p:stCondLst>
                                    <p:cond delay="0"/>
                                  </p:stCondLst>
                                  <p:childTnLst>
                                    <p:set>
                                      <p:cBhvr>
                                        <p:cTn id="103" dur="1" fill="hold">
                                          <p:stCondLst>
                                            <p:cond delay="0"/>
                                          </p:stCondLst>
                                        </p:cTn>
                                        <p:tgtEl>
                                          <p:spTgt spid="3">
                                            <p:txEl>
                                              <p:pRg st="1" end="1"/>
                                            </p:txEl>
                                          </p:spTgt>
                                        </p:tgtEl>
                                        <p:attrNameLst>
                                          <p:attrName>style.visibility</p:attrName>
                                        </p:attrNameLst>
                                      </p:cBhvr>
                                      <p:to>
                                        <p:strVal val="visible"/>
                                      </p:to>
                                    </p:set>
                                    <p:animEffect transition="in" filter="wipe(down)">
                                      <p:cBhvr>
                                        <p:cTn id="104" dur="580">
                                          <p:stCondLst>
                                            <p:cond delay="0"/>
                                          </p:stCondLst>
                                        </p:cTn>
                                        <p:tgtEl>
                                          <p:spTgt spid="3">
                                            <p:txEl>
                                              <p:pRg st="1" end="1"/>
                                            </p:txEl>
                                          </p:spTgt>
                                        </p:tgtEl>
                                      </p:cBhvr>
                                    </p:animEffect>
                                    <p:anim calcmode="lin" valueType="num">
                                      <p:cBhvr>
                                        <p:cTn id="105"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106"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7"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08"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09"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10" dur="26">
                                          <p:stCondLst>
                                            <p:cond delay="650"/>
                                          </p:stCondLst>
                                        </p:cTn>
                                        <p:tgtEl>
                                          <p:spTgt spid="3">
                                            <p:txEl>
                                              <p:pRg st="1" end="1"/>
                                            </p:txEl>
                                          </p:spTgt>
                                        </p:tgtEl>
                                      </p:cBhvr>
                                      <p:to x="100000" y="60000"/>
                                    </p:animScale>
                                    <p:animScale>
                                      <p:cBhvr>
                                        <p:cTn id="111" dur="166" decel="50000">
                                          <p:stCondLst>
                                            <p:cond delay="676"/>
                                          </p:stCondLst>
                                        </p:cTn>
                                        <p:tgtEl>
                                          <p:spTgt spid="3">
                                            <p:txEl>
                                              <p:pRg st="1" end="1"/>
                                            </p:txEl>
                                          </p:spTgt>
                                        </p:tgtEl>
                                      </p:cBhvr>
                                      <p:to x="100000" y="100000"/>
                                    </p:animScale>
                                    <p:animScale>
                                      <p:cBhvr>
                                        <p:cTn id="112" dur="26">
                                          <p:stCondLst>
                                            <p:cond delay="1312"/>
                                          </p:stCondLst>
                                        </p:cTn>
                                        <p:tgtEl>
                                          <p:spTgt spid="3">
                                            <p:txEl>
                                              <p:pRg st="1" end="1"/>
                                            </p:txEl>
                                          </p:spTgt>
                                        </p:tgtEl>
                                      </p:cBhvr>
                                      <p:to x="100000" y="80000"/>
                                    </p:animScale>
                                    <p:animScale>
                                      <p:cBhvr>
                                        <p:cTn id="113" dur="166" decel="50000">
                                          <p:stCondLst>
                                            <p:cond delay="1338"/>
                                          </p:stCondLst>
                                        </p:cTn>
                                        <p:tgtEl>
                                          <p:spTgt spid="3">
                                            <p:txEl>
                                              <p:pRg st="1" end="1"/>
                                            </p:txEl>
                                          </p:spTgt>
                                        </p:tgtEl>
                                      </p:cBhvr>
                                      <p:to x="100000" y="100000"/>
                                    </p:animScale>
                                    <p:animScale>
                                      <p:cBhvr>
                                        <p:cTn id="114" dur="26">
                                          <p:stCondLst>
                                            <p:cond delay="1642"/>
                                          </p:stCondLst>
                                        </p:cTn>
                                        <p:tgtEl>
                                          <p:spTgt spid="3">
                                            <p:txEl>
                                              <p:pRg st="1" end="1"/>
                                            </p:txEl>
                                          </p:spTgt>
                                        </p:tgtEl>
                                      </p:cBhvr>
                                      <p:to x="100000" y="90000"/>
                                    </p:animScale>
                                    <p:animScale>
                                      <p:cBhvr>
                                        <p:cTn id="115" dur="166" decel="50000">
                                          <p:stCondLst>
                                            <p:cond delay="1668"/>
                                          </p:stCondLst>
                                        </p:cTn>
                                        <p:tgtEl>
                                          <p:spTgt spid="3">
                                            <p:txEl>
                                              <p:pRg st="1" end="1"/>
                                            </p:txEl>
                                          </p:spTgt>
                                        </p:tgtEl>
                                      </p:cBhvr>
                                      <p:to x="100000" y="100000"/>
                                    </p:animScale>
                                    <p:animScale>
                                      <p:cBhvr>
                                        <p:cTn id="116" dur="26">
                                          <p:stCondLst>
                                            <p:cond delay="1808"/>
                                          </p:stCondLst>
                                        </p:cTn>
                                        <p:tgtEl>
                                          <p:spTgt spid="3">
                                            <p:txEl>
                                              <p:pRg st="1" end="1"/>
                                            </p:txEl>
                                          </p:spTgt>
                                        </p:tgtEl>
                                      </p:cBhvr>
                                      <p:to x="100000" y="95000"/>
                                    </p:animScale>
                                    <p:animScale>
                                      <p:cBhvr>
                                        <p:cTn id="117" dur="166" decel="50000">
                                          <p:stCondLst>
                                            <p:cond delay="1834"/>
                                          </p:stCondLst>
                                        </p:cTn>
                                        <p:tgtEl>
                                          <p:spTgt spid="3">
                                            <p:txEl>
                                              <p:pRg st="1" end="1"/>
                                            </p:txEl>
                                          </p:spTgt>
                                        </p:tgtEl>
                                      </p:cBhvr>
                                      <p:to x="100000" y="100000"/>
                                    </p:animScale>
                                  </p:childTnLst>
                                </p:cTn>
                              </p:par>
                            </p:childTnLst>
                          </p:cTn>
                        </p:par>
                        <p:par>
                          <p:cTn id="118" fill="hold">
                            <p:stCondLst>
                              <p:cond delay="6500"/>
                            </p:stCondLst>
                            <p:childTnLst>
                              <p:par>
                                <p:cTn id="119" presetID="26" presetClass="entr" presetSubtype="0" fill="hold" nodeType="afterEffect">
                                  <p:stCondLst>
                                    <p:cond delay="0"/>
                                  </p:stCondLst>
                                  <p:childTnLst>
                                    <p:set>
                                      <p:cBhvr>
                                        <p:cTn id="120" dur="1" fill="hold">
                                          <p:stCondLst>
                                            <p:cond delay="0"/>
                                          </p:stCondLst>
                                        </p:cTn>
                                        <p:tgtEl>
                                          <p:spTgt spid="3">
                                            <p:txEl>
                                              <p:pRg st="3" end="3"/>
                                            </p:txEl>
                                          </p:spTgt>
                                        </p:tgtEl>
                                        <p:attrNameLst>
                                          <p:attrName>style.visibility</p:attrName>
                                        </p:attrNameLst>
                                      </p:cBhvr>
                                      <p:to>
                                        <p:strVal val="visible"/>
                                      </p:to>
                                    </p:set>
                                    <p:animEffect transition="in" filter="wipe(down)">
                                      <p:cBhvr>
                                        <p:cTn id="121" dur="580">
                                          <p:stCondLst>
                                            <p:cond delay="0"/>
                                          </p:stCondLst>
                                        </p:cTn>
                                        <p:tgtEl>
                                          <p:spTgt spid="3">
                                            <p:txEl>
                                              <p:pRg st="3" end="3"/>
                                            </p:txEl>
                                          </p:spTgt>
                                        </p:tgtEl>
                                      </p:cBhvr>
                                    </p:animEffect>
                                    <p:anim calcmode="lin" valueType="num">
                                      <p:cBhvr>
                                        <p:cTn id="122"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123"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124"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125"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126"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127" dur="26">
                                          <p:stCondLst>
                                            <p:cond delay="650"/>
                                          </p:stCondLst>
                                        </p:cTn>
                                        <p:tgtEl>
                                          <p:spTgt spid="3">
                                            <p:txEl>
                                              <p:pRg st="3" end="3"/>
                                            </p:txEl>
                                          </p:spTgt>
                                        </p:tgtEl>
                                      </p:cBhvr>
                                      <p:to x="100000" y="60000"/>
                                    </p:animScale>
                                    <p:animScale>
                                      <p:cBhvr>
                                        <p:cTn id="128" dur="166" decel="50000">
                                          <p:stCondLst>
                                            <p:cond delay="676"/>
                                          </p:stCondLst>
                                        </p:cTn>
                                        <p:tgtEl>
                                          <p:spTgt spid="3">
                                            <p:txEl>
                                              <p:pRg st="3" end="3"/>
                                            </p:txEl>
                                          </p:spTgt>
                                        </p:tgtEl>
                                      </p:cBhvr>
                                      <p:to x="100000" y="100000"/>
                                    </p:animScale>
                                    <p:animScale>
                                      <p:cBhvr>
                                        <p:cTn id="129" dur="26">
                                          <p:stCondLst>
                                            <p:cond delay="1312"/>
                                          </p:stCondLst>
                                        </p:cTn>
                                        <p:tgtEl>
                                          <p:spTgt spid="3">
                                            <p:txEl>
                                              <p:pRg st="3" end="3"/>
                                            </p:txEl>
                                          </p:spTgt>
                                        </p:tgtEl>
                                      </p:cBhvr>
                                      <p:to x="100000" y="80000"/>
                                    </p:animScale>
                                    <p:animScale>
                                      <p:cBhvr>
                                        <p:cTn id="130" dur="166" decel="50000">
                                          <p:stCondLst>
                                            <p:cond delay="1338"/>
                                          </p:stCondLst>
                                        </p:cTn>
                                        <p:tgtEl>
                                          <p:spTgt spid="3">
                                            <p:txEl>
                                              <p:pRg st="3" end="3"/>
                                            </p:txEl>
                                          </p:spTgt>
                                        </p:tgtEl>
                                      </p:cBhvr>
                                      <p:to x="100000" y="100000"/>
                                    </p:animScale>
                                    <p:animScale>
                                      <p:cBhvr>
                                        <p:cTn id="131" dur="26">
                                          <p:stCondLst>
                                            <p:cond delay="1642"/>
                                          </p:stCondLst>
                                        </p:cTn>
                                        <p:tgtEl>
                                          <p:spTgt spid="3">
                                            <p:txEl>
                                              <p:pRg st="3" end="3"/>
                                            </p:txEl>
                                          </p:spTgt>
                                        </p:tgtEl>
                                      </p:cBhvr>
                                      <p:to x="100000" y="90000"/>
                                    </p:animScale>
                                    <p:animScale>
                                      <p:cBhvr>
                                        <p:cTn id="132" dur="166" decel="50000">
                                          <p:stCondLst>
                                            <p:cond delay="1668"/>
                                          </p:stCondLst>
                                        </p:cTn>
                                        <p:tgtEl>
                                          <p:spTgt spid="3">
                                            <p:txEl>
                                              <p:pRg st="3" end="3"/>
                                            </p:txEl>
                                          </p:spTgt>
                                        </p:tgtEl>
                                      </p:cBhvr>
                                      <p:to x="100000" y="100000"/>
                                    </p:animScale>
                                    <p:animScale>
                                      <p:cBhvr>
                                        <p:cTn id="133" dur="26">
                                          <p:stCondLst>
                                            <p:cond delay="1808"/>
                                          </p:stCondLst>
                                        </p:cTn>
                                        <p:tgtEl>
                                          <p:spTgt spid="3">
                                            <p:txEl>
                                              <p:pRg st="3" end="3"/>
                                            </p:txEl>
                                          </p:spTgt>
                                        </p:tgtEl>
                                      </p:cBhvr>
                                      <p:to x="100000" y="95000"/>
                                    </p:animScale>
                                    <p:animScale>
                                      <p:cBhvr>
                                        <p:cTn id="134" dur="166" decel="50000">
                                          <p:stCondLst>
                                            <p:cond delay="1834"/>
                                          </p:stCondLst>
                                        </p:cTn>
                                        <p:tgtEl>
                                          <p:spTgt spid="3">
                                            <p:txEl>
                                              <p:pRg st="3" end="3"/>
                                            </p:txEl>
                                          </p:spTgt>
                                        </p:tgtEl>
                                      </p:cBhvr>
                                      <p:to x="100000" y="100000"/>
                                    </p:animScale>
                                  </p:childTnLst>
                                </p:cTn>
                              </p:par>
                            </p:childTnLst>
                          </p:cTn>
                        </p:par>
                        <p:par>
                          <p:cTn id="135" fill="hold">
                            <p:stCondLst>
                              <p:cond delay="8500"/>
                            </p:stCondLst>
                            <p:childTnLst>
                              <p:par>
                                <p:cTn id="136" presetID="26" presetClass="entr" presetSubtype="0" fill="hold" nodeType="afterEffect">
                                  <p:stCondLst>
                                    <p:cond delay="0"/>
                                  </p:stCondLst>
                                  <p:childTnLst>
                                    <p:set>
                                      <p:cBhvr>
                                        <p:cTn id="137" dur="1" fill="hold">
                                          <p:stCondLst>
                                            <p:cond delay="0"/>
                                          </p:stCondLst>
                                        </p:cTn>
                                        <p:tgtEl>
                                          <p:spTgt spid="3">
                                            <p:txEl>
                                              <p:pRg st="4" end="4"/>
                                            </p:txEl>
                                          </p:spTgt>
                                        </p:tgtEl>
                                        <p:attrNameLst>
                                          <p:attrName>style.visibility</p:attrName>
                                        </p:attrNameLst>
                                      </p:cBhvr>
                                      <p:to>
                                        <p:strVal val="visible"/>
                                      </p:to>
                                    </p:set>
                                    <p:animEffect transition="in" filter="wipe(down)">
                                      <p:cBhvr>
                                        <p:cTn id="138" dur="580">
                                          <p:stCondLst>
                                            <p:cond delay="0"/>
                                          </p:stCondLst>
                                        </p:cTn>
                                        <p:tgtEl>
                                          <p:spTgt spid="3">
                                            <p:txEl>
                                              <p:pRg st="4" end="4"/>
                                            </p:txEl>
                                          </p:spTgt>
                                        </p:tgtEl>
                                      </p:cBhvr>
                                    </p:animEffect>
                                    <p:anim calcmode="lin" valueType="num">
                                      <p:cBhvr>
                                        <p:cTn id="139"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140"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41"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42"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43"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144" dur="26">
                                          <p:stCondLst>
                                            <p:cond delay="650"/>
                                          </p:stCondLst>
                                        </p:cTn>
                                        <p:tgtEl>
                                          <p:spTgt spid="3">
                                            <p:txEl>
                                              <p:pRg st="4" end="4"/>
                                            </p:txEl>
                                          </p:spTgt>
                                        </p:tgtEl>
                                      </p:cBhvr>
                                      <p:to x="100000" y="60000"/>
                                    </p:animScale>
                                    <p:animScale>
                                      <p:cBhvr>
                                        <p:cTn id="145" dur="166" decel="50000">
                                          <p:stCondLst>
                                            <p:cond delay="676"/>
                                          </p:stCondLst>
                                        </p:cTn>
                                        <p:tgtEl>
                                          <p:spTgt spid="3">
                                            <p:txEl>
                                              <p:pRg st="4" end="4"/>
                                            </p:txEl>
                                          </p:spTgt>
                                        </p:tgtEl>
                                      </p:cBhvr>
                                      <p:to x="100000" y="100000"/>
                                    </p:animScale>
                                    <p:animScale>
                                      <p:cBhvr>
                                        <p:cTn id="146" dur="26">
                                          <p:stCondLst>
                                            <p:cond delay="1312"/>
                                          </p:stCondLst>
                                        </p:cTn>
                                        <p:tgtEl>
                                          <p:spTgt spid="3">
                                            <p:txEl>
                                              <p:pRg st="4" end="4"/>
                                            </p:txEl>
                                          </p:spTgt>
                                        </p:tgtEl>
                                      </p:cBhvr>
                                      <p:to x="100000" y="80000"/>
                                    </p:animScale>
                                    <p:animScale>
                                      <p:cBhvr>
                                        <p:cTn id="147" dur="166" decel="50000">
                                          <p:stCondLst>
                                            <p:cond delay="1338"/>
                                          </p:stCondLst>
                                        </p:cTn>
                                        <p:tgtEl>
                                          <p:spTgt spid="3">
                                            <p:txEl>
                                              <p:pRg st="4" end="4"/>
                                            </p:txEl>
                                          </p:spTgt>
                                        </p:tgtEl>
                                      </p:cBhvr>
                                      <p:to x="100000" y="100000"/>
                                    </p:animScale>
                                    <p:animScale>
                                      <p:cBhvr>
                                        <p:cTn id="148" dur="26">
                                          <p:stCondLst>
                                            <p:cond delay="1642"/>
                                          </p:stCondLst>
                                        </p:cTn>
                                        <p:tgtEl>
                                          <p:spTgt spid="3">
                                            <p:txEl>
                                              <p:pRg st="4" end="4"/>
                                            </p:txEl>
                                          </p:spTgt>
                                        </p:tgtEl>
                                      </p:cBhvr>
                                      <p:to x="100000" y="90000"/>
                                    </p:animScale>
                                    <p:animScale>
                                      <p:cBhvr>
                                        <p:cTn id="149" dur="166" decel="50000">
                                          <p:stCondLst>
                                            <p:cond delay="1668"/>
                                          </p:stCondLst>
                                        </p:cTn>
                                        <p:tgtEl>
                                          <p:spTgt spid="3">
                                            <p:txEl>
                                              <p:pRg st="4" end="4"/>
                                            </p:txEl>
                                          </p:spTgt>
                                        </p:tgtEl>
                                      </p:cBhvr>
                                      <p:to x="100000" y="100000"/>
                                    </p:animScale>
                                    <p:animScale>
                                      <p:cBhvr>
                                        <p:cTn id="150" dur="26">
                                          <p:stCondLst>
                                            <p:cond delay="1808"/>
                                          </p:stCondLst>
                                        </p:cTn>
                                        <p:tgtEl>
                                          <p:spTgt spid="3">
                                            <p:txEl>
                                              <p:pRg st="4" end="4"/>
                                            </p:txEl>
                                          </p:spTgt>
                                        </p:tgtEl>
                                      </p:cBhvr>
                                      <p:to x="100000" y="95000"/>
                                    </p:animScale>
                                    <p:animScale>
                                      <p:cBhvr>
                                        <p:cTn id="151" dur="166" decel="50000">
                                          <p:stCondLst>
                                            <p:cond delay="1834"/>
                                          </p:stCondLst>
                                        </p:cTn>
                                        <p:tgtEl>
                                          <p:spTgt spid="3">
                                            <p:txEl>
                                              <p:pRg st="4" end="4"/>
                                            </p:txEl>
                                          </p:spTgt>
                                        </p:tgtEl>
                                      </p:cBhvr>
                                      <p:to x="100000" y="100000"/>
                                    </p:animScale>
                                  </p:childTnLst>
                                </p:cTn>
                              </p:par>
                            </p:childTnLst>
                          </p:cTn>
                        </p:par>
                        <p:par>
                          <p:cTn id="152" fill="hold">
                            <p:stCondLst>
                              <p:cond delay="10500"/>
                            </p:stCondLst>
                            <p:childTnLst>
                              <p:par>
                                <p:cTn id="153" presetID="26" presetClass="entr" presetSubtype="0" fill="hold" nodeType="afterEffect">
                                  <p:stCondLst>
                                    <p:cond delay="0"/>
                                  </p:stCondLst>
                                  <p:childTnLst>
                                    <p:set>
                                      <p:cBhvr>
                                        <p:cTn id="154" dur="1" fill="hold">
                                          <p:stCondLst>
                                            <p:cond delay="0"/>
                                          </p:stCondLst>
                                        </p:cTn>
                                        <p:tgtEl>
                                          <p:spTgt spid="3">
                                            <p:txEl>
                                              <p:pRg st="6" end="6"/>
                                            </p:txEl>
                                          </p:spTgt>
                                        </p:tgtEl>
                                        <p:attrNameLst>
                                          <p:attrName>style.visibility</p:attrName>
                                        </p:attrNameLst>
                                      </p:cBhvr>
                                      <p:to>
                                        <p:strVal val="visible"/>
                                      </p:to>
                                    </p:set>
                                    <p:animEffect transition="in" filter="wipe(down)">
                                      <p:cBhvr>
                                        <p:cTn id="155" dur="145">
                                          <p:stCondLst>
                                            <p:cond delay="0"/>
                                          </p:stCondLst>
                                        </p:cTn>
                                        <p:tgtEl>
                                          <p:spTgt spid="3">
                                            <p:txEl>
                                              <p:pRg st="6" end="6"/>
                                            </p:txEl>
                                          </p:spTgt>
                                        </p:tgtEl>
                                      </p:cBhvr>
                                    </p:animEffect>
                                    <p:anim calcmode="lin" valueType="num">
                                      <p:cBhvr>
                                        <p:cTn id="156" dur="456" tmFilter="0,0; 0.14,0.36; 0.43,0.73; 0.71,0.91; 1.0,1.0">
                                          <p:stCondLst>
                                            <p:cond delay="0"/>
                                          </p:stCondLst>
                                        </p:cTn>
                                        <p:tgtEl>
                                          <p:spTgt spid="3">
                                            <p:txEl>
                                              <p:pRg st="6" end="6"/>
                                            </p:txEl>
                                          </p:spTgt>
                                        </p:tgtEl>
                                        <p:attrNameLst>
                                          <p:attrName>ppt_x</p:attrName>
                                        </p:attrNameLst>
                                      </p:cBhvr>
                                      <p:tavLst>
                                        <p:tav tm="0">
                                          <p:val>
                                            <p:strVal val="#ppt_x-0.25"/>
                                          </p:val>
                                        </p:tav>
                                        <p:tav tm="100000">
                                          <p:val>
                                            <p:strVal val="#ppt_x"/>
                                          </p:val>
                                        </p:tav>
                                      </p:tavLst>
                                    </p:anim>
                                    <p:anim calcmode="lin" valueType="num">
                                      <p:cBhvr>
                                        <p:cTn id="157" dur="166" tmFilter="0.0,0.0; 0.25,0.07; 0.50,0.2; 0.75,0.467; 1.0,1.0">
                                          <p:stCondLst>
                                            <p:cond delay="0"/>
                                          </p:stCondLst>
                                        </p:cTn>
                                        <p:tgtEl>
                                          <p:spTgt spid="3">
                                            <p:txEl>
                                              <p:pRg st="6" end="6"/>
                                            </p:txEl>
                                          </p:spTgt>
                                        </p:tgtEl>
                                        <p:attrNameLst>
                                          <p:attrName>ppt_y</p:attrName>
                                        </p:attrNameLst>
                                      </p:cBhvr>
                                      <p:tavLst>
                                        <p:tav tm="0" fmla="#ppt_y-sin(pi*$)/3">
                                          <p:val>
                                            <p:fltVal val="0.5"/>
                                          </p:val>
                                        </p:tav>
                                        <p:tav tm="100000">
                                          <p:val>
                                            <p:fltVal val="1"/>
                                          </p:val>
                                        </p:tav>
                                      </p:tavLst>
                                    </p:anim>
                                    <p:anim calcmode="lin" valueType="num">
                                      <p:cBhvr>
                                        <p:cTn id="158" dur="166" tmFilter="0, 0; 0.125,0.2665; 0.25,0.4; 0.375,0.465; 0.5,0.5;  0.625,0.535; 0.75,0.6; 0.875,0.7335; 1,1">
                                          <p:stCondLst>
                                            <p:cond delay="166"/>
                                          </p:stCondLst>
                                        </p:cTn>
                                        <p:tgtEl>
                                          <p:spTgt spid="3">
                                            <p:txEl>
                                              <p:pRg st="6" end="6"/>
                                            </p:txEl>
                                          </p:spTgt>
                                        </p:tgtEl>
                                        <p:attrNameLst>
                                          <p:attrName>ppt_y</p:attrName>
                                        </p:attrNameLst>
                                      </p:cBhvr>
                                      <p:tavLst>
                                        <p:tav tm="0" fmla="#ppt_y-sin(pi*$)/9">
                                          <p:val>
                                            <p:fltVal val="0"/>
                                          </p:val>
                                        </p:tav>
                                        <p:tav tm="100000">
                                          <p:val>
                                            <p:fltVal val="1"/>
                                          </p:val>
                                        </p:tav>
                                      </p:tavLst>
                                    </p:anim>
                                    <p:anim calcmode="lin" valueType="num">
                                      <p:cBhvr>
                                        <p:cTn id="159" dur="83" tmFilter="0, 0; 0.125,0.2665; 0.25,0.4; 0.375,0.465; 0.5,0.5;  0.625,0.535; 0.75,0.6; 0.875,0.7335; 1,1">
                                          <p:stCondLst>
                                            <p:cond delay="331"/>
                                          </p:stCondLst>
                                        </p:cTn>
                                        <p:tgtEl>
                                          <p:spTgt spid="3">
                                            <p:txEl>
                                              <p:pRg st="6" end="6"/>
                                            </p:txEl>
                                          </p:spTgt>
                                        </p:tgtEl>
                                        <p:attrNameLst>
                                          <p:attrName>ppt_y</p:attrName>
                                        </p:attrNameLst>
                                      </p:cBhvr>
                                      <p:tavLst>
                                        <p:tav tm="0" fmla="#ppt_y-sin(pi*$)/27">
                                          <p:val>
                                            <p:fltVal val="0"/>
                                          </p:val>
                                        </p:tav>
                                        <p:tav tm="100000">
                                          <p:val>
                                            <p:fltVal val="1"/>
                                          </p:val>
                                        </p:tav>
                                      </p:tavLst>
                                    </p:anim>
                                    <p:anim calcmode="lin" valueType="num">
                                      <p:cBhvr>
                                        <p:cTn id="160" dur="41" tmFilter="0, 0; 0.125,0.2665; 0.25,0.4; 0.375,0.465; 0.5,0.5;  0.625,0.535; 0.75,0.6; 0.875,0.7335; 1,1">
                                          <p:stCondLst>
                                            <p:cond delay="414"/>
                                          </p:stCondLst>
                                        </p:cTn>
                                        <p:tgtEl>
                                          <p:spTgt spid="3">
                                            <p:txEl>
                                              <p:pRg st="6" end="6"/>
                                            </p:txEl>
                                          </p:spTgt>
                                        </p:tgtEl>
                                        <p:attrNameLst>
                                          <p:attrName>ppt_y</p:attrName>
                                        </p:attrNameLst>
                                      </p:cBhvr>
                                      <p:tavLst>
                                        <p:tav tm="0" fmla="#ppt_y-sin(pi*$)/81">
                                          <p:val>
                                            <p:fltVal val="0"/>
                                          </p:val>
                                        </p:tav>
                                        <p:tav tm="100000">
                                          <p:val>
                                            <p:fltVal val="1"/>
                                          </p:val>
                                        </p:tav>
                                      </p:tavLst>
                                    </p:anim>
                                    <p:animScale>
                                      <p:cBhvr>
                                        <p:cTn id="161" dur="7">
                                          <p:stCondLst>
                                            <p:cond delay="163"/>
                                          </p:stCondLst>
                                        </p:cTn>
                                        <p:tgtEl>
                                          <p:spTgt spid="3">
                                            <p:txEl>
                                              <p:pRg st="6" end="6"/>
                                            </p:txEl>
                                          </p:spTgt>
                                        </p:tgtEl>
                                      </p:cBhvr>
                                      <p:to x="100000" y="60000"/>
                                    </p:animScale>
                                    <p:animScale>
                                      <p:cBhvr>
                                        <p:cTn id="162" dur="42" decel="50000">
                                          <p:stCondLst>
                                            <p:cond delay="169"/>
                                          </p:stCondLst>
                                        </p:cTn>
                                        <p:tgtEl>
                                          <p:spTgt spid="3">
                                            <p:txEl>
                                              <p:pRg st="6" end="6"/>
                                            </p:txEl>
                                          </p:spTgt>
                                        </p:tgtEl>
                                      </p:cBhvr>
                                      <p:to x="100000" y="100000"/>
                                    </p:animScale>
                                    <p:animScale>
                                      <p:cBhvr>
                                        <p:cTn id="163" dur="7">
                                          <p:stCondLst>
                                            <p:cond delay="328"/>
                                          </p:stCondLst>
                                        </p:cTn>
                                        <p:tgtEl>
                                          <p:spTgt spid="3">
                                            <p:txEl>
                                              <p:pRg st="6" end="6"/>
                                            </p:txEl>
                                          </p:spTgt>
                                        </p:tgtEl>
                                      </p:cBhvr>
                                      <p:to x="100000" y="80000"/>
                                    </p:animScale>
                                    <p:animScale>
                                      <p:cBhvr>
                                        <p:cTn id="164" dur="42" decel="50000">
                                          <p:stCondLst>
                                            <p:cond delay="335"/>
                                          </p:stCondLst>
                                        </p:cTn>
                                        <p:tgtEl>
                                          <p:spTgt spid="3">
                                            <p:txEl>
                                              <p:pRg st="6" end="6"/>
                                            </p:txEl>
                                          </p:spTgt>
                                        </p:tgtEl>
                                      </p:cBhvr>
                                      <p:to x="100000" y="100000"/>
                                    </p:animScale>
                                    <p:animScale>
                                      <p:cBhvr>
                                        <p:cTn id="165" dur="7">
                                          <p:stCondLst>
                                            <p:cond delay="411"/>
                                          </p:stCondLst>
                                        </p:cTn>
                                        <p:tgtEl>
                                          <p:spTgt spid="3">
                                            <p:txEl>
                                              <p:pRg st="6" end="6"/>
                                            </p:txEl>
                                          </p:spTgt>
                                        </p:tgtEl>
                                      </p:cBhvr>
                                      <p:to x="100000" y="90000"/>
                                    </p:animScale>
                                    <p:animScale>
                                      <p:cBhvr>
                                        <p:cTn id="166" dur="42" decel="50000">
                                          <p:stCondLst>
                                            <p:cond delay="417"/>
                                          </p:stCondLst>
                                        </p:cTn>
                                        <p:tgtEl>
                                          <p:spTgt spid="3">
                                            <p:txEl>
                                              <p:pRg st="6" end="6"/>
                                            </p:txEl>
                                          </p:spTgt>
                                        </p:tgtEl>
                                      </p:cBhvr>
                                      <p:to x="100000" y="100000"/>
                                    </p:animScale>
                                    <p:animScale>
                                      <p:cBhvr>
                                        <p:cTn id="167" dur="7">
                                          <p:stCondLst>
                                            <p:cond delay="452"/>
                                          </p:stCondLst>
                                        </p:cTn>
                                        <p:tgtEl>
                                          <p:spTgt spid="3">
                                            <p:txEl>
                                              <p:pRg st="6" end="6"/>
                                            </p:txEl>
                                          </p:spTgt>
                                        </p:tgtEl>
                                      </p:cBhvr>
                                      <p:to x="100000" y="95000"/>
                                    </p:animScale>
                                    <p:animScale>
                                      <p:cBhvr>
                                        <p:cTn id="168" dur="42" decel="50000">
                                          <p:stCondLst>
                                            <p:cond delay="459"/>
                                          </p:stCondLst>
                                        </p:cTn>
                                        <p:tgtEl>
                                          <p:spTgt spid="3">
                                            <p:txEl>
                                              <p:pRg st="6" end="6"/>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7" grpId="1" animBg="1"/>
      <p:bldP spid="18" grpId="0" animBg="1"/>
      <p:bldP spid="19" grpId="0" animBg="1"/>
      <p:bldP spid="20" grpId="0" animBg="1"/>
      <p:bldP spid="21" grpId="0" animBg="1"/>
      <p:bldP spid="22" grpId="0" animBg="1"/>
      <p:bldP spid="23" grpId="0" animBg="1"/>
      <p:bldP spid="23" grpId="1" animBg="1"/>
      <p:bldP spid="24" grpId="0" animBg="1"/>
      <p:bldP spid="2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3400" y="357166"/>
            <a:ext cx="7851648" cy="1285884"/>
          </a:xfrm>
        </p:spPr>
        <p:txBody>
          <a:bodyPr>
            <a:noAutofit/>
          </a:bodyPr>
          <a:lstStyle/>
          <a:p>
            <a:pPr algn="ctr"/>
            <a:r>
              <a:rPr lang="ru-RU" sz="6600" u="sng" dirty="0" smtClean="0">
                <a:solidFill>
                  <a:srgbClr val="FFFF00"/>
                </a:solidFill>
                <a:effectLst>
                  <a:glow rad="1016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rPr>
              <a:t>Способ подбора</a:t>
            </a:r>
            <a:endParaRPr lang="ru-RU" sz="6600" u="sng" dirty="0">
              <a:solidFill>
                <a:srgbClr val="FFFF00"/>
              </a:solidFill>
              <a:effectLst>
                <a:glow rad="101600">
                  <a:schemeClr val="accent2">
                    <a:satMod val="175000"/>
                    <a:alpha val="40000"/>
                  </a:schemeClr>
                </a:glow>
                <a:outerShdw blurRad="38100" dist="38100" dir="2700000" algn="tl">
                  <a:srgbClr val="000000">
                    <a:alpha val="43137"/>
                  </a:srgbClr>
                </a:outerShdw>
              </a:effectLst>
              <a:latin typeface="Aquarelle" pitchFamily="66" charset="-52"/>
              <a:cs typeface="Times New Roman" pitchFamily="18" charset="0"/>
            </a:endParaRPr>
          </a:p>
        </p:txBody>
      </p:sp>
      <p:sp>
        <p:nvSpPr>
          <p:cNvPr id="3" name="Подзаголовок 2"/>
          <p:cNvSpPr>
            <a:spLocks noGrp="1"/>
          </p:cNvSpPr>
          <p:nvPr>
            <p:ph type="subTitle" idx="1"/>
          </p:nvPr>
        </p:nvSpPr>
        <p:spPr>
          <a:xfrm>
            <a:off x="214282" y="1785926"/>
            <a:ext cx="8643998" cy="4857784"/>
          </a:xfrm>
        </p:spPr>
        <p:txBody>
          <a:bodyPr>
            <a:noAutofit/>
          </a:bodyPr>
          <a:lstStyle/>
          <a:p>
            <a:pPr algn="ctr"/>
            <a:r>
              <a:rPr lang="ru-RU" sz="6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40+40+20+10+1&gt;100.</a:t>
            </a:r>
          </a:p>
          <a:p>
            <a:pPr algn="ctr"/>
            <a:r>
              <a:rPr lang="ru-RU" sz="6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24+24+12+6+1&lt;100.</a:t>
            </a:r>
          </a:p>
          <a:p>
            <a:pPr algn="ctr"/>
            <a:r>
              <a:rPr lang="ru-RU" sz="6000" dirty="0" smtClean="0">
                <a:solidFill>
                  <a:srgbClr val="002060"/>
                </a:solidFill>
                <a:effectLst>
                  <a:outerShdw blurRad="38100" dist="38100" dir="2700000" algn="tl">
                    <a:srgbClr val="000000">
                      <a:alpha val="43137"/>
                    </a:srgbClr>
                  </a:outerShdw>
                </a:effectLst>
                <a:latin typeface="Times New Roman" pitchFamily="18" charset="0"/>
                <a:cs typeface="Times New Roman" pitchFamily="18" charset="0"/>
              </a:rPr>
              <a:t>36+36+18+9+1=100.</a:t>
            </a:r>
          </a:p>
          <a:p>
            <a:pPr algn="ctr"/>
            <a:endParaRPr lang="ru-RU" sz="6000" b="1" dirty="0">
              <a:solidFill>
                <a:srgbClr val="00206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6" name="Рисунок 5" descr="http://s2.rimg.info/703a1a7b021366888b6ef1243654601b.gif">
            <a:hlinkClick r:id="rId3"/>
          </p:cNvPr>
          <p:cNvPicPr/>
          <p:nvPr/>
        </p:nvPicPr>
        <p:blipFill>
          <a:blip r:embed="rId4"/>
          <a:srcRect/>
          <a:stretch>
            <a:fillRect/>
          </a:stretch>
        </p:blipFill>
        <p:spPr bwMode="auto">
          <a:xfrm>
            <a:off x="5786446" y="4786322"/>
            <a:ext cx="1714512" cy="1785950"/>
          </a:xfrm>
          <a:prstGeom prst="rect">
            <a:avLst/>
          </a:prstGeom>
          <a:noFill/>
          <a:ln w="9525">
            <a:noFill/>
            <a:miter lim="800000"/>
            <a:headEnd/>
            <a:tailEnd/>
          </a:ln>
        </p:spPr>
      </p:pic>
    </p:spTree>
  </p:cSld>
  <p:clrMapOvr>
    <a:masterClrMapping/>
  </p:clrMapOvr>
  <p:transition>
    <p:spli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9"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par>
                          <p:cTn id="11" fill="hold">
                            <p:stCondLst>
                              <p:cond delay="500"/>
                            </p:stCondLst>
                            <p:childTnLst>
                              <p:par>
                                <p:cTn id="12" presetID="37" presetClass="entr" presetSubtype="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500"/>
                                        <p:tgtEl>
                                          <p:spTgt spid="3">
                                            <p:txEl>
                                              <p:pRg st="0" end="0"/>
                                            </p:txEl>
                                          </p:spTgt>
                                        </p:tgtEl>
                                      </p:cBhvr>
                                    </p:animEffect>
                                    <p:anim calcmode="lin" valueType="num">
                                      <p:cBhvr>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45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7" dur="50" accel="100000" fill="hold">
                                          <p:stCondLst>
                                            <p:cond delay="45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8" fill="hold">
                            <p:stCondLst>
                              <p:cond delay="1000"/>
                            </p:stCondLst>
                            <p:childTnLst>
                              <p:par>
                                <p:cTn id="19" presetID="37" presetClass="entr" presetSubtype="0" fill="hold" grpId="0" nodeType="after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anim calcmode="lin" valueType="num">
                                      <p:cBhvr>
                                        <p:cTn id="22"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45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4" dur="50" accel="100000" fill="hold">
                                          <p:stCondLst>
                                            <p:cond delay="45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par>
                          <p:cTn id="25" fill="hold">
                            <p:stCondLst>
                              <p:cond delay="1500"/>
                            </p:stCondLst>
                            <p:childTnLst>
                              <p:par>
                                <p:cTn id="26" presetID="37" presetClass="entr" presetSubtype="0" fill="hold" grpId="0" nodeType="after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500"/>
                                        <p:tgtEl>
                                          <p:spTgt spid="3">
                                            <p:txEl>
                                              <p:pRg st="2" end="2"/>
                                            </p:txEl>
                                          </p:spTgt>
                                        </p:tgtEl>
                                      </p:cBhvr>
                                    </p:animEffect>
                                    <p:anim calcmode="lin" valueType="num">
                                      <p:cBhvr>
                                        <p:cTn id="2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45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1" dur="50" accel="100000" fill="hold">
                                          <p:stCondLst>
                                            <p:cond delay="45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Другая 16">
      <a:dk1>
        <a:sysClr val="windowText" lastClr="000000"/>
      </a:dk1>
      <a:lt1>
        <a:sysClr val="window" lastClr="FFFFFF"/>
      </a:lt1>
      <a:dk2>
        <a:srgbClr val="E6DFF9"/>
      </a:dk2>
      <a:lt2>
        <a:srgbClr val="CBECB0"/>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Другая 10">
    <a:dk1>
      <a:sysClr val="windowText" lastClr="000000"/>
    </a:dk1>
    <a:lt1>
      <a:sysClr val="window" lastClr="FFFFFF"/>
    </a:lt1>
    <a:dk2>
      <a:srgbClr val="F0CCE2"/>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0.xml><?xml version="1.0" encoding="utf-8"?>
<a:themeOverride xmlns:a="http://schemas.openxmlformats.org/drawingml/2006/main">
  <a:clrScheme name="Другая 15">
    <a:dk1>
      <a:sysClr val="windowText" lastClr="000000"/>
    </a:dk1>
    <a:lt1>
      <a:sysClr val="window" lastClr="FFFFFF"/>
    </a:lt1>
    <a:dk2>
      <a:srgbClr val="D2F2E7"/>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1.xml><?xml version="1.0" encoding="utf-8"?>
<a:themeOverride xmlns:a="http://schemas.openxmlformats.org/drawingml/2006/main">
  <a:clrScheme name="Другая 13">
    <a:dk1>
      <a:sysClr val="windowText" lastClr="000000"/>
    </a:dk1>
    <a:lt1>
      <a:sysClr val="window" lastClr="FFFFFF"/>
    </a:lt1>
    <a:dk2>
      <a:srgbClr val="F8F9CF"/>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12.xml><?xml version="1.0" encoding="utf-8"?>
<a:themeOverride xmlns:a="http://schemas.openxmlformats.org/drawingml/2006/main">
  <a:clrScheme name="Другая 11">
    <a:dk1>
      <a:sysClr val="windowText" lastClr="000000"/>
    </a:dk1>
    <a:lt1>
      <a:sysClr val="window" lastClr="FFFFFF"/>
    </a:lt1>
    <a:dk2>
      <a:srgbClr val="F5F1E0"/>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2.xml><?xml version="1.0" encoding="utf-8"?>
<a:themeOverride xmlns:a="http://schemas.openxmlformats.org/drawingml/2006/main">
  <a:clrScheme name="Другая 15">
    <a:dk1>
      <a:sysClr val="windowText" lastClr="000000"/>
    </a:dk1>
    <a:lt1>
      <a:sysClr val="window" lastClr="FFFFFF"/>
    </a:lt1>
    <a:dk2>
      <a:srgbClr val="D2F2E7"/>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3.xml><?xml version="1.0" encoding="utf-8"?>
<a:themeOverride xmlns:a="http://schemas.openxmlformats.org/drawingml/2006/main">
  <a:clrScheme name="Другая 1">
    <a:dk1>
      <a:sysClr val="windowText" lastClr="000000"/>
    </a:dk1>
    <a:lt1>
      <a:srgbClr val="E5F5D7"/>
    </a:lt1>
    <a:dk2>
      <a:srgbClr val="E2E7F4"/>
    </a:dk2>
    <a:lt2>
      <a:srgbClr val="E5F5D7"/>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4.xml><?xml version="1.0" encoding="utf-8"?>
<a:themeOverride xmlns:a="http://schemas.openxmlformats.org/drawingml/2006/main">
  <a:clrScheme name="Другая 10">
    <a:dk1>
      <a:sysClr val="windowText" lastClr="000000"/>
    </a:dk1>
    <a:lt1>
      <a:sysClr val="window" lastClr="FFFFFF"/>
    </a:lt1>
    <a:dk2>
      <a:srgbClr val="F0CCE2"/>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5.xml><?xml version="1.0" encoding="utf-8"?>
<a:themeOverride xmlns:a="http://schemas.openxmlformats.org/drawingml/2006/main">
  <a:clrScheme name="Другая 15">
    <a:dk1>
      <a:sysClr val="windowText" lastClr="000000"/>
    </a:dk1>
    <a:lt1>
      <a:sysClr val="window" lastClr="FFFFFF"/>
    </a:lt1>
    <a:dk2>
      <a:srgbClr val="D2F2E7"/>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6.xml><?xml version="1.0" encoding="utf-8"?>
<a:themeOverride xmlns:a="http://schemas.openxmlformats.org/drawingml/2006/main">
  <a:clrScheme name="Другая 11">
    <a:dk1>
      <a:sysClr val="windowText" lastClr="000000"/>
    </a:dk1>
    <a:lt1>
      <a:sysClr val="window" lastClr="FFFFFF"/>
    </a:lt1>
    <a:dk2>
      <a:srgbClr val="F5F1E0"/>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7.xml><?xml version="1.0" encoding="utf-8"?>
<a:themeOverride xmlns:a="http://schemas.openxmlformats.org/drawingml/2006/main">
  <a:clrScheme name="Другая 14">
    <a:dk1>
      <a:sysClr val="windowText" lastClr="000000"/>
    </a:dk1>
    <a:lt1>
      <a:sysClr val="window" lastClr="FFFFFF"/>
    </a:lt1>
    <a:dk2>
      <a:srgbClr val="F7D5F3"/>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8.xml><?xml version="1.0" encoding="utf-8"?>
<a:themeOverride xmlns:a="http://schemas.openxmlformats.org/drawingml/2006/main">
  <a:clrScheme name="Другая 15">
    <a:dk1>
      <a:sysClr val="windowText" lastClr="000000"/>
    </a:dk1>
    <a:lt1>
      <a:sysClr val="window" lastClr="FFFFFF"/>
    </a:lt1>
    <a:dk2>
      <a:srgbClr val="D2F2E7"/>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ppt/theme/themeOverride9.xml><?xml version="1.0" encoding="utf-8"?>
<a:themeOverride xmlns:a="http://schemas.openxmlformats.org/drawingml/2006/main">
  <a:clrScheme name="Другая 13">
    <a:dk1>
      <a:sysClr val="windowText" lastClr="000000"/>
    </a:dk1>
    <a:lt1>
      <a:sysClr val="window" lastClr="FFFFFF"/>
    </a:lt1>
    <a:dk2>
      <a:srgbClr val="F8F9CF"/>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themeOverride>
</file>

<file path=docProps/app.xml><?xml version="1.0" encoding="utf-8"?>
<Properties xmlns="http://schemas.openxmlformats.org/officeDocument/2006/extended-properties" xmlns:vt="http://schemas.openxmlformats.org/officeDocument/2006/docPropsVTypes">
  <Template>Flow</Template>
  <TotalTime>813</TotalTime>
  <Words>561</Words>
  <Application>Microsoft Office PowerPoint</Application>
  <PresentationFormat>Экран (4:3)</PresentationFormat>
  <Paragraphs>118</Paragraphs>
  <Slides>18</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Поток</vt:lpstr>
      <vt:lpstr>Различные способы решения текстовых задач</vt:lpstr>
      <vt:lpstr>Слайд 2</vt:lpstr>
      <vt:lpstr>Цель:</vt:lpstr>
      <vt:lpstr>Задачи:</vt:lpstr>
      <vt:lpstr>Процесс решения задачи </vt:lpstr>
      <vt:lpstr>Задача:</vt:lpstr>
      <vt:lpstr>Арифметический способ</vt:lpstr>
      <vt:lpstr>Наглядно-геометрический способ</vt:lpstr>
      <vt:lpstr>Способ подбора</vt:lpstr>
      <vt:lpstr>Алгебраический способ</vt:lpstr>
      <vt:lpstr>Логические задачи</vt:lpstr>
      <vt:lpstr>Задача</vt:lpstr>
      <vt:lpstr>Слайд 13</vt:lpstr>
      <vt:lpstr>Задача</vt:lpstr>
      <vt:lpstr>Слайд 15</vt:lpstr>
      <vt:lpstr>Выводы:</vt:lpstr>
      <vt:lpstr>Выводы:</vt:lpstr>
      <vt:lpstr>   </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89</cp:revision>
  <dcterms:created xsi:type="dcterms:W3CDTF">2008-03-01T19:40:53Z</dcterms:created>
  <dcterms:modified xsi:type="dcterms:W3CDTF">2009-01-05T02:58:58Z</dcterms:modified>
</cp:coreProperties>
</file>