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96" y="-9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0CC62-CCD1-4D13-B448-6FF68E9D37F3}" type="datetimeFigureOut">
              <a:rPr lang="en-US" smtClean="0"/>
              <a:t>5/19/2015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2D009-3148-4ED1-99E9-24A0CDD693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0CC62-CCD1-4D13-B448-6FF68E9D37F3}" type="datetimeFigureOut">
              <a:rPr lang="en-US" smtClean="0"/>
              <a:t>5/19/2015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2D009-3148-4ED1-99E9-24A0CDD693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0CC62-CCD1-4D13-B448-6FF68E9D37F3}" type="datetimeFigureOut">
              <a:rPr lang="en-US" smtClean="0"/>
              <a:t>5/19/2015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2D009-3148-4ED1-99E9-24A0CDD693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0CC62-CCD1-4D13-B448-6FF68E9D37F3}" type="datetimeFigureOut">
              <a:rPr lang="en-US" smtClean="0"/>
              <a:t>5/19/2015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2D009-3148-4ED1-99E9-24A0CDD693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0CC62-CCD1-4D13-B448-6FF68E9D37F3}" type="datetimeFigureOut">
              <a:rPr lang="en-US" smtClean="0"/>
              <a:t>5/19/2015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2D009-3148-4ED1-99E9-24A0CDD693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0CC62-CCD1-4D13-B448-6FF68E9D37F3}" type="datetimeFigureOut">
              <a:rPr lang="en-US" smtClean="0"/>
              <a:t>5/19/2015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2D009-3148-4ED1-99E9-24A0CDD693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0CC62-CCD1-4D13-B448-6FF68E9D37F3}" type="datetimeFigureOut">
              <a:rPr lang="en-US" smtClean="0"/>
              <a:t>5/19/2015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2D009-3148-4ED1-99E9-24A0CDD693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0CC62-CCD1-4D13-B448-6FF68E9D37F3}" type="datetimeFigureOut">
              <a:rPr lang="en-US" smtClean="0"/>
              <a:t>5/19/2015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2D009-3148-4ED1-99E9-24A0CDD693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0CC62-CCD1-4D13-B448-6FF68E9D37F3}" type="datetimeFigureOut">
              <a:rPr lang="en-US" smtClean="0"/>
              <a:t>5/19/2015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2D009-3148-4ED1-99E9-24A0CDD693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0CC62-CCD1-4D13-B448-6FF68E9D37F3}" type="datetimeFigureOut">
              <a:rPr lang="en-US" smtClean="0"/>
              <a:t>5/19/2015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2D009-3148-4ED1-99E9-24A0CDD693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0CC62-CCD1-4D13-B448-6FF68E9D37F3}" type="datetimeFigureOut">
              <a:rPr lang="en-US" smtClean="0"/>
              <a:t>5/19/2015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2D009-3148-4ED1-99E9-24A0CDD693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70CC62-CCD1-4D13-B448-6FF68E9D37F3}" type="datetimeFigureOut">
              <a:rPr lang="en-US" smtClean="0"/>
              <a:t>5/19/2015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32D009-3148-4ED1-99E9-24A0CDD693F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Ganaa</dc:creator>
  <cp:lastModifiedBy>Ganaa</cp:lastModifiedBy>
  <cp:revision>1</cp:revision>
  <dcterms:created xsi:type="dcterms:W3CDTF">2015-05-19T12:52:43Z</dcterms:created>
  <dcterms:modified xsi:type="dcterms:W3CDTF">2015-05-19T12:52:52Z</dcterms:modified>
</cp:coreProperties>
</file>