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BE6983-DB5A-4B22-BA67-3DCA1F8B05F5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1415AA-0BFB-4B49-A0B6-506DED305D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5909310"/>
          </a:xfrm>
          <a:prstGeom prst="rect">
            <a:avLst/>
          </a:prstGeom>
          <a:noFill/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Организация самостоятельной деятельности детей дошкольного возраста в процессе развития математических представлений</a:t>
            </a:r>
            <a:endParaRPr lang="ru-RU" sz="54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Новая папка\IMG_08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6"/>
            <a:ext cx="6628713" cy="526571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8858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Дидактический материал для работы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палочками </a:t>
            </a:r>
            <a:r>
              <a:rPr lang="ru-RU" sz="36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Кюизенера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F:\Новая папка\IMG_0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00306"/>
            <a:ext cx="5857916" cy="4066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500042"/>
            <a:ext cx="2895620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285728"/>
            <a:ext cx="47838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Игровая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деятельность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222" name="Picture 6" descr="http://img-fotki.yandex.ru/get/5111/valenta-mog.1bd/0_7a5f9_54227f43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861288" y="3282588"/>
            <a:ext cx="592503" cy="456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143248"/>
            <a:ext cx="4148343" cy="3424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C:\Users\User\Desktop\отсканированные\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214554"/>
            <a:ext cx="3714776" cy="4396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071546"/>
            <a:ext cx="8682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Монтессори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- материалы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533985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0"/>
            <a:ext cx="3571900" cy="3331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C:\Users\User\Desktop\отсканированные\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643314"/>
            <a:ext cx="3174193" cy="2955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2928934"/>
            <a:ext cx="1783936" cy="3714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29349">
            <a:off x="2721079" y="3260520"/>
            <a:ext cx="3728051" cy="3140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428604"/>
            <a:ext cx="4404050" cy="2725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786058"/>
            <a:ext cx="2294365" cy="3571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57166"/>
            <a:ext cx="2704125" cy="325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02142">
            <a:off x="4704839" y="3288587"/>
            <a:ext cx="3344998" cy="3123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28604"/>
            <a:ext cx="3714744" cy="3380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14290"/>
            <a:ext cx="3429024" cy="3122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92328">
            <a:off x="235216" y="4077866"/>
            <a:ext cx="4204208" cy="2081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8631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Работа с родителями</a:t>
            </a:r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Users\User\Desktop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7543800" cy="427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500042"/>
            <a:ext cx="847341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«Детский сад «Солнышко»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Залегощенского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Орловской области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C:\Users\User\Desktop\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549358" cy="5115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2918"/>
            <a:ext cx="889647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Самостоятельная математическая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деятельность детей – это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деятельность, в которую ребёнок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переносит сформированный в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результате целенаправленного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обучения объём математических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понятий.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IMG_08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8715404" cy="471858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571480"/>
            <a:ext cx="7572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Математическая зона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Новая папка\IMG_0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14290"/>
            <a:ext cx="4519363" cy="624982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785926"/>
            <a:ext cx="4214778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Дидактические,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логико-математические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игры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Новая папка\IMG_0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8358246" cy="54580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14290"/>
            <a:ext cx="82382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математики включает в себя материал </a:t>
            </a:r>
          </a:p>
          <a:p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работы с детьми по основным разделам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овая папка\IMG_08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8358246" cy="400851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14290"/>
            <a:ext cx="835824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Занимательная математика для развития логического мышления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Новая папка\IMG_0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7048837" cy="52863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5997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Логические блоки </a:t>
            </a:r>
            <a:r>
              <a:rPr lang="ru-RU" sz="4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Дьенеша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Новая папка\IMG_08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8294666" cy="49523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7238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Дидактический материал для работы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блоками </a:t>
            </a:r>
            <a:r>
              <a:rPr lang="ru-RU" sz="36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Дьенеша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Новая папка\IMG_0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928670"/>
            <a:ext cx="6808762" cy="567944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0"/>
            <a:ext cx="7898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Палочки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Кюизенера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7030A0"/>
      </a:accent1>
      <a:accent2>
        <a:srgbClr val="009DD9"/>
      </a:accent2>
      <a:accent3>
        <a:srgbClr val="089CA2"/>
      </a:accent3>
      <a:accent4>
        <a:srgbClr val="10CF9B"/>
      </a:accent4>
      <a:accent5>
        <a:srgbClr val="54A838"/>
      </a:accent5>
      <a:accent6>
        <a:srgbClr val="02485C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</TotalTime>
  <Words>100</Words>
  <Application>Microsoft Office PowerPoint</Application>
  <PresentationFormat>Экран (4:3)</PresentationFormat>
  <Paragraphs>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2016-03-20T12:23:21Z</dcterms:created>
  <dcterms:modified xsi:type="dcterms:W3CDTF">2016-03-23T20:02:03Z</dcterms:modified>
</cp:coreProperties>
</file>