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530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93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467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550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99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0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9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17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18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21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581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C6208-F5B7-46F5-93E8-FD1E491E3963}" type="datetimeFigureOut">
              <a:rPr lang="ru-RU" smtClean="0"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14328-48F7-4AB5-9B23-B23D0CF9A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88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9692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1</cp:revision>
  <dcterms:created xsi:type="dcterms:W3CDTF">2016-02-19T16:25:31Z</dcterms:created>
  <dcterms:modified xsi:type="dcterms:W3CDTF">2016-02-19T16:25:44Z</dcterms:modified>
</cp:coreProperties>
</file>