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66" r:id="rId6"/>
    <p:sldId id="258" r:id="rId7"/>
    <p:sldId id="267" r:id="rId8"/>
    <p:sldId id="268" r:id="rId9"/>
    <p:sldId id="269" r:id="rId10"/>
    <p:sldId id="260" r:id="rId11"/>
    <p:sldId id="261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56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CE4A5-95D4-40F2-BB38-90E83567ED5D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AADAA-9939-47FD-82D9-073972A0E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CE4A5-95D4-40F2-BB38-90E83567ED5D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AADAA-9939-47FD-82D9-073972A0E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CE4A5-95D4-40F2-BB38-90E83567ED5D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AADAA-9939-47FD-82D9-073972A0E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CE4A5-95D4-40F2-BB38-90E83567ED5D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AADAA-9939-47FD-82D9-073972A0E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CE4A5-95D4-40F2-BB38-90E83567ED5D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AADAA-9939-47FD-82D9-073972A0E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CE4A5-95D4-40F2-BB38-90E83567ED5D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AADAA-9939-47FD-82D9-073972A0E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CE4A5-95D4-40F2-BB38-90E83567ED5D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AADAA-9939-47FD-82D9-073972A0E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CE4A5-95D4-40F2-BB38-90E83567ED5D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AADAA-9939-47FD-82D9-073972A0E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CE4A5-95D4-40F2-BB38-90E83567ED5D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AADAA-9939-47FD-82D9-073972A0E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CE4A5-95D4-40F2-BB38-90E83567ED5D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AADAA-9939-47FD-82D9-073972A0E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CE4A5-95D4-40F2-BB38-90E83567ED5D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AADAA-9939-47FD-82D9-073972A0E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CE4A5-95D4-40F2-BB38-90E83567ED5D}" type="datetimeFigureOut">
              <a:rPr lang="ru-RU" smtClean="0"/>
              <a:t>02.02.2016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AADAA-9939-47FD-82D9-073972A0E8C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удент\Desktop\cnbkm\citation_style_writ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тудент\Desktop\cnbkm\stol_pero_pismo_chernila_1698x11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тудент\Desktop\cnbkm\thumbs_gallery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студент\Desktop\cnbkm\ppt_a_0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тудент\Desktop\cnbkm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891" y="0"/>
            <a:ext cx="914989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тудент\Desktop\cnbkm\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4"/>
            <a:ext cx="9144000" cy="6867144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publicistic style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12648" y="1600200"/>
            <a:ext cx="8153400" cy="4495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Includes: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style of newspaper and magazine articles,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essays,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oratorical speech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style of radio and TV commentaries.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Oral + written form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Aim: to convince + to cause to accept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тудент\Desktop\cnbkm\4_246-1080x675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Вертикальный свиток 2"/>
          <p:cNvSpPr/>
          <p:nvPr/>
        </p:nvSpPr>
        <p:spPr>
          <a:xfrm>
            <a:off x="571472" y="1428736"/>
            <a:ext cx="7929618" cy="4214842"/>
          </a:xfrm>
          <a:prstGeom prst="vertic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тудент\Desktop\cnbkm\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4"/>
            <a:ext cx="9144000" cy="6867144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Newspaper and Magazine Articles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612648" y="1600200"/>
            <a:ext cx="8153400" cy="449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aim: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interpret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news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comment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 the events of the day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convince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[the reader that …]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Vocabulary: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terms (political, economic, etc.);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newspaper clichés;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emotionally coloured vocabulary;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stylistic devices.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тудент\Desktop\cnbkm\getty_style-1726647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студент\Desktop\cnbkm\Advertising-in-Newspap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3653626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 descr="C:\Users\студент\Desktop\cnbkm\article-2178261-004BE5E600000578-395_468x30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214290"/>
            <a:ext cx="3571900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7" name="Picture 5" descr="C:\Users\студент\Desktop\cnbkm\скачанные файлы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3571875"/>
            <a:ext cx="3786214" cy="25098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8" name="Picture 6" descr="C:\Users\студент\Desktop\cnbkm\NYTimes-Page1-11-11-191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2857496"/>
            <a:ext cx="3035945" cy="38354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студент\Desktop\cnbkm\fon-knigi-kartinki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студент\Desktop\cnbkm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60" y="0"/>
            <a:ext cx="913184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студент\Desktop\cnbkm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82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студент</dc:creator>
  <cp:lastModifiedBy>студент</cp:lastModifiedBy>
  <cp:revision>4</cp:revision>
  <dcterms:created xsi:type="dcterms:W3CDTF">2016-02-02T17:02:55Z</dcterms:created>
  <dcterms:modified xsi:type="dcterms:W3CDTF">2016-02-02T17:39:06Z</dcterms:modified>
</cp:coreProperties>
</file>