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6" r:id="rId2"/>
    <p:sldId id="257" r:id="rId3"/>
    <p:sldId id="258" r:id="rId4"/>
    <p:sldId id="260" r:id="rId5"/>
    <p:sldId id="261" r:id="rId6"/>
    <p:sldId id="262" r:id="rId7"/>
    <p:sldId id="263" r:id="rId8"/>
    <p:sldId id="259"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41A320-492C-4019-A60E-58213136E26A}" type="datetimeFigureOut">
              <a:rPr lang="ru-RU" smtClean="0"/>
              <a:t>30.03.2015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B966E1-3BD5-4CFC-B70B-38BFC2403EC8}" type="slidenum">
              <a:rPr lang="ru-RU" smtClean="0"/>
              <a:t>‹#›</a:t>
            </a:fld>
            <a:endParaRPr lang="ru-RU"/>
          </a:p>
        </p:txBody>
      </p:sp>
    </p:spTree>
    <p:extLst>
      <p:ext uri="{BB962C8B-B14F-4D97-AF65-F5344CB8AC3E}">
        <p14:creationId xmlns:p14="http://schemas.microsoft.com/office/powerpoint/2010/main" val="41638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AB966E1-3BD5-4CFC-B70B-38BFC2403EC8}" type="slidenum">
              <a:rPr lang="ru-RU" smtClean="0"/>
              <a:t>3</a:t>
            </a:fld>
            <a:endParaRPr lang="ru-RU"/>
          </a:p>
        </p:txBody>
      </p:sp>
    </p:spTree>
    <p:extLst>
      <p:ext uri="{BB962C8B-B14F-4D97-AF65-F5344CB8AC3E}">
        <p14:creationId xmlns:p14="http://schemas.microsoft.com/office/powerpoint/2010/main" val="952783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6659968-0F0A-468C-BD65-1BBA78B72F12}" type="datetimeFigureOut">
              <a:rPr lang="ru-RU" smtClean="0"/>
              <a:t>30.03.2015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C40BF7-1F48-41E1-AE0E-75AF3CF4A733}" type="slidenum">
              <a:rPr lang="ru-RU" smtClean="0"/>
              <a:t>‹#›</a:t>
            </a:fld>
            <a:endParaRPr lang="ru-RU"/>
          </a:p>
        </p:txBody>
      </p:sp>
    </p:spTree>
    <p:extLst>
      <p:ext uri="{BB962C8B-B14F-4D97-AF65-F5344CB8AC3E}">
        <p14:creationId xmlns:p14="http://schemas.microsoft.com/office/powerpoint/2010/main" val="4253458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6659968-0F0A-468C-BD65-1BBA78B72F12}" type="datetimeFigureOut">
              <a:rPr lang="ru-RU" smtClean="0"/>
              <a:t>30.03.2015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C40BF7-1F48-41E1-AE0E-75AF3CF4A733}" type="slidenum">
              <a:rPr lang="ru-RU" smtClean="0"/>
              <a:t>‹#›</a:t>
            </a:fld>
            <a:endParaRPr lang="ru-RU"/>
          </a:p>
        </p:txBody>
      </p:sp>
    </p:spTree>
    <p:extLst>
      <p:ext uri="{BB962C8B-B14F-4D97-AF65-F5344CB8AC3E}">
        <p14:creationId xmlns:p14="http://schemas.microsoft.com/office/powerpoint/2010/main" val="2199824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6659968-0F0A-468C-BD65-1BBA78B72F12}" type="datetimeFigureOut">
              <a:rPr lang="ru-RU" smtClean="0"/>
              <a:t>30.03.2015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C40BF7-1F48-41E1-AE0E-75AF3CF4A733}" type="slidenum">
              <a:rPr lang="ru-RU" smtClean="0"/>
              <a:t>‹#›</a:t>
            </a:fld>
            <a:endParaRPr lang="ru-RU"/>
          </a:p>
        </p:txBody>
      </p:sp>
    </p:spTree>
    <p:extLst>
      <p:ext uri="{BB962C8B-B14F-4D97-AF65-F5344CB8AC3E}">
        <p14:creationId xmlns:p14="http://schemas.microsoft.com/office/powerpoint/2010/main" val="2187155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6659968-0F0A-468C-BD65-1BBA78B72F12}" type="datetimeFigureOut">
              <a:rPr lang="ru-RU" smtClean="0"/>
              <a:t>30.03.2015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C40BF7-1F48-41E1-AE0E-75AF3CF4A733}" type="slidenum">
              <a:rPr lang="ru-RU" smtClean="0"/>
              <a:t>‹#›</a:t>
            </a:fld>
            <a:endParaRPr lang="ru-RU"/>
          </a:p>
        </p:txBody>
      </p:sp>
    </p:spTree>
    <p:extLst>
      <p:ext uri="{BB962C8B-B14F-4D97-AF65-F5344CB8AC3E}">
        <p14:creationId xmlns:p14="http://schemas.microsoft.com/office/powerpoint/2010/main" val="2248877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6659968-0F0A-468C-BD65-1BBA78B72F12}" type="datetimeFigureOut">
              <a:rPr lang="ru-RU" smtClean="0"/>
              <a:t>30.03.2015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C40BF7-1F48-41E1-AE0E-75AF3CF4A733}" type="slidenum">
              <a:rPr lang="ru-RU" smtClean="0"/>
              <a:t>‹#›</a:t>
            </a:fld>
            <a:endParaRPr lang="ru-RU"/>
          </a:p>
        </p:txBody>
      </p:sp>
    </p:spTree>
    <p:extLst>
      <p:ext uri="{BB962C8B-B14F-4D97-AF65-F5344CB8AC3E}">
        <p14:creationId xmlns:p14="http://schemas.microsoft.com/office/powerpoint/2010/main" val="2385082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6659968-0F0A-468C-BD65-1BBA78B72F12}" type="datetimeFigureOut">
              <a:rPr lang="ru-RU" smtClean="0"/>
              <a:t>30.03.2015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7C40BF7-1F48-41E1-AE0E-75AF3CF4A733}" type="slidenum">
              <a:rPr lang="ru-RU" smtClean="0"/>
              <a:t>‹#›</a:t>
            </a:fld>
            <a:endParaRPr lang="ru-RU"/>
          </a:p>
        </p:txBody>
      </p:sp>
    </p:spTree>
    <p:extLst>
      <p:ext uri="{BB962C8B-B14F-4D97-AF65-F5344CB8AC3E}">
        <p14:creationId xmlns:p14="http://schemas.microsoft.com/office/powerpoint/2010/main" val="400379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6659968-0F0A-468C-BD65-1BBA78B72F12}" type="datetimeFigureOut">
              <a:rPr lang="ru-RU" smtClean="0"/>
              <a:t>30.03.2015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7C40BF7-1F48-41E1-AE0E-75AF3CF4A733}" type="slidenum">
              <a:rPr lang="ru-RU" smtClean="0"/>
              <a:t>‹#›</a:t>
            </a:fld>
            <a:endParaRPr lang="ru-RU"/>
          </a:p>
        </p:txBody>
      </p:sp>
    </p:spTree>
    <p:extLst>
      <p:ext uri="{BB962C8B-B14F-4D97-AF65-F5344CB8AC3E}">
        <p14:creationId xmlns:p14="http://schemas.microsoft.com/office/powerpoint/2010/main" val="663383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6659968-0F0A-468C-BD65-1BBA78B72F12}" type="datetimeFigureOut">
              <a:rPr lang="ru-RU" smtClean="0"/>
              <a:t>30.03.2015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7C40BF7-1F48-41E1-AE0E-75AF3CF4A733}" type="slidenum">
              <a:rPr lang="ru-RU" smtClean="0"/>
              <a:t>‹#›</a:t>
            </a:fld>
            <a:endParaRPr lang="ru-RU"/>
          </a:p>
        </p:txBody>
      </p:sp>
    </p:spTree>
    <p:extLst>
      <p:ext uri="{BB962C8B-B14F-4D97-AF65-F5344CB8AC3E}">
        <p14:creationId xmlns:p14="http://schemas.microsoft.com/office/powerpoint/2010/main" val="2359295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6659968-0F0A-468C-BD65-1BBA78B72F12}" type="datetimeFigureOut">
              <a:rPr lang="ru-RU" smtClean="0"/>
              <a:t>30.03.2015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7C40BF7-1F48-41E1-AE0E-75AF3CF4A733}" type="slidenum">
              <a:rPr lang="ru-RU" smtClean="0"/>
              <a:t>‹#›</a:t>
            </a:fld>
            <a:endParaRPr lang="ru-RU"/>
          </a:p>
        </p:txBody>
      </p:sp>
    </p:spTree>
    <p:extLst>
      <p:ext uri="{BB962C8B-B14F-4D97-AF65-F5344CB8AC3E}">
        <p14:creationId xmlns:p14="http://schemas.microsoft.com/office/powerpoint/2010/main" val="3688128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6659968-0F0A-468C-BD65-1BBA78B72F12}" type="datetimeFigureOut">
              <a:rPr lang="ru-RU" smtClean="0"/>
              <a:t>30.03.2015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7C40BF7-1F48-41E1-AE0E-75AF3CF4A733}" type="slidenum">
              <a:rPr lang="ru-RU" smtClean="0"/>
              <a:t>‹#›</a:t>
            </a:fld>
            <a:endParaRPr lang="ru-RU"/>
          </a:p>
        </p:txBody>
      </p:sp>
    </p:spTree>
    <p:extLst>
      <p:ext uri="{BB962C8B-B14F-4D97-AF65-F5344CB8AC3E}">
        <p14:creationId xmlns:p14="http://schemas.microsoft.com/office/powerpoint/2010/main" val="2275783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6659968-0F0A-468C-BD65-1BBA78B72F12}" type="datetimeFigureOut">
              <a:rPr lang="ru-RU" smtClean="0"/>
              <a:t>30.03.2015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7C40BF7-1F48-41E1-AE0E-75AF3CF4A733}" type="slidenum">
              <a:rPr lang="ru-RU" smtClean="0"/>
              <a:t>‹#›</a:t>
            </a:fld>
            <a:endParaRPr lang="ru-RU"/>
          </a:p>
        </p:txBody>
      </p:sp>
    </p:spTree>
    <p:extLst>
      <p:ext uri="{BB962C8B-B14F-4D97-AF65-F5344CB8AC3E}">
        <p14:creationId xmlns:p14="http://schemas.microsoft.com/office/powerpoint/2010/main" val="740633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659968-0F0A-468C-BD65-1BBA78B72F12}" type="datetimeFigureOut">
              <a:rPr lang="ru-RU" smtClean="0"/>
              <a:t>30.03.2015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40BF7-1F48-41E1-AE0E-75AF3CF4A733}" type="slidenum">
              <a:rPr lang="ru-RU" smtClean="0"/>
              <a:t>‹#›</a:t>
            </a:fld>
            <a:endParaRPr lang="ru-RU"/>
          </a:p>
        </p:txBody>
      </p:sp>
    </p:spTree>
    <p:extLst>
      <p:ext uri="{BB962C8B-B14F-4D97-AF65-F5344CB8AC3E}">
        <p14:creationId xmlns:p14="http://schemas.microsoft.com/office/powerpoint/2010/main" val="398036077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wav"/><Relationship Id="rId1" Type="http://schemas.microsoft.com/office/2007/relationships/media" Target="../media/media2.wav"/><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wav"/><Relationship Id="rId1" Type="http://schemas.microsoft.com/office/2007/relationships/media" Target="../media/media3.wav"/><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wav"/><Relationship Id="rId1" Type="http://schemas.microsoft.com/office/2007/relationships/media" Target="../media/media4.wav"/><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wav"/><Relationship Id="rId1" Type="http://schemas.microsoft.com/office/2007/relationships/media" Target="../media/media5.wav"/><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wav"/><Relationship Id="rId1" Type="http://schemas.microsoft.com/office/2007/relationships/media" Target="../media/media6.wav"/><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wav"/><Relationship Id="rId1" Type="http://schemas.microsoft.com/office/2007/relationships/media" Target="../media/media7.wav"/><Relationship Id="rId5" Type="http://schemas.openxmlformats.org/officeDocument/2006/relationships/image" Target="../media/image3.png"/><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6552" y="0"/>
            <a:ext cx="8229600" cy="864096"/>
          </a:xfrm>
        </p:spPr>
        <p:txBody>
          <a:bodyPr/>
          <a:lstStyle/>
          <a:p>
            <a:r>
              <a:rPr lang="en-US" dirty="0" smtClean="0"/>
              <a:t>David Beckham</a:t>
            </a:r>
            <a:endParaRPr lang="ru-RU" dirty="0"/>
          </a:p>
        </p:txBody>
      </p:sp>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1412776"/>
            <a:ext cx="4542804" cy="5256584"/>
          </a:xfrm>
          <a:prstGeom prst="rect">
            <a:avLst/>
          </a:prstGeom>
        </p:spPr>
      </p:pic>
      <p:sp>
        <p:nvSpPr>
          <p:cNvPr id="3" name="TextBox 2"/>
          <p:cNvSpPr txBox="1"/>
          <p:nvPr/>
        </p:nvSpPr>
        <p:spPr>
          <a:xfrm>
            <a:off x="5038401" y="1771893"/>
            <a:ext cx="4112023" cy="584775"/>
          </a:xfrm>
          <a:prstGeom prst="rect">
            <a:avLst/>
          </a:prstGeom>
          <a:noFill/>
        </p:spPr>
        <p:txBody>
          <a:bodyPr wrap="none" rtlCol="0">
            <a:spAutoFit/>
          </a:bodyPr>
          <a:lstStyle/>
          <a:p>
            <a:r>
              <a:rPr lang="en-US" sz="3200" dirty="0" smtClean="0">
                <a:solidFill>
                  <a:schemeClr val="accent1"/>
                </a:solidFill>
              </a:rPr>
              <a:t>Born         </a:t>
            </a:r>
            <a:r>
              <a:rPr lang="en-US" sz="3200" dirty="0">
                <a:solidFill>
                  <a:schemeClr val="accent1"/>
                </a:solidFill>
              </a:rPr>
              <a:t>may 2, 1975</a:t>
            </a:r>
            <a:endParaRPr lang="ru-RU" sz="3200" dirty="0">
              <a:solidFill>
                <a:schemeClr val="accent1"/>
              </a:solidFill>
            </a:endParaRPr>
          </a:p>
        </p:txBody>
      </p:sp>
      <p:sp>
        <p:nvSpPr>
          <p:cNvPr id="6" name="TextBox 5"/>
          <p:cNvSpPr txBox="1"/>
          <p:nvPr/>
        </p:nvSpPr>
        <p:spPr>
          <a:xfrm>
            <a:off x="5010349" y="2356669"/>
            <a:ext cx="4109988" cy="523220"/>
          </a:xfrm>
          <a:prstGeom prst="rect">
            <a:avLst/>
          </a:prstGeom>
          <a:noFill/>
        </p:spPr>
        <p:txBody>
          <a:bodyPr wrap="square" rtlCol="0">
            <a:spAutoFit/>
          </a:bodyPr>
          <a:lstStyle/>
          <a:p>
            <a:r>
              <a:rPr lang="en-US" sz="2800" dirty="0" smtClean="0">
                <a:solidFill>
                  <a:schemeClr val="accent1"/>
                </a:solidFill>
              </a:rPr>
              <a:t>Nationality         </a:t>
            </a:r>
            <a:r>
              <a:rPr lang="en-US" sz="2800" dirty="0">
                <a:solidFill>
                  <a:schemeClr val="accent1"/>
                </a:solidFill>
              </a:rPr>
              <a:t>England</a:t>
            </a:r>
            <a:endParaRPr lang="ru-RU" sz="2800" dirty="0">
              <a:solidFill>
                <a:schemeClr val="accent1"/>
              </a:solidFill>
            </a:endParaRPr>
          </a:p>
        </p:txBody>
      </p:sp>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0064" y="2468589"/>
            <a:ext cx="590558" cy="354335"/>
          </a:xfrm>
          <a:prstGeom prst="rect">
            <a:avLst/>
          </a:prstGeom>
        </p:spPr>
      </p:pic>
      <p:sp>
        <p:nvSpPr>
          <p:cNvPr id="8" name="TextBox 7"/>
          <p:cNvSpPr txBox="1"/>
          <p:nvPr/>
        </p:nvSpPr>
        <p:spPr>
          <a:xfrm>
            <a:off x="5025577" y="2920588"/>
            <a:ext cx="4124847" cy="584775"/>
          </a:xfrm>
          <a:prstGeom prst="rect">
            <a:avLst/>
          </a:prstGeom>
          <a:noFill/>
        </p:spPr>
        <p:txBody>
          <a:bodyPr wrap="none" rtlCol="0">
            <a:spAutoFit/>
          </a:bodyPr>
          <a:lstStyle/>
          <a:p>
            <a:r>
              <a:rPr lang="en-US" sz="3200" dirty="0" smtClean="0">
                <a:solidFill>
                  <a:schemeClr val="accent1"/>
                </a:solidFill>
              </a:rPr>
              <a:t>Position     </a:t>
            </a:r>
            <a:r>
              <a:rPr lang="en-US" sz="3200" dirty="0">
                <a:solidFill>
                  <a:schemeClr val="accent1"/>
                </a:solidFill>
              </a:rPr>
              <a:t>Midfielder</a:t>
            </a:r>
            <a:endParaRPr lang="ru-RU" sz="3200" dirty="0">
              <a:solidFill>
                <a:schemeClr val="accent1"/>
              </a:solidFill>
            </a:endParaRPr>
          </a:p>
        </p:txBody>
      </p:sp>
      <p:sp>
        <p:nvSpPr>
          <p:cNvPr id="9" name="TextBox 8"/>
          <p:cNvSpPr txBox="1"/>
          <p:nvPr/>
        </p:nvSpPr>
        <p:spPr>
          <a:xfrm>
            <a:off x="5136184" y="3408867"/>
            <a:ext cx="4014240" cy="461665"/>
          </a:xfrm>
          <a:prstGeom prst="rect">
            <a:avLst/>
          </a:prstGeom>
          <a:noFill/>
        </p:spPr>
        <p:txBody>
          <a:bodyPr wrap="none" rtlCol="0">
            <a:spAutoFit/>
          </a:bodyPr>
          <a:lstStyle/>
          <a:p>
            <a:r>
              <a:rPr lang="en-US" sz="2400" dirty="0">
                <a:solidFill>
                  <a:schemeClr val="accent1"/>
                </a:solidFill>
              </a:rPr>
              <a:t>Height and </a:t>
            </a:r>
            <a:r>
              <a:rPr lang="en-US" sz="2400" dirty="0" smtClean="0">
                <a:solidFill>
                  <a:schemeClr val="accent1"/>
                </a:solidFill>
              </a:rPr>
              <a:t>weight    </a:t>
            </a:r>
            <a:r>
              <a:rPr lang="en-US" sz="2400" dirty="0">
                <a:solidFill>
                  <a:schemeClr val="accent1"/>
                </a:solidFill>
              </a:rPr>
              <a:t>183/77</a:t>
            </a:r>
            <a:endParaRPr lang="ru-RU" sz="2400" dirty="0">
              <a:solidFill>
                <a:schemeClr val="accent1"/>
              </a:solidFill>
            </a:endParaRPr>
          </a:p>
        </p:txBody>
      </p:sp>
      <p:pic>
        <p:nvPicPr>
          <p:cNvPr id="15" name="Звук 1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017613856"/>
      </p:ext>
    </p:extLst>
  </p:cSld>
  <p:clrMapOvr>
    <a:masterClrMapping/>
  </p:clrMapOvr>
  <mc:AlternateContent xmlns:mc="http://schemas.openxmlformats.org/markup-compatibility/2006" xmlns:p14="http://schemas.microsoft.com/office/powerpoint/2010/main">
    <mc:Choice Requires="p14">
      <p:transition p14:dur="10" advTm="814">
        <p:circle/>
      </p:transition>
    </mc:Choice>
    <mc:Fallback xmlns="">
      <p:transition advTm="814">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Biography</a:t>
            </a:r>
            <a:endParaRPr lang="ru-RU" dirty="0"/>
          </a:p>
        </p:txBody>
      </p:sp>
      <p:sp>
        <p:nvSpPr>
          <p:cNvPr id="3" name="Объект 2"/>
          <p:cNvSpPr>
            <a:spLocks noGrp="1"/>
          </p:cNvSpPr>
          <p:nvPr>
            <p:ph idx="1"/>
          </p:nvPr>
        </p:nvSpPr>
        <p:spPr>
          <a:xfrm>
            <a:off x="457200" y="1600200"/>
            <a:ext cx="8229600" cy="3268960"/>
          </a:xfrm>
        </p:spPr>
        <p:txBody>
          <a:bodyPr>
            <a:noAutofit/>
          </a:bodyPr>
          <a:lstStyle/>
          <a:p>
            <a:r>
              <a:rPr lang="en-US" sz="2400" dirty="0"/>
              <a:t>He was born 2 may 1975 in London. Best known as a midfielder, and Mr. Spice. At the beginning of his biography David Beckham was in the lead among other English players. During his career he played for Manchester United", "Preston North End", "Milan", the "real" (Madrid). David has twice placed second in the voting for the title of "Player of the year" (FIFA). He became the first British footballer, who spent 100 matches in the Champions League. Beckham was captain of England from the end of 2000 to 2006 (58 matches).</a:t>
            </a:r>
            <a:endParaRPr lang="ru-RU" sz="2400" dirty="0"/>
          </a:p>
        </p:txBody>
      </p:sp>
      <p:pic>
        <p:nvPicPr>
          <p:cNvPr id="10" name="Звук 9">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433823522"/>
      </p:ext>
    </p:extLst>
  </p:cSld>
  <p:clrMapOvr>
    <a:masterClrMapping/>
  </p:clrMapOvr>
  <mc:AlternateContent xmlns:mc="http://schemas.openxmlformats.org/markup-compatibility/2006" xmlns:p14="http://schemas.microsoft.com/office/powerpoint/2010/main">
    <mc:Choice Requires="p14">
      <p:transition spd="slow" p14:dur="800" advClick="0" advTm="6980">
        <p:circle/>
      </p:transition>
    </mc:Choice>
    <mc:Fallback xmlns="">
      <p:transition spd="slow" advClick="0" advTm="698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Объект 6"/>
          <p:cNvGraphicFramePr>
            <a:graphicFrameLocks noGrp="1"/>
          </p:cNvGraphicFramePr>
          <p:nvPr>
            <p:ph idx="1"/>
            <p:extLst>
              <p:ext uri="{D42A27DB-BD31-4B8C-83A1-F6EECF244321}">
                <p14:modId xmlns:p14="http://schemas.microsoft.com/office/powerpoint/2010/main" val="3753863559"/>
              </p:ext>
            </p:extLst>
          </p:nvPr>
        </p:nvGraphicFramePr>
        <p:xfrm>
          <a:off x="294299" y="400110"/>
          <a:ext cx="8856660" cy="5348103"/>
        </p:xfrm>
        <a:graphic>
          <a:graphicData uri="http://schemas.openxmlformats.org/drawingml/2006/table">
            <a:tbl>
              <a:tblPr firstRow="1" bandRow="1">
                <a:tableStyleId>{5C22544A-7EE6-4342-B048-85BDC9FD1C3A}</a:tableStyleId>
              </a:tblPr>
              <a:tblGrid>
                <a:gridCol w="1223690"/>
                <a:gridCol w="1116408"/>
                <a:gridCol w="1512168"/>
                <a:gridCol w="576064"/>
                <a:gridCol w="576064"/>
                <a:gridCol w="720080"/>
                <a:gridCol w="792088"/>
                <a:gridCol w="864096"/>
                <a:gridCol w="720080"/>
                <a:gridCol w="755922"/>
              </a:tblGrid>
              <a:tr h="684663">
                <a:tc>
                  <a:txBody>
                    <a:bodyPr/>
                    <a:lstStyle/>
                    <a:p>
                      <a:r>
                        <a:rPr lang="en-US" dirty="0" smtClean="0"/>
                        <a:t>Season</a:t>
                      </a:r>
                      <a:endParaRPr lang="ru-RU" dirty="0"/>
                    </a:p>
                  </a:txBody>
                  <a:tcPr/>
                </a:tc>
                <a:tc>
                  <a:txBody>
                    <a:bodyPr/>
                    <a:lstStyle/>
                    <a:p>
                      <a:r>
                        <a:rPr lang="en-US" dirty="0" smtClean="0"/>
                        <a:t>Team</a:t>
                      </a:r>
                      <a:endParaRPr lang="ru-RU" dirty="0"/>
                    </a:p>
                  </a:txBody>
                  <a:tcPr/>
                </a:tc>
                <a:tc>
                  <a:txBody>
                    <a:bodyPr/>
                    <a:lstStyle/>
                    <a:p>
                      <a:r>
                        <a:rPr lang="en-US" dirty="0" smtClean="0"/>
                        <a:t>Tournament</a:t>
                      </a:r>
                      <a:endParaRPr lang="ru-RU" dirty="0"/>
                    </a:p>
                  </a:txBody>
                  <a:tcPr/>
                </a:tc>
                <a:tc>
                  <a:txBody>
                    <a:bodyPr/>
                    <a:lstStyle/>
                    <a:p>
                      <a:r>
                        <a:rPr lang="en-US" dirty="0" smtClean="0"/>
                        <a:t>M</a:t>
                      </a:r>
                      <a:endParaRPr lang="ru-RU" dirty="0"/>
                    </a:p>
                  </a:txBody>
                  <a:tcPr/>
                </a:tc>
                <a:tc>
                  <a:txBody>
                    <a:bodyPr/>
                    <a:lstStyle/>
                    <a:p>
                      <a:r>
                        <a:rPr lang="en-US" dirty="0" smtClean="0"/>
                        <a:t>G</a:t>
                      </a:r>
                      <a:endParaRPr lang="ru-RU" dirty="0"/>
                    </a:p>
                  </a:txBody>
                  <a:tcPr/>
                </a:tc>
                <a:tc>
                  <a:txBody>
                    <a:bodyPr/>
                    <a:lstStyle/>
                    <a:p>
                      <a:r>
                        <a:rPr lang="en-US" dirty="0" smtClean="0"/>
                        <a:t>PEN</a:t>
                      </a:r>
                      <a:endParaRPr lang="ru-RU" dirty="0"/>
                    </a:p>
                  </a:txBody>
                  <a:tcPr/>
                </a:tc>
                <a:tc>
                  <a:txBody>
                    <a:bodyPr/>
                    <a:lstStyle/>
                    <a:p>
                      <a:r>
                        <a:rPr lang="en-US" dirty="0" smtClean="0"/>
                        <a:t>P</a:t>
                      </a:r>
                      <a:endParaRPr lang="ru-RU" dirty="0"/>
                    </a:p>
                  </a:txBody>
                  <a:tcPr/>
                </a:tc>
                <a:tc>
                  <a:txBody>
                    <a:bodyPr/>
                    <a:lstStyle/>
                    <a:p>
                      <a:r>
                        <a:rPr lang="en-US" dirty="0" smtClean="0"/>
                        <a:t>G+P </a:t>
                      </a:r>
                      <a:endParaRPr lang="ru-RU" dirty="0"/>
                    </a:p>
                  </a:txBody>
                  <a:tcPr/>
                </a:tc>
                <a:tc>
                  <a:txBody>
                    <a:bodyPr/>
                    <a:lstStyle/>
                    <a:p>
                      <a:r>
                        <a:rPr lang="en-US" dirty="0" smtClean="0"/>
                        <a:t>QC</a:t>
                      </a:r>
                      <a:endParaRPr lang="ru-RU" dirty="0"/>
                    </a:p>
                  </a:txBody>
                  <a:tcPr/>
                </a:tc>
                <a:tc>
                  <a:txBody>
                    <a:bodyPr/>
                    <a:lstStyle/>
                    <a:p>
                      <a:r>
                        <a:rPr lang="en-US" dirty="0" smtClean="0"/>
                        <a:t>MIN</a:t>
                      </a:r>
                      <a:endParaRPr lang="ru-RU" dirty="0"/>
                    </a:p>
                  </a:txBody>
                  <a:tcPr/>
                </a:tc>
              </a:tr>
              <a:tr h="599605">
                <a:tc>
                  <a:txBody>
                    <a:bodyPr/>
                    <a:lstStyle/>
                    <a:p>
                      <a:r>
                        <a:rPr lang="ru-RU" dirty="0" smtClean="0"/>
                        <a:t>2012/2013</a:t>
                      </a:r>
                      <a:endParaRPr lang="ru-RU" dirty="0"/>
                    </a:p>
                  </a:txBody>
                  <a:tcPr/>
                </a:tc>
                <a:tc>
                  <a:txBody>
                    <a:bodyPr/>
                    <a:lstStyle/>
                    <a:p>
                      <a:r>
                        <a:rPr lang="en-US" dirty="0" smtClean="0"/>
                        <a:t>PSG</a:t>
                      </a:r>
                      <a:endParaRPr lang="ru-RU" dirty="0"/>
                    </a:p>
                  </a:txBody>
                  <a:tcPr/>
                </a:tc>
                <a:tc>
                  <a:txBody>
                    <a:bodyPr/>
                    <a:lstStyle/>
                    <a:p>
                      <a:r>
                        <a:rPr lang="en-US" dirty="0" smtClean="0"/>
                        <a:t>France. League 1 </a:t>
                      </a:r>
                      <a:endParaRPr lang="ru-RU" dirty="0"/>
                    </a:p>
                  </a:txBody>
                  <a:tcPr/>
                </a:tc>
                <a:tc>
                  <a:txBody>
                    <a:bodyPr/>
                    <a:lstStyle/>
                    <a:p>
                      <a:r>
                        <a:rPr lang="en-US" dirty="0" smtClean="0"/>
                        <a:t>10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2</a:t>
                      </a:r>
                      <a:endParaRPr lang="ru-RU" dirty="0"/>
                    </a:p>
                  </a:txBody>
                  <a:tcPr/>
                </a:tc>
                <a:tc>
                  <a:txBody>
                    <a:bodyPr/>
                    <a:lstStyle/>
                    <a:p>
                      <a:r>
                        <a:rPr lang="en-US" dirty="0" smtClean="0"/>
                        <a:t>2</a:t>
                      </a:r>
                      <a:endParaRPr lang="ru-RU" dirty="0"/>
                    </a:p>
                  </a:txBody>
                  <a:tcPr/>
                </a:tc>
                <a:tc>
                  <a:txBody>
                    <a:bodyPr/>
                    <a:lstStyle/>
                    <a:p>
                      <a:r>
                        <a:rPr lang="en-US" dirty="0" smtClean="0"/>
                        <a:t>1</a:t>
                      </a:r>
                      <a:endParaRPr lang="ru-RU" dirty="0"/>
                    </a:p>
                  </a:txBody>
                  <a:tcPr/>
                </a:tc>
                <a:tc>
                  <a:txBody>
                    <a:bodyPr/>
                    <a:lstStyle/>
                    <a:p>
                      <a:r>
                        <a:rPr lang="en-US" dirty="0" smtClean="0"/>
                        <a:t>320</a:t>
                      </a:r>
                      <a:endParaRPr lang="ru-RU" dirty="0"/>
                    </a:p>
                  </a:txBody>
                  <a:tcPr/>
                </a:tc>
              </a:tr>
              <a:tr h="856578">
                <a:tc>
                  <a:txBody>
                    <a:bodyPr/>
                    <a:lstStyle/>
                    <a:p>
                      <a:r>
                        <a:rPr lang="ru-RU" dirty="0" smtClean="0"/>
                        <a:t>2010-2012</a:t>
                      </a:r>
                      <a:endParaRPr lang="ru-RU" dirty="0"/>
                    </a:p>
                  </a:txBody>
                  <a:tcPr/>
                </a:tc>
                <a:tc>
                  <a:txBody>
                    <a:bodyPr/>
                    <a:lstStyle/>
                    <a:p>
                      <a:r>
                        <a:rPr lang="en-US" dirty="0" smtClean="0"/>
                        <a:t>Los</a:t>
                      </a:r>
                      <a:r>
                        <a:rPr lang="en-US" baseline="0" dirty="0" smtClean="0"/>
                        <a:t> Angeles Galaxy</a:t>
                      </a:r>
                      <a:endParaRPr lang="ru-RU" dirty="0"/>
                    </a:p>
                  </a:txBody>
                  <a:tcPr/>
                </a:tc>
                <a:tc>
                  <a:txBody>
                    <a:bodyPr/>
                    <a:lstStyle/>
                    <a:p>
                      <a:r>
                        <a:rPr lang="en-US" dirty="0" smtClean="0"/>
                        <a:t>USA. Major League</a:t>
                      </a:r>
                      <a:endParaRPr lang="ru-RU" dirty="0"/>
                    </a:p>
                  </a:txBody>
                  <a:tcPr/>
                </a:tc>
                <a:tc>
                  <a:txBody>
                    <a:bodyPr/>
                    <a:lstStyle/>
                    <a:p>
                      <a:r>
                        <a:rPr lang="en-US" dirty="0" smtClean="0"/>
                        <a:t>70</a:t>
                      </a:r>
                      <a:endParaRPr lang="ru-RU" dirty="0"/>
                    </a:p>
                  </a:txBody>
                  <a:tcPr/>
                </a:tc>
                <a:tc>
                  <a:txBody>
                    <a:bodyPr/>
                    <a:lstStyle/>
                    <a:p>
                      <a:r>
                        <a:rPr lang="en-US" dirty="0" smtClean="0"/>
                        <a:t>11</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11</a:t>
                      </a:r>
                      <a:endParaRPr lang="ru-RU" dirty="0"/>
                    </a:p>
                  </a:txBody>
                  <a:tcPr/>
                </a:tc>
                <a:tc>
                  <a:txBody>
                    <a:bodyPr/>
                    <a:lstStyle/>
                    <a:p>
                      <a:r>
                        <a:rPr lang="en-US" dirty="0" smtClean="0"/>
                        <a:t>0</a:t>
                      </a:r>
                      <a:endParaRPr lang="ru-RU" dirty="0"/>
                    </a:p>
                  </a:txBody>
                  <a:tcPr/>
                </a:tc>
                <a:tc>
                  <a:txBody>
                    <a:bodyPr/>
                    <a:lstStyle/>
                    <a:p>
                      <a:r>
                        <a:rPr lang="en-US" dirty="0" smtClean="0"/>
                        <a:t>5815</a:t>
                      </a:r>
                      <a:endParaRPr lang="ru-RU" dirty="0"/>
                    </a:p>
                  </a:txBody>
                  <a:tcPr/>
                </a:tc>
              </a:tr>
              <a:tr h="599605">
                <a:tc>
                  <a:txBody>
                    <a:bodyPr/>
                    <a:lstStyle/>
                    <a:p>
                      <a:r>
                        <a:rPr lang="ru-RU" dirty="0" smtClean="0"/>
                        <a:t>2009/2010</a:t>
                      </a:r>
                      <a:endParaRPr lang="ru-RU" dirty="0"/>
                    </a:p>
                  </a:txBody>
                  <a:tcPr/>
                </a:tc>
                <a:tc>
                  <a:txBody>
                    <a:bodyPr/>
                    <a:lstStyle/>
                    <a:p>
                      <a:r>
                        <a:rPr lang="en-US" dirty="0" smtClean="0"/>
                        <a:t>Milan</a:t>
                      </a:r>
                      <a:endParaRPr lang="ru-RU" dirty="0"/>
                    </a:p>
                  </a:txBody>
                  <a:tcPr/>
                </a:tc>
                <a:tc>
                  <a:txBody>
                    <a:bodyPr/>
                    <a:lstStyle/>
                    <a:p>
                      <a:r>
                        <a:rPr lang="en-US" dirty="0" smtClean="0"/>
                        <a:t>Italy.    Series A</a:t>
                      </a:r>
                      <a:endParaRPr lang="ru-RU" dirty="0"/>
                    </a:p>
                  </a:txBody>
                  <a:tcPr/>
                </a:tc>
                <a:tc>
                  <a:txBody>
                    <a:bodyPr/>
                    <a:lstStyle/>
                    <a:p>
                      <a:r>
                        <a:rPr lang="en-US" dirty="0" smtClean="0"/>
                        <a:t>11</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670</a:t>
                      </a:r>
                      <a:endParaRPr lang="ru-RU" dirty="0"/>
                    </a:p>
                  </a:txBody>
                  <a:tcPr/>
                </a:tc>
              </a:tr>
              <a:tr h="1113551">
                <a:tc>
                  <a:txBody>
                    <a:bodyPr/>
                    <a:lstStyle/>
                    <a:p>
                      <a:r>
                        <a:rPr lang="ru-RU" dirty="0" smtClean="0"/>
                        <a:t>2009</a:t>
                      </a:r>
                      <a:endParaRPr lang="ru-RU" dirty="0"/>
                    </a:p>
                  </a:txBody>
                  <a:tcPr/>
                </a:tc>
                <a:tc>
                  <a:txBody>
                    <a:bodyPr/>
                    <a:lstStyle/>
                    <a:p>
                      <a:r>
                        <a:rPr lang="en-US" dirty="0" smtClean="0"/>
                        <a:t>Los Angeles Galaxy</a:t>
                      </a:r>
                    </a:p>
                    <a:p>
                      <a:endParaRPr lang="ru-RU" dirty="0"/>
                    </a:p>
                  </a:txBody>
                  <a:tcPr/>
                </a:tc>
                <a:tc>
                  <a:txBody>
                    <a:bodyPr/>
                    <a:lstStyle/>
                    <a:p>
                      <a:r>
                        <a:rPr lang="en-US" dirty="0" smtClean="0"/>
                        <a:t>USA. Major League</a:t>
                      </a:r>
                      <a:endParaRPr lang="ru-RU" dirty="0"/>
                    </a:p>
                  </a:txBody>
                  <a:tcPr/>
                </a:tc>
                <a:tc>
                  <a:txBody>
                    <a:bodyPr/>
                    <a:lstStyle/>
                    <a:p>
                      <a:r>
                        <a:rPr lang="en-US" dirty="0" smtClean="0"/>
                        <a:t>13</a:t>
                      </a:r>
                      <a:endParaRPr lang="ru-RU" dirty="0"/>
                    </a:p>
                  </a:txBody>
                  <a:tcPr/>
                </a:tc>
                <a:tc>
                  <a:txBody>
                    <a:bodyPr/>
                    <a:lstStyle/>
                    <a:p>
                      <a:r>
                        <a:rPr lang="en-US" dirty="0" smtClean="0"/>
                        <a:t>3</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3</a:t>
                      </a:r>
                      <a:endParaRPr lang="ru-RU" dirty="0"/>
                    </a:p>
                  </a:txBody>
                  <a:tcPr/>
                </a:tc>
                <a:tc>
                  <a:txBody>
                    <a:bodyPr/>
                    <a:lstStyle/>
                    <a:p>
                      <a:r>
                        <a:rPr lang="en-US" dirty="0" smtClean="0"/>
                        <a:t>1</a:t>
                      </a:r>
                      <a:endParaRPr lang="ru-RU" dirty="0"/>
                    </a:p>
                  </a:txBody>
                  <a:tcPr/>
                </a:tc>
                <a:tc>
                  <a:txBody>
                    <a:bodyPr/>
                    <a:lstStyle/>
                    <a:p>
                      <a:r>
                        <a:rPr lang="en-US" dirty="0" smtClean="0"/>
                        <a:t>1128</a:t>
                      </a:r>
                      <a:endParaRPr lang="ru-RU" dirty="0"/>
                    </a:p>
                  </a:txBody>
                  <a:tcPr/>
                </a:tc>
              </a:tr>
              <a:tr h="599605">
                <a:tc>
                  <a:txBody>
                    <a:bodyPr/>
                    <a:lstStyle/>
                    <a:p>
                      <a:r>
                        <a:rPr lang="ru-RU" dirty="0" smtClean="0"/>
                        <a:t>2008/2009</a:t>
                      </a:r>
                      <a:endParaRPr lang="ru-RU" dirty="0"/>
                    </a:p>
                  </a:txBody>
                  <a:tcPr/>
                </a:tc>
                <a:tc>
                  <a:txBody>
                    <a:bodyPr/>
                    <a:lstStyle/>
                    <a:p>
                      <a:r>
                        <a:rPr lang="en-US" dirty="0" smtClean="0"/>
                        <a:t>Milan</a:t>
                      </a:r>
                      <a:endParaRPr lang="ru-RU" dirty="0"/>
                    </a:p>
                  </a:txBody>
                  <a:tcPr/>
                </a:tc>
                <a:tc>
                  <a:txBody>
                    <a:bodyPr/>
                    <a:lstStyle/>
                    <a:p>
                      <a:r>
                        <a:rPr lang="en-US" dirty="0" smtClean="0"/>
                        <a:t>Italy.    Series A</a:t>
                      </a:r>
                      <a:endParaRPr lang="en-US" dirty="0"/>
                    </a:p>
                  </a:txBody>
                  <a:tcPr/>
                </a:tc>
                <a:tc>
                  <a:txBody>
                    <a:bodyPr/>
                    <a:lstStyle/>
                    <a:p>
                      <a:r>
                        <a:rPr lang="en-US" dirty="0" smtClean="0"/>
                        <a:t>18</a:t>
                      </a:r>
                      <a:endParaRPr lang="ru-RU" dirty="0"/>
                    </a:p>
                  </a:txBody>
                  <a:tcPr/>
                </a:tc>
                <a:tc>
                  <a:txBody>
                    <a:bodyPr/>
                    <a:lstStyle/>
                    <a:p>
                      <a:r>
                        <a:rPr lang="en-US" dirty="0" smtClean="0"/>
                        <a:t>2</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2</a:t>
                      </a:r>
                      <a:endParaRPr lang="ru-RU" dirty="0"/>
                    </a:p>
                  </a:txBody>
                  <a:tcPr/>
                </a:tc>
                <a:tc>
                  <a:txBody>
                    <a:bodyPr/>
                    <a:lstStyle/>
                    <a:p>
                      <a:r>
                        <a:rPr lang="en-US" dirty="0" smtClean="0"/>
                        <a:t>0</a:t>
                      </a:r>
                      <a:endParaRPr lang="ru-RU" dirty="0"/>
                    </a:p>
                  </a:txBody>
                  <a:tcPr/>
                </a:tc>
                <a:tc>
                  <a:txBody>
                    <a:bodyPr/>
                    <a:lstStyle/>
                    <a:p>
                      <a:r>
                        <a:rPr lang="en-US" dirty="0" smtClean="0"/>
                        <a:t>1436</a:t>
                      </a:r>
                      <a:endParaRPr lang="ru-RU" dirty="0"/>
                    </a:p>
                  </a:txBody>
                  <a:tcPr/>
                </a:tc>
              </a:tr>
              <a:tr h="496064">
                <a:tc>
                  <a:txBody>
                    <a:bodyPr/>
                    <a:lstStyle/>
                    <a:p>
                      <a:r>
                        <a:rPr lang="ru-RU" dirty="0" smtClean="0"/>
                        <a:t>2004-2007</a:t>
                      </a:r>
                      <a:endParaRPr lang="ru-RU" dirty="0"/>
                    </a:p>
                  </a:txBody>
                  <a:tcPr/>
                </a:tc>
                <a:tc>
                  <a:txBody>
                    <a:bodyPr/>
                    <a:lstStyle/>
                    <a:p>
                      <a:r>
                        <a:rPr lang="en-US" dirty="0" smtClean="0"/>
                        <a:t>Real Madrid</a:t>
                      </a:r>
                      <a:endParaRPr lang="ru-RU" dirty="0"/>
                    </a:p>
                  </a:txBody>
                  <a:tcPr/>
                </a:tc>
                <a:tc>
                  <a:txBody>
                    <a:bodyPr/>
                    <a:lstStyle/>
                    <a:p>
                      <a:r>
                        <a:rPr lang="en-US" dirty="0" smtClean="0"/>
                        <a:t>Spain. Example</a:t>
                      </a:r>
                      <a:endParaRPr lang="ru-RU" dirty="0"/>
                    </a:p>
                  </a:txBody>
                  <a:tcPr/>
                </a:tc>
                <a:tc>
                  <a:txBody>
                    <a:bodyPr/>
                    <a:lstStyle/>
                    <a:p>
                      <a:r>
                        <a:rPr lang="en-US" dirty="0" smtClean="0"/>
                        <a:t>84</a:t>
                      </a:r>
                      <a:endParaRPr lang="ru-RU" dirty="0"/>
                    </a:p>
                  </a:txBody>
                  <a:tcPr/>
                </a:tc>
                <a:tc>
                  <a:txBody>
                    <a:bodyPr/>
                    <a:lstStyle/>
                    <a:p>
                      <a:r>
                        <a:rPr lang="en-US" dirty="0" smtClean="0"/>
                        <a:t>10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10</a:t>
                      </a:r>
                      <a:endParaRPr lang="ru-RU" dirty="0"/>
                    </a:p>
                  </a:txBody>
                  <a:tcPr/>
                </a:tc>
                <a:tc>
                  <a:txBody>
                    <a:bodyPr/>
                    <a:lstStyle/>
                    <a:p>
                      <a:r>
                        <a:rPr lang="en-US" dirty="0" smtClean="0"/>
                        <a:t>3</a:t>
                      </a:r>
                      <a:endParaRPr lang="ru-RU" dirty="0"/>
                    </a:p>
                  </a:txBody>
                  <a:tcPr/>
                </a:tc>
                <a:tc>
                  <a:txBody>
                    <a:bodyPr/>
                    <a:lstStyle/>
                    <a:p>
                      <a:r>
                        <a:rPr lang="en-US" dirty="0" smtClean="0"/>
                        <a:t>6393</a:t>
                      </a:r>
                      <a:endParaRPr lang="ru-RU" dirty="0"/>
                    </a:p>
                  </a:txBody>
                  <a:tcPr/>
                </a:tc>
              </a:tr>
            </a:tbl>
          </a:graphicData>
        </a:graphic>
      </p:graphicFrame>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903" y="4744793"/>
            <a:ext cx="8229600" cy="114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419872" y="0"/>
            <a:ext cx="5544616" cy="400110"/>
          </a:xfrm>
          <a:prstGeom prst="rect">
            <a:avLst/>
          </a:prstGeom>
          <a:noFill/>
        </p:spPr>
        <p:txBody>
          <a:bodyPr wrap="square" rtlCol="0">
            <a:spAutoFit/>
          </a:bodyPr>
          <a:lstStyle/>
          <a:p>
            <a:r>
              <a:rPr lang="en-US" sz="2000" dirty="0"/>
              <a:t>Championship</a:t>
            </a:r>
            <a:endParaRPr lang="ru-RU" sz="2000" dirty="0"/>
          </a:p>
        </p:txBody>
      </p:sp>
      <p:pic>
        <p:nvPicPr>
          <p:cNvPr id="3" name="Звук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441151532"/>
      </p:ext>
    </p:extLst>
  </p:cSld>
  <p:clrMapOvr>
    <a:masterClrMapping/>
  </p:clrMapOvr>
  <mc:AlternateContent xmlns:mc="http://schemas.openxmlformats.org/markup-compatibility/2006" xmlns:p14="http://schemas.microsoft.com/office/powerpoint/2010/main">
    <mc:Choice Requires="p14">
      <p:transition spd="slow" p14:dur="800" advTm="1276">
        <p:circle/>
      </p:transition>
    </mc:Choice>
    <mc:Fallback xmlns="">
      <p:transition spd="slow" advTm="1276">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936104"/>
          </a:xfrm>
        </p:spPr>
        <p:txBody>
          <a:bodyPr/>
          <a:lstStyle/>
          <a:p>
            <a:r>
              <a:rPr lang="en-US" dirty="0"/>
              <a:t>National cups</a:t>
            </a:r>
            <a:endParaRPr lang="ru-RU" dirty="0"/>
          </a:p>
        </p:txBody>
      </p:sp>
      <p:graphicFrame>
        <p:nvGraphicFramePr>
          <p:cNvPr id="6" name="Объект 5"/>
          <p:cNvGraphicFramePr>
            <a:graphicFrameLocks noGrp="1"/>
          </p:cNvGraphicFramePr>
          <p:nvPr>
            <p:ph idx="1"/>
            <p:extLst>
              <p:ext uri="{D42A27DB-BD31-4B8C-83A1-F6EECF244321}">
                <p14:modId xmlns:p14="http://schemas.microsoft.com/office/powerpoint/2010/main" val="3541044718"/>
              </p:ext>
            </p:extLst>
          </p:nvPr>
        </p:nvGraphicFramePr>
        <p:xfrm>
          <a:off x="457200" y="1600200"/>
          <a:ext cx="8229597" cy="1388760"/>
        </p:xfrm>
        <a:graphic>
          <a:graphicData uri="http://schemas.openxmlformats.org/drawingml/2006/table">
            <a:tbl>
              <a:tblPr firstRow="1" bandRow="1">
                <a:tableStyleId>{5C22544A-7EE6-4342-B048-85BDC9FD1C3A}</a:tableStyleId>
              </a:tblPr>
              <a:tblGrid>
                <a:gridCol w="1162472"/>
                <a:gridCol w="936104"/>
                <a:gridCol w="1584176"/>
                <a:gridCol w="432048"/>
                <a:gridCol w="432048"/>
                <a:gridCol w="648072"/>
                <a:gridCol w="432048"/>
                <a:gridCol w="792088"/>
                <a:gridCol w="864096"/>
                <a:gridCol w="946445"/>
              </a:tblGrid>
              <a:tr h="748680">
                <a:tc>
                  <a:txBody>
                    <a:bodyPr/>
                    <a:lstStyle/>
                    <a:p>
                      <a:r>
                        <a:rPr lang="en-US" dirty="0" smtClean="0"/>
                        <a:t>Season</a:t>
                      </a:r>
                    </a:p>
                    <a:p>
                      <a:endParaRPr lang="ru-RU" dirty="0"/>
                    </a:p>
                  </a:txBody>
                  <a:tcPr/>
                </a:tc>
                <a:tc>
                  <a:txBody>
                    <a:bodyPr/>
                    <a:lstStyle/>
                    <a:p>
                      <a:r>
                        <a:rPr lang="en-US" dirty="0" smtClean="0"/>
                        <a:t>Team</a:t>
                      </a:r>
                      <a:endParaRPr lang="ru-RU" dirty="0"/>
                    </a:p>
                  </a:txBody>
                  <a:tcPr/>
                </a:tc>
                <a:tc>
                  <a:txBody>
                    <a:bodyPr/>
                    <a:lstStyle/>
                    <a:p>
                      <a:r>
                        <a:rPr lang="en-US" dirty="0" smtClean="0"/>
                        <a:t>Tournament</a:t>
                      </a:r>
                    </a:p>
                    <a:p>
                      <a:endParaRPr lang="ru-RU" dirty="0"/>
                    </a:p>
                  </a:txBody>
                  <a:tcPr/>
                </a:tc>
                <a:tc>
                  <a:txBody>
                    <a:bodyPr/>
                    <a:lstStyle/>
                    <a:p>
                      <a:r>
                        <a:rPr lang="en-US" dirty="0" smtClean="0"/>
                        <a:t>M</a:t>
                      </a:r>
                      <a:endParaRPr lang="ru-RU" dirty="0"/>
                    </a:p>
                  </a:txBody>
                  <a:tcPr/>
                </a:tc>
                <a:tc>
                  <a:txBody>
                    <a:bodyPr/>
                    <a:lstStyle/>
                    <a:p>
                      <a:r>
                        <a:rPr lang="en-US" dirty="0" smtClean="0"/>
                        <a:t>G</a:t>
                      </a:r>
                      <a:endParaRPr lang="ru-RU" dirty="0"/>
                    </a:p>
                  </a:txBody>
                  <a:tcPr/>
                </a:tc>
                <a:tc>
                  <a:txBody>
                    <a:bodyPr/>
                    <a:lstStyle/>
                    <a:p>
                      <a:r>
                        <a:rPr lang="en-US" dirty="0" smtClean="0"/>
                        <a:t>Pen</a:t>
                      </a:r>
                      <a:endParaRPr lang="ru-RU" dirty="0"/>
                    </a:p>
                  </a:txBody>
                  <a:tcPr/>
                </a:tc>
                <a:tc>
                  <a:txBody>
                    <a:bodyPr/>
                    <a:lstStyle/>
                    <a:p>
                      <a:r>
                        <a:rPr lang="en-US" dirty="0" smtClean="0"/>
                        <a:t>P</a:t>
                      </a:r>
                      <a:endParaRPr lang="ru-RU" dirty="0"/>
                    </a:p>
                  </a:txBody>
                  <a:tcPr/>
                </a:tc>
                <a:tc>
                  <a:txBody>
                    <a:bodyPr/>
                    <a:lstStyle/>
                    <a:p>
                      <a:r>
                        <a:rPr lang="en-US" dirty="0" smtClean="0"/>
                        <a:t>G+P</a:t>
                      </a:r>
                      <a:endParaRPr lang="ru-RU" dirty="0"/>
                    </a:p>
                  </a:txBody>
                  <a:tcPr/>
                </a:tc>
                <a:tc>
                  <a:txBody>
                    <a:bodyPr/>
                    <a:lstStyle/>
                    <a:p>
                      <a:r>
                        <a:rPr lang="en-US" dirty="0" smtClean="0"/>
                        <a:t>QC</a:t>
                      </a:r>
                      <a:endParaRPr lang="ru-RU" dirty="0"/>
                    </a:p>
                  </a:txBody>
                  <a:tcPr/>
                </a:tc>
                <a:tc>
                  <a:txBody>
                    <a:bodyPr/>
                    <a:lstStyle/>
                    <a:p>
                      <a:r>
                        <a:rPr lang="en-US" dirty="0" smtClean="0"/>
                        <a:t>MIN</a:t>
                      </a:r>
                      <a:endParaRPr lang="ru-RU" dirty="0"/>
                    </a:p>
                  </a:txBody>
                  <a:tcPr/>
                </a:tc>
              </a:tr>
              <a:tr h="370840">
                <a:tc>
                  <a:txBody>
                    <a:bodyPr/>
                    <a:lstStyle/>
                    <a:p>
                      <a:r>
                        <a:rPr lang="ru-RU" dirty="0" smtClean="0"/>
                        <a:t>2012/2013</a:t>
                      </a:r>
                      <a:endParaRPr lang="ru-RU" dirty="0"/>
                    </a:p>
                  </a:txBody>
                  <a:tcPr/>
                </a:tc>
                <a:tc>
                  <a:txBody>
                    <a:bodyPr/>
                    <a:lstStyle/>
                    <a:p>
                      <a:r>
                        <a:rPr lang="en-US" dirty="0" smtClean="0"/>
                        <a:t>PSG</a:t>
                      </a:r>
                    </a:p>
                    <a:p>
                      <a:endParaRPr lang="ru-RU" dirty="0"/>
                    </a:p>
                  </a:txBody>
                  <a:tcPr/>
                </a:tc>
                <a:tc>
                  <a:txBody>
                    <a:bodyPr/>
                    <a:lstStyle/>
                    <a:p>
                      <a:r>
                        <a:rPr lang="en-US" dirty="0" smtClean="0"/>
                        <a:t>France. Cup</a:t>
                      </a:r>
                      <a:endParaRPr lang="ru-RU" dirty="0"/>
                    </a:p>
                  </a:txBody>
                  <a:tcPr/>
                </a:tc>
                <a:tc>
                  <a:txBody>
                    <a:bodyPr/>
                    <a:lstStyle/>
                    <a:p>
                      <a:r>
                        <a:rPr lang="en-US" dirty="0" smtClean="0"/>
                        <a:t>2</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153</a:t>
                      </a:r>
                      <a:endParaRPr lang="ru-RU" dirty="0"/>
                    </a:p>
                  </a:txBody>
                  <a:tcPr/>
                </a:tc>
              </a:tr>
            </a:tbl>
          </a:graphicData>
        </a:graphic>
      </p:graphicFrame>
      <p:pic>
        <p:nvPicPr>
          <p:cNvPr id="4" name="Звук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696920349"/>
      </p:ext>
    </p:extLst>
  </p:cSld>
  <p:clrMapOvr>
    <a:masterClrMapping/>
  </p:clrMapOvr>
  <mc:AlternateContent xmlns:mc="http://schemas.openxmlformats.org/markup-compatibility/2006" xmlns:p14="http://schemas.microsoft.com/office/powerpoint/2010/main">
    <mc:Choice Requires="p14">
      <p:transition spd="slow" p14:dur="800" advTm="680">
        <p:circle/>
      </p:transition>
    </mc:Choice>
    <mc:Fallback xmlns="">
      <p:transition spd="slow" advTm="68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655112620"/>
              </p:ext>
            </p:extLst>
          </p:nvPr>
        </p:nvGraphicFramePr>
        <p:xfrm>
          <a:off x="467544" y="1412776"/>
          <a:ext cx="8460430" cy="4846320"/>
        </p:xfrm>
        <a:graphic>
          <a:graphicData uri="http://schemas.openxmlformats.org/drawingml/2006/table">
            <a:tbl>
              <a:tblPr firstRow="1" bandRow="1">
                <a:tableStyleId>{5C22544A-7EE6-4342-B048-85BDC9FD1C3A}</a:tableStyleId>
              </a:tblPr>
              <a:tblGrid>
                <a:gridCol w="1224136"/>
                <a:gridCol w="1008112"/>
                <a:gridCol w="1512168"/>
                <a:gridCol w="576064"/>
                <a:gridCol w="360040"/>
                <a:gridCol w="648072"/>
                <a:gridCol w="593709"/>
                <a:gridCol w="846043"/>
                <a:gridCol w="846043"/>
                <a:gridCol w="846043"/>
              </a:tblGrid>
              <a:tr h="370840">
                <a:tc>
                  <a:txBody>
                    <a:bodyPr/>
                    <a:lstStyle/>
                    <a:p>
                      <a:r>
                        <a:rPr lang="en-US" dirty="0" smtClean="0"/>
                        <a:t>Season</a:t>
                      </a:r>
                    </a:p>
                    <a:p>
                      <a:endParaRPr lang="en-US" dirty="0" smtClean="0"/>
                    </a:p>
                    <a:p>
                      <a:endParaRPr lang="ru-RU" dirty="0"/>
                    </a:p>
                  </a:txBody>
                  <a:tcPr/>
                </a:tc>
                <a:tc>
                  <a:txBody>
                    <a:bodyPr/>
                    <a:lstStyle/>
                    <a:p>
                      <a:r>
                        <a:rPr lang="en-US" dirty="0" smtClean="0"/>
                        <a:t>Team</a:t>
                      </a:r>
                      <a:endParaRPr lang="ru-RU" dirty="0"/>
                    </a:p>
                  </a:txBody>
                  <a:tcPr/>
                </a:tc>
                <a:tc>
                  <a:txBody>
                    <a:bodyPr/>
                    <a:lstStyle/>
                    <a:p>
                      <a:r>
                        <a:rPr lang="en-US" dirty="0" smtClean="0"/>
                        <a:t>Tournament</a:t>
                      </a:r>
                    </a:p>
                    <a:p>
                      <a:endParaRPr lang="ru-RU" dirty="0"/>
                    </a:p>
                  </a:txBody>
                  <a:tcPr/>
                </a:tc>
                <a:tc>
                  <a:txBody>
                    <a:bodyPr/>
                    <a:lstStyle/>
                    <a:p>
                      <a:r>
                        <a:rPr lang="en-US" dirty="0" smtClean="0"/>
                        <a:t>M</a:t>
                      </a:r>
                      <a:endParaRPr lang="ru-RU" dirty="0"/>
                    </a:p>
                  </a:txBody>
                  <a:tcPr/>
                </a:tc>
                <a:tc>
                  <a:txBody>
                    <a:bodyPr/>
                    <a:lstStyle/>
                    <a:p>
                      <a:r>
                        <a:rPr lang="en-US" dirty="0" smtClean="0"/>
                        <a:t>G</a:t>
                      </a:r>
                      <a:endParaRPr lang="ru-RU" dirty="0"/>
                    </a:p>
                  </a:txBody>
                  <a:tcPr/>
                </a:tc>
                <a:tc>
                  <a:txBody>
                    <a:bodyPr/>
                    <a:lstStyle/>
                    <a:p>
                      <a:r>
                        <a:rPr lang="en-US" dirty="0" smtClean="0"/>
                        <a:t>Pen</a:t>
                      </a:r>
                      <a:endParaRPr lang="ru-RU" dirty="0"/>
                    </a:p>
                  </a:txBody>
                  <a:tcPr/>
                </a:tc>
                <a:tc>
                  <a:txBody>
                    <a:bodyPr/>
                    <a:lstStyle/>
                    <a:p>
                      <a:r>
                        <a:rPr lang="en-US" dirty="0" smtClean="0"/>
                        <a:t>P</a:t>
                      </a:r>
                      <a:endParaRPr lang="ru-RU" dirty="0"/>
                    </a:p>
                  </a:txBody>
                  <a:tcPr/>
                </a:tc>
                <a:tc>
                  <a:txBody>
                    <a:bodyPr/>
                    <a:lstStyle/>
                    <a:p>
                      <a:r>
                        <a:rPr lang="en-US" dirty="0" smtClean="0"/>
                        <a:t>G+P</a:t>
                      </a:r>
                      <a:endParaRPr lang="ru-RU" dirty="0"/>
                    </a:p>
                  </a:txBody>
                  <a:tcPr/>
                </a:tc>
                <a:tc>
                  <a:txBody>
                    <a:bodyPr/>
                    <a:lstStyle/>
                    <a:p>
                      <a:r>
                        <a:rPr lang="en-US" dirty="0" smtClean="0"/>
                        <a:t>QC</a:t>
                      </a:r>
                      <a:endParaRPr lang="ru-RU" dirty="0"/>
                    </a:p>
                  </a:txBody>
                  <a:tcPr/>
                </a:tc>
                <a:tc>
                  <a:txBody>
                    <a:bodyPr/>
                    <a:lstStyle/>
                    <a:p>
                      <a:r>
                        <a:rPr lang="en-US" dirty="0" smtClean="0"/>
                        <a:t>MIN</a:t>
                      </a:r>
                      <a:endParaRPr lang="ru-RU" dirty="0"/>
                    </a:p>
                  </a:txBody>
                  <a:tcPr/>
                </a:tc>
              </a:tr>
              <a:tr h="370840">
                <a:tc>
                  <a:txBody>
                    <a:bodyPr/>
                    <a:lstStyle/>
                    <a:p>
                      <a:r>
                        <a:rPr lang="ru-RU" dirty="0" smtClean="0"/>
                        <a:t>2012/2013</a:t>
                      </a:r>
                      <a:endParaRPr lang="ru-RU" dirty="0"/>
                    </a:p>
                  </a:txBody>
                  <a:tcPr/>
                </a:tc>
                <a:tc>
                  <a:txBody>
                    <a:bodyPr/>
                    <a:lstStyle/>
                    <a:p>
                      <a:r>
                        <a:rPr lang="en-US" dirty="0" smtClean="0"/>
                        <a:t>PSG</a:t>
                      </a:r>
                    </a:p>
                    <a:p>
                      <a:endParaRPr lang="ru-RU" dirty="0"/>
                    </a:p>
                  </a:txBody>
                  <a:tcPr/>
                </a:tc>
                <a:tc>
                  <a:txBody>
                    <a:bodyPr/>
                    <a:lstStyle/>
                    <a:p>
                      <a:r>
                        <a:rPr lang="en-US" dirty="0" smtClean="0"/>
                        <a:t>UEFA Champions League</a:t>
                      </a:r>
                      <a:endParaRPr lang="ru-RU" dirty="0"/>
                    </a:p>
                  </a:txBody>
                  <a:tcPr/>
                </a:tc>
                <a:tc>
                  <a:txBody>
                    <a:bodyPr/>
                    <a:lstStyle/>
                    <a:p>
                      <a:r>
                        <a:rPr lang="en-US" dirty="0" smtClean="0"/>
                        <a:t>2</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78</a:t>
                      </a:r>
                      <a:endParaRPr lang="ru-RU" dirty="0"/>
                    </a:p>
                  </a:txBody>
                  <a:tcPr/>
                </a:tc>
              </a:tr>
              <a:tr h="370840">
                <a:tc>
                  <a:txBody>
                    <a:bodyPr/>
                    <a:lstStyle/>
                    <a:p>
                      <a:r>
                        <a:rPr lang="ru-RU" dirty="0" smtClean="0"/>
                        <a:t>2009/2010</a:t>
                      </a:r>
                      <a:endParaRPr lang="ru-RU" dirty="0"/>
                    </a:p>
                  </a:txBody>
                  <a:tcPr/>
                </a:tc>
                <a:tc>
                  <a:txBody>
                    <a:bodyPr/>
                    <a:lstStyle/>
                    <a:p>
                      <a:r>
                        <a:rPr lang="en-US" dirty="0" smtClean="0"/>
                        <a:t>Milan</a:t>
                      </a:r>
                    </a:p>
                    <a:p>
                      <a:endParaRPr lang="ru-RU" dirty="0"/>
                    </a:p>
                  </a:txBody>
                  <a:tcPr/>
                </a:tc>
                <a:tc>
                  <a:txBody>
                    <a:bodyPr/>
                    <a:lstStyle/>
                    <a:p>
                      <a:r>
                        <a:rPr lang="en-US" dirty="0" smtClean="0"/>
                        <a:t>UEFA Champions League</a:t>
                      </a:r>
                    </a:p>
                    <a:p>
                      <a:endParaRPr lang="ru-RU" dirty="0"/>
                    </a:p>
                  </a:txBody>
                  <a:tcPr/>
                </a:tc>
                <a:tc>
                  <a:txBody>
                    <a:bodyPr/>
                    <a:lstStyle/>
                    <a:p>
                      <a:r>
                        <a:rPr lang="en-US" dirty="0" smtClean="0"/>
                        <a:t>2</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99</a:t>
                      </a:r>
                      <a:endParaRPr lang="ru-RU" dirty="0"/>
                    </a:p>
                  </a:txBody>
                  <a:tcPr/>
                </a:tc>
              </a:tr>
              <a:tr h="370840">
                <a:tc>
                  <a:txBody>
                    <a:bodyPr/>
                    <a:lstStyle/>
                    <a:p>
                      <a:r>
                        <a:rPr lang="ru-RU" dirty="0" smtClean="0"/>
                        <a:t>2008/2009</a:t>
                      </a:r>
                      <a:endParaRPr lang="ru-RU" dirty="0"/>
                    </a:p>
                  </a:txBody>
                  <a:tcPr/>
                </a:tc>
                <a:tc>
                  <a:txBody>
                    <a:bodyPr/>
                    <a:lstStyle/>
                    <a:p>
                      <a:r>
                        <a:rPr lang="en-US" dirty="0" smtClean="0"/>
                        <a:t>Milan</a:t>
                      </a:r>
                      <a:endParaRPr lang="ru-RU" dirty="0"/>
                    </a:p>
                  </a:txBody>
                  <a:tcPr/>
                </a:tc>
                <a:tc>
                  <a:txBody>
                    <a:bodyPr/>
                    <a:lstStyle/>
                    <a:p>
                      <a:r>
                        <a:rPr lang="en-US" dirty="0" smtClean="0"/>
                        <a:t>UEFA Europa League</a:t>
                      </a:r>
                      <a:endParaRPr lang="ru-RU" dirty="0"/>
                    </a:p>
                  </a:txBody>
                  <a:tcPr/>
                </a:tc>
                <a:tc>
                  <a:txBody>
                    <a:bodyPr/>
                    <a:lstStyle/>
                    <a:p>
                      <a:r>
                        <a:rPr lang="en-US" dirty="0" smtClean="0"/>
                        <a:t>2</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92</a:t>
                      </a:r>
                      <a:endParaRPr lang="ru-RU" dirty="0"/>
                    </a:p>
                  </a:txBody>
                  <a:tcPr/>
                </a:tc>
              </a:tr>
              <a:tr h="370840">
                <a:tc>
                  <a:txBody>
                    <a:bodyPr/>
                    <a:lstStyle/>
                    <a:p>
                      <a:r>
                        <a:rPr lang="en-US" dirty="0" smtClean="0"/>
                        <a:t>2005-2007</a:t>
                      </a:r>
                      <a:endParaRPr lang="ru-RU" dirty="0"/>
                    </a:p>
                  </a:txBody>
                  <a:tcPr/>
                </a:tc>
                <a:tc>
                  <a:txBody>
                    <a:bodyPr/>
                    <a:lstStyle/>
                    <a:p>
                      <a:r>
                        <a:rPr lang="en-US" dirty="0" smtClean="0"/>
                        <a:t>Real Madrid</a:t>
                      </a:r>
                      <a:endParaRPr lang="ru-RU" dirty="0"/>
                    </a:p>
                  </a:txBody>
                  <a:tcPr/>
                </a:tc>
                <a:tc>
                  <a:txBody>
                    <a:bodyPr/>
                    <a:lstStyle/>
                    <a:p>
                      <a:r>
                        <a:rPr lang="en-US" dirty="0" smtClean="0"/>
                        <a:t>UEFA Champions League</a:t>
                      </a:r>
                    </a:p>
                    <a:p>
                      <a:endParaRPr lang="ru-RU" dirty="0"/>
                    </a:p>
                  </a:txBody>
                  <a:tcPr/>
                </a:tc>
                <a:tc>
                  <a:txBody>
                    <a:bodyPr/>
                    <a:lstStyle/>
                    <a:p>
                      <a:r>
                        <a:rPr lang="en-US" dirty="0" smtClean="0"/>
                        <a:t>13</a:t>
                      </a:r>
                      <a:endParaRPr lang="ru-RU" dirty="0"/>
                    </a:p>
                  </a:txBody>
                  <a:tcPr/>
                </a:tc>
                <a:tc>
                  <a:txBody>
                    <a:bodyPr/>
                    <a:lstStyle/>
                    <a:p>
                      <a:r>
                        <a:rPr lang="en-US" dirty="0" smtClean="0"/>
                        <a:t>1</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1</a:t>
                      </a:r>
                      <a:endParaRPr lang="ru-RU" dirty="0"/>
                    </a:p>
                  </a:txBody>
                  <a:tcPr/>
                </a:tc>
                <a:tc>
                  <a:txBody>
                    <a:bodyPr/>
                    <a:lstStyle/>
                    <a:p>
                      <a:r>
                        <a:rPr lang="en-US" dirty="0" smtClean="0"/>
                        <a:t>0</a:t>
                      </a:r>
                      <a:endParaRPr lang="ru-RU" dirty="0"/>
                    </a:p>
                  </a:txBody>
                  <a:tcPr/>
                </a:tc>
                <a:tc>
                  <a:txBody>
                    <a:bodyPr/>
                    <a:lstStyle/>
                    <a:p>
                      <a:r>
                        <a:rPr lang="en-US" dirty="0" smtClean="0"/>
                        <a:t>952</a:t>
                      </a:r>
                      <a:endParaRPr lang="ru-RU" dirty="0"/>
                    </a:p>
                  </a:txBody>
                  <a:tcPr/>
                </a:tc>
              </a:tr>
            </a:tbl>
          </a:graphicData>
        </a:graphic>
      </p:graphicFrame>
      <p:sp>
        <p:nvSpPr>
          <p:cNvPr id="5" name="TextBox 4"/>
          <p:cNvSpPr txBox="1"/>
          <p:nvPr/>
        </p:nvSpPr>
        <p:spPr>
          <a:xfrm>
            <a:off x="1331641" y="116632"/>
            <a:ext cx="6048672" cy="1015663"/>
          </a:xfrm>
          <a:prstGeom prst="rect">
            <a:avLst/>
          </a:prstGeom>
          <a:noFill/>
        </p:spPr>
        <p:txBody>
          <a:bodyPr wrap="square" rtlCol="0">
            <a:spAutoFit/>
          </a:bodyPr>
          <a:lstStyle/>
          <a:p>
            <a:r>
              <a:rPr lang="en-US" sz="6000" dirty="0"/>
              <a:t>Euro cup</a:t>
            </a:r>
            <a:endParaRPr lang="ru-RU" sz="6000" dirty="0"/>
          </a:p>
        </p:txBody>
      </p:sp>
      <p:pic>
        <p:nvPicPr>
          <p:cNvPr id="3" name="Звук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860751238"/>
      </p:ext>
    </p:extLst>
  </p:cSld>
  <p:clrMapOvr>
    <a:masterClrMapping/>
  </p:clrMapOvr>
  <mc:AlternateContent xmlns:mc="http://schemas.openxmlformats.org/markup-compatibility/2006" xmlns:p14="http://schemas.microsoft.com/office/powerpoint/2010/main">
    <mc:Choice Requires="p14">
      <p:transition spd="slow" p14:dur="800" advTm="979">
        <p:circle/>
      </p:transition>
    </mc:Choice>
    <mc:Fallback xmlns="">
      <p:transition spd="slow" advTm="979">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792088"/>
          </a:xfrm>
        </p:spPr>
        <p:txBody>
          <a:bodyPr>
            <a:normAutofit/>
          </a:bodyPr>
          <a:lstStyle/>
          <a:p>
            <a:r>
              <a:rPr lang="en-US" dirty="0" smtClean="0"/>
              <a:t>Squad</a:t>
            </a:r>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2087527637"/>
              </p:ext>
            </p:extLst>
          </p:nvPr>
        </p:nvGraphicFramePr>
        <p:xfrm>
          <a:off x="323528" y="980728"/>
          <a:ext cx="8568953" cy="5184576"/>
        </p:xfrm>
        <a:graphic>
          <a:graphicData uri="http://schemas.openxmlformats.org/drawingml/2006/table">
            <a:tbl>
              <a:tblPr firstRow="1" bandRow="1">
                <a:tableStyleId>{5C22544A-7EE6-4342-B048-85BDC9FD1C3A}</a:tableStyleId>
              </a:tblPr>
              <a:tblGrid>
                <a:gridCol w="1025349"/>
                <a:gridCol w="1171822"/>
                <a:gridCol w="1904211"/>
                <a:gridCol w="439433"/>
                <a:gridCol w="512672"/>
                <a:gridCol w="659149"/>
                <a:gridCol w="439433"/>
                <a:gridCol w="952106"/>
                <a:gridCol w="585911"/>
                <a:gridCol w="878867"/>
              </a:tblGrid>
              <a:tr h="576064">
                <a:tc>
                  <a:txBody>
                    <a:bodyPr/>
                    <a:lstStyle/>
                    <a:p>
                      <a:r>
                        <a:rPr lang="en-US" dirty="0" smtClean="0"/>
                        <a:t>Season</a:t>
                      </a:r>
                      <a:endParaRPr lang="ru-RU" dirty="0"/>
                    </a:p>
                  </a:txBody>
                  <a:tcPr/>
                </a:tc>
                <a:tc>
                  <a:txBody>
                    <a:bodyPr/>
                    <a:lstStyle/>
                    <a:p>
                      <a:r>
                        <a:rPr lang="en-US" dirty="0" smtClean="0"/>
                        <a:t>Team</a:t>
                      </a:r>
                      <a:endParaRPr lang="ru-RU" dirty="0"/>
                    </a:p>
                  </a:txBody>
                  <a:tcPr/>
                </a:tc>
                <a:tc>
                  <a:txBody>
                    <a:bodyPr/>
                    <a:lstStyle/>
                    <a:p>
                      <a:r>
                        <a:rPr lang="en-US" dirty="0" smtClean="0"/>
                        <a:t>Tournament</a:t>
                      </a:r>
                      <a:endParaRPr lang="en-US" dirty="0"/>
                    </a:p>
                  </a:txBody>
                  <a:tcPr/>
                </a:tc>
                <a:tc>
                  <a:txBody>
                    <a:bodyPr/>
                    <a:lstStyle/>
                    <a:p>
                      <a:r>
                        <a:rPr lang="en-US" dirty="0" smtClean="0"/>
                        <a:t>M</a:t>
                      </a:r>
                      <a:endParaRPr lang="ru-RU" dirty="0"/>
                    </a:p>
                  </a:txBody>
                  <a:tcPr/>
                </a:tc>
                <a:tc>
                  <a:txBody>
                    <a:bodyPr/>
                    <a:lstStyle/>
                    <a:p>
                      <a:r>
                        <a:rPr lang="en-US" dirty="0" smtClean="0"/>
                        <a:t>G</a:t>
                      </a:r>
                      <a:endParaRPr lang="ru-RU" dirty="0"/>
                    </a:p>
                  </a:txBody>
                  <a:tcPr/>
                </a:tc>
                <a:tc>
                  <a:txBody>
                    <a:bodyPr/>
                    <a:lstStyle/>
                    <a:p>
                      <a:r>
                        <a:rPr lang="en-US" dirty="0" smtClean="0"/>
                        <a:t>Pen</a:t>
                      </a:r>
                      <a:endParaRPr lang="ru-RU" dirty="0"/>
                    </a:p>
                  </a:txBody>
                  <a:tcPr/>
                </a:tc>
                <a:tc>
                  <a:txBody>
                    <a:bodyPr/>
                    <a:lstStyle/>
                    <a:p>
                      <a:r>
                        <a:rPr lang="en-US" dirty="0" smtClean="0"/>
                        <a:t>P</a:t>
                      </a:r>
                      <a:endParaRPr lang="ru-RU" dirty="0"/>
                    </a:p>
                  </a:txBody>
                  <a:tcPr/>
                </a:tc>
                <a:tc>
                  <a:txBody>
                    <a:bodyPr/>
                    <a:lstStyle/>
                    <a:p>
                      <a:r>
                        <a:rPr lang="en-US" dirty="0" smtClean="0"/>
                        <a:t>G+P</a:t>
                      </a:r>
                      <a:endParaRPr lang="ru-RU" dirty="0"/>
                    </a:p>
                  </a:txBody>
                  <a:tcPr/>
                </a:tc>
                <a:tc>
                  <a:txBody>
                    <a:bodyPr/>
                    <a:lstStyle/>
                    <a:p>
                      <a:r>
                        <a:rPr lang="en-US" dirty="0" smtClean="0"/>
                        <a:t>QC</a:t>
                      </a:r>
                      <a:endParaRPr lang="ru-RU" dirty="0"/>
                    </a:p>
                  </a:txBody>
                  <a:tcPr/>
                </a:tc>
                <a:tc>
                  <a:txBody>
                    <a:bodyPr/>
                    <a:lstStyle/>
                    <a:p>
                      <a:r>
                        <a:rPr lang="en-US" dirty="0" smtClean="0"/>
                        <a:t>MIN</a:t>
                      </a:r>
                      <a:endParaRPr lang="ru-RU" dirty="0"/>
                    </a:p>
                  </a:txBody>
                  <a:tcPr/>
                </a:tc>
              </a:tr>
              <a:tr h="576064">
                <a:tc>
                  <a:txBody>
                    <a:bodyPr/>
                    <a:lstStyle/>
                    <a:p>
                      <a:r>
                        <a:rPr lang="ru-RU" dirty="0" smtClean="0"/>
                        <a:t>2006</a:t>
                      </a:r>
                      <a:endParaRPr lang="ru-RU" dirty="0"/>
                    </a:p>
                  </a:txBody>
                  <a:tcPr/>
                </a:tc>
                <a:tc>
                  <a:txBody>
                    <a:bodyPr/>
                    <a:lstStyle/>
                    <a:p>
                      <a:r>
                        <a:rPr lang="en-US" dirty="0" smtClean="0"/>
                        <a:t>England</a:t>
                      </a:r>
                      <a:endParaRPr lang="ru-RU" dirty="0"/>
                    </a:p>
                  </a:txBody>
                  <a:tcPr/>
                </a:tc>
                <a:tc>
                  <a:txBody>
                    <a:bodyPr/>
                    <a:lstStyle/>
                    <a:p>
                      <a:r>
                        <a:rPr lang="en-US" dirty="0" smtClean="0"/>
                        <a:t>The world Cup</a:t>
                      </a:r>
                      <a:endParaRPr lang="ru-RU" dirty="0"/>
                    </a:p>
                  </a:txBody>
                  <a:tcPr/>
                </a:tc>
                <a:tc>
                  <a:txBody>
                    <a:bodyPr/>
                    <a:lstStyle/>
                    <a:p>
                      <a:r>
                        <a:rPr lang="en-US" dirty="0" smtClean="0"/>
                        <a:t>5</a:t>
                      </a:r>
                      <a:endParaRPr lang="ru-RU" dirty="0"/>
                    </a:p>
                  </a:txBody>
                  <a:tcPr/>
                </a:tc>
                <a:tc>
                  <a:txBody>
                    <a:bodyPr/>
                    <a:lstStyle/>
                    <a:p>
                      <a:r>
                        <a:rPr lang="en-US" dirty="0" smtClean="0"/>
                        <a:t>1</a:t>
                      </a:r>
                      <a:endParaRPr lang="ru-RU" dirty="0"/>
                    </a:p>
                  </a:txBody>
                  <a:tcPr/>
                </a:tc>
                <a:tc>
                  <a:txBody>
                    <a:bodyPr/>
                    <a:lstStyle/>
                    <a:p>
                      <a:r>
                        <a:rPr lang="en-US" dirty="0" smtClean="0"/>
                        <a:t>0</a:t>
                      </a:r>
                      <a:endParaRPr lang="ru-RU" dirty="0"/>
                    </a:p>
                  </a:txBody>
                  <a:tcPr/>
                </a:tc>
                <a:tc>
                  <a:txBody>
                    <a:bodyPr/>
                    <a:lstStyle/>
                    <a:p>
                      <a:r>
                        <a:rPr lang="en-US" dirty="0" smtClean="0"/>
                        <a:t>2</a:t>
                      </a:r>
                      <a:endParaRPr lang="ru-RU" dirty="0"/>
                    </a:p>
                  </a:txBody>
                  <a:tcPr/>
                </a:tc>
                <a:tc>
                  <a:txBody>
                    <a:bodyPr/>
                    <a:lstStyle/>
                    <a:p>
                      <a:r>
                        <a:rPr lang="en-US" dirty="0" smtClean="0"/>
                        <a:t>3</a:t>
                      </a:r>
                      <a:endParaRPr lang="ru-RU" dirty="0"/>
                    </a:p>
                  </a:txBody>
                  <a:tcPr/>
                </a:tc>
                <a:tc>
                  <a:txBody>
                    <a:bodyPr/>
                    <a:lstStyle/>
                    <a:p>
                      <a:r>
                        <a:rPr lang="en-US" dirty="0" smtClean="0"/>
                        <a:t>0</a:t>
                      </a:r>
                      <a:endParaRPr lang="ru-RU" dirty="0"/>
                    </a:p>
                  </a:txBody>
                  <a:tcPr/>
                </a:tc>
                <a:tc>
                  <a:txBody>
                    <a:bodyPr/>
                    <a:lstStyle/>
                    <a:p>
                      <a:r>
                        <a:rPr lang="en-US" dirty="0" smtClean="0"/>
                        <a:t>409</a:t>
                      </a:r>
                      <a:endParaRPr lang="ru-RU" dirty="0"/>
                    </a:p>
                  </a:txBody>
                  <a:tcPr/>
                </a:tc>
              </a:tr>
              <a:tr h="1008112">
                <a:tc>
                  <a:txBody>
                    <a:bodyPr/>
                    <a:lstStyle/>
                    <a:p>
                      <a:r>
                        <a:rPr lang="en-US" dirty="0" smtClean="0"/>
                        <a:t>2004</a:t>
                      </a:r>
                      <a:endParaRPr lang="ru-RU" dirty="0"/>
                    </a:p>
                  </a:txBody>
                  <a:tcPr/>
                </a:tc>
                <a:tc>
                  <a:txBody>
                    <a:bodyPr/>
                    <a:lstStyle/>
                    <a:p>
                      <a:r>
                        <a:rPr lang="en-US" dirty="0" smtClean="0"/>
                        <a:t>England</a:t>
                      </a:r>
                    </a:p>
                    <a:p>
                      <a:endParaRPr lang="ru-RU" dirty="0"/>
                    </a:p>
                  </a:txBody>
                  <a:tcPr/>
                </a:tc>
                <a:tc>
                  <a:txBody>
                    <a:bodyPr/>
                    <a:lstStyle/>
                    <a:p>
                      <a:r>
                        <a:rPr lang="en-US" dirty="0" smtClean="0"/>
                        <a:t>The European Championship</a:t>
                      </a:r>
                      <a:endParaRPr lang="ru-RU" dirty="0"/>
                    </a:p>
                  </a:txBody>
                  <a:tcPr/>
                </a:tc>
                <a:tc>
                  <a:txBody>
                    <a:bodyPr/>
                    <a:lstStyle/>
                    <a:p>
                      <a:r>
                        <a:rPr lang="en-US" dirty="0" smtClean="0"/>
                        <a:t>4</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390</a:t>
                      </a:r>
                      <a:endParaRPr lang="ru-RU" dirty="0"/>
                    </a:p>
                  </a:txBody>
                  <a:tcPr/>
                </a:tc>
              </a:tr>
              <a:tr h="1008112">
                <a:tc>
                  <a:txBody>
                    <a:bodyPr/>
                    <a:lstStyle/>
                    <a:p>
                      <a:r>
                        <a:rPr lang="en-US" dirty="0" smtClean="0"/>
                        <a:t>2002</a:t>
                      </a:r>
                      <a:endParaRPr lang="ru-RU" dirty="0"/>
                    </a:p>
                  </a:txBody>
                  <a:tcPr/>
                </a:tc>
                <a:tc>
                  <a:txBody>
                    <a:bodyPr/>
                    <a:lstStyle/>
                    <a:p>
                      <a:r>
                        <a:rPr lang="en-US" dirty="0" smtClean="0"/>
                        <a:t>England</a:t>
                      </a:r>
                    </a:p>
                    <a:p>
                      <a:endParaRPr lang="ru-RU" dirty="0"/>
                    </a:p>
                  </a:txBody>
                  <a:tcPr/>
                </a:tc>
                <a:tc>
                  <a:txBody>
                    <a:bodyPr/>
                    <a:lstStyle/>
                    <a:p>
                      <a:r>
                        <a:rPr lang="en-US" dirty="0" smtClean="0"/>
                        <a:t>The world Cup</a:t>
                      </a:r>
                    </a:p>
                    <a:p>
                      <a:endParaRPr lang="ru-RU" dirty="0"/>
                    </a:p>
                  </a:txBody>
                  <a:tcPr/>
                </a:tc>
                <a:tc>
                  <a:txBody>
                    <a:bodyPr/>
                    <a:lstStyle/>
                    <a:p>
                      <a:r>
                        <a:rPr lang="en-US" dirty="0" smtClean="0"/>
                        <a:t>5</a:t>
                      </a:r>
                      <a:endParaRPr lang="ru-RU" dirty="0"/>
                    </a:p>
                  </a:txBody>
                  <a:tcPr/>
                </a:tc>
                <a:tc>
                  <a:txBody>
                    <a:bodyPr/>
                    <a:lstStyle/>
                    <a:p>
                      <a:r>
                        <a:rPr lang="en-US" dirty="0" smtClean="0"/>
                        <a:t>1</a:t>
                      </a:r>
                      <a:endParaRPr lang="ru-RU" dirty="0"/>
                    </a:p>
                  </a:txBody>
                  <a:tcPr/>
                </a:tc>
                <a:tc>
                  <a:txBody>
                    <a:bodyPr/>
                    <a:lstStyle/>
                    <a:p>
                      <a:r>
                        <a:rPr lang="en-US" dirty="0" smtClean="0"/>
                        <a:t>1</a:t>
                      </a:r>
                      <a:endParaRPr lang="ru-RU" dirty="0"/>
                    </a:p>
                  </a:txBody>
                  <a:tcPr/>
                </a:tc>
                <a:tc>
                  <a:txBody>
                    <a:bodyPr/>
                    <a:lstStyle/>
                    <a:p>
                      <a:r>
                        <a:rPr lang="en-US" dirty="0" smtClean="0"/>
                        <a:t>0</a:t>
                      </a:r>
                      <a:endParaRPr lang="ru-RU" dirty="0"/>
                    </a:p>
                  </a:txBody>
                  <a:tcPr/>
                </a:tc>
                <a:tc>
                  <a:txBody>
                    <a:bodyPr/>
                    <a:lstStyle/>
                    <a:p>
                      <a:r>
                        <a:rPr lang="en-US" dirty="0" smtClean="0"/>
                        <a:t>1</a:t>
                      </a:r>
                      <a:endParaRPr lang="ru-RU" dirty="0"/>
                    </a:p>
                  </a:txBody>
                  <a:tcPr/>
                </a:tc>
                <a:tc>
                  <a:txBody>
                    <a:bodyPr/>
                    <a:lstStyle/>
                    <a:p>
                      <a:r>
                        <a:rPr lang="en-US" dirty="0" smtClean="0"/>
                        <a:t>0</a:t>
                      </a:r>
                      <a:endParaRPr lang="ru-RU" dirty="0"/>
                    </a:p>
                  </a:txBody>
                  <a:tcPr/>
                </a:tc>
                <a:tc>
                  <a:txBody>
                    <a:bodyPr/>
                    <a:lstStyle/>
                    <a:p>
                      <a:r>
                        <a:rPr lang="en-US" dirty="0" smtClean="0"/>
                        <a:t>450</a:t>
                      </a:r>
                      <a:endParaRPr lang="ru-RU" dirty="0"/>
                    </a:p>
                  </a:txBody>
                  <a:tcPr/>
                </a:tc>
              </a:tr>
              <a:tr h="1008112">
                <a:tc>
                  <a:txBody>
                    <a:bodyPr/>
                    <a:lstStyle/>
                    <a:p>
                      <a:r>
                        <a:rPr lang="en-US" dirty="0" smtClean="0"/>
                        <a:t>2000</a:t>
                      </a:r>
                      <a:endParaRPr lang="ru-RU" dirty="0"/>
                    </a:p>
                  </a:txBody>
                  <a:tcPr/>
                </a:tc>
                <a:tc>
                  <a:txBody>
                    <a:bodyPr/>
                    <a:lstStyle/>
                    <a:p>
                      <a:r>
                        <a:rPr lang="en-US" dirty="0" smtClean="0"/>
                        <a:t>England</a:t>
                      </a:r>
                    </a:p>
                    <a:p>
                      <a:endParaRPr lang="ru-RU" dirty="0"/>
                    </a:p>
                  </a:txBody>
                  <a:tcPr/>
                </a:tc>
                <a:tc>
                  <a:txBody>
                    <a:bodyPr/>
                    <a:lstStyle/>
                    <a:p>
                      <a:r>
                        <a:rPr lang="en-US" dirty="0" smtClean="0"/>
                        <a:t>The European Championship</a:t>
                      </a:r>
                      <a:endParaRPr lang="ru-RU" dirty="0"/>
                    </a:p>
                  </a:txBody>
                  <a:tcPr/>
                </a:tc>
                <a:tc>
                  <a:txBody>
                    <a:bodyPr/>
                    <a:lstStyle/>
                    <a:p>
                      <a:r>
                        <a:rPr lang="en-US" dirty="0" smtClean="0"/>
                        <a:t>3</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270</a:t>
                      </a:r>
                      <a:endParaRPr lang="ru-RU" dirty="0"/>
                    </a:p>
                  </a:txBody>
                  <a:tcPr/>
                </a:tc>
              </a:tr>
              <a:tr h="1008112">
                <a:tc>
                  <a:txBody>
                    <a:bodyPr/>
                    <a:lstStyle/>
                    <a:p>
                      <a:r>
                        <a:rPr lang="en-US" dirty="0" smtClean="0"/>
                        <a:t>1998</a:t>
                      </a:r>
                      <a:endParaRPr lang="ru-RU" dirty="0"/>
                    </a:p>
                  </a:txBody>
                  <a:tcPr/>
                </a:tc>
                <a:tc>
                  <a:txBody>
                    <a:bodyPr/>
                    <a:lstStyle/>
                    <a:p>
                      <a:r>
                        <a:rPr lang="en-US" dirty="0" smtClean="0"/>
                        <a:t>England</a:t>
                      </a:r>
                    </a:p>
                    <a:p>
                      <a:endParaRPr lang="ru-RU" dirty="0"/>
                    </a:p>
                  </a:txBody>
                  <a:tcPr/>
                </a:tc>
                <a:tc>
                  <a:txBody>
                    <a:bodyPr/>
                    <a:lstStyle/>
                    <a:p>
                      <a:r>
                        <a:rPr lang="en-US" dirty="0" smtClean="0"/>
                        <a:t>The world Cup</a:t>
                      </a:r>
                    </a:p>
                    <a:p>
                      <a:endParaRPr lang="ru-RU" dirty="0"/>
                    </a:p>
                  </a:txBody>
                  <a:tcPr/>
                </a:tc>
                <a:tc>
                  <a:txBody>
                    <a:bodyPr/>
                    <a:lstStyle/>
                    <a:p>
                      <a:r>
                        <a:rPr lang="en-US" dirty="0" smtClean="0"/>
                        <a:t>3</a:t>
                      </a:r>
                      <a:endParaRPr lang="ru-RU" dirty="0"/>
                    </a:p>
                  </a:txBody>
                  <a:tcPr/>
                </a:tc>
                <a:tc>
                  <a:txBody>
                    <a:bodyPr/>
                    <a:lstStyle/>
                    <a:p>
                      <a:r>
                        <a:rPr lang="en-US" dirty="0" smtClean="0"/>
                        <a:t>1</a:t>
                      </a:r>
                      <a:endParaRPr lang="ru-RU" dirty="0"/>
                    </a:p>
                  </a:txBody>
                  <a:tcPr/>
                </a:tc>
                <a:tc>
                  <a:txBody>
                    <a:bodyPr/>
                    <a:lstStyle/>
                    <a:p>
                      <a:r>
                        <a:rPr lang="en-US" dirty="0" smtClean="0"/>
                        <a:t>0</a:t>
                      </a:r>
                      <a:endParaRPr lang="ru-RU" dirty="0"/>
                    </a:p>
                  </a:txBody>
                  <a:tcPr/>
                </a:tc>
                <a:tc>
                  <a:txBody>
                    <a:bodyPr/>
                    <a:lstStyle/>
                    <a:p>
                      <a:r>
                        <a:rPr lang="en-US" dirty="0" smtClean="0"/>
                        <a:t>0</a:t>
                      </a:r>
                      <a:endParaRPr lang="ru-RU" dirty="0"/>
                    </a:p>
                  </a:txBody>
                  <a:tcPr/>
                </a:tc>
                <a:tc>
                  <a:txBody>
                    <a:bodyPr/>
                    <a:lstStyle/>
                    <a:p>
                      <a:r>
                        <a:rPr lang="en-US" dirty="0" smtClean="0"/>
                        <a:t>1</a:t>
                      </a:r>
                      <a:endParaRPr lang="ru-RU" dirty="0"/>
                    </a:p>
                  </a:txBody>
                  <a:tcPr/>
                </a:tc>
                <a:tc>
                  <a:txBody>
                    <a:bodyPr/>
                    <a:lstStyle/>
                    <a:p>
                      <a:r>
                        <a:rPr lang="en-US" dirty="0" smtClean="0"/>
                        <a:t>1</a:t>
                      </a:r>
                      <a:endParaRPr lang="ru-RU" dirty="0"/>
                    </a:p>
                  </a:txBody>
                  <a:tcPr/>
                </a:tc>
                <a:tc>
                  <a:txBody>
                    <a:bodyPr/>
                    <a:lstStyle/>
                    <a:p>
                      <a:r>
                        <a:rPr lang="en-US" dirty="0" smtClean="0"/>
                        <a:t>196</a:t>
                      </a:r>
                      <a:endParaRPr lang="ru-RU" dirty="0"/>
                    </a:p>
                  </a:txBody>
                  <a:tcPr/>
                </a:tc>
              </a:tr>
            </a:tbl>
          </a:graphicData>
        </a:graphic>
      </p:graphicFrame>
      <p:pic>
        <p:nvPicPr>
          <p:cNvPr id="6" name="Звук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490580782"/>
      </p:ext>
    </p:extLst>
  </p:cSld>
  <p:clrMapOvr>
    <a:masterClrMapping/>
  </p:clrMapOvr>
  <mc:AlternateContent xmlns:mc="http://schemas.openxmlformats.org/markup-compatibility/2006" xmlns:p14="http://schemas.microsoft.com/office/powerpoint/2010/main">
    <mc:Choice Requires="p14">
      <p:transition spd="slow" p14:dur="800" advTm="800">
        <p:circle/>
      </p:transition>
    </mc:Choice>
    <mc:Fallback xmlns="">
      <p:transition spd="slow" advTm="8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David Beckham is among 25 players in the Museum </a:t>
            </a:r>
            <a:r>
              <a:rPr lang="en-US" dirty="0" err="1" smtClean="0"/>
              <a:t>Tussauds</a:t>
            </a:r>
            <a:r>
              <a:rPr lang="ru-RU" dirty="0" smtClean="0"/>
              <a:t>.</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0059" y="1600200"/>
            <a:ext cx="6783881" cy="4525963"/>
          </a:xfrm>
        </p:spPr>
      </p:pic>
    </p:spTree>
    <p:extLst>
      <p:ext uri="{BB962C8B-B14F-4D97-AF65-F5344CB8AC3E}">
        <p14:creationId xmlns:p14="http://schemas.microsoft.com/office/powerpoint/2010/main" val="2569579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6048712"/>
          </a:xfrm>
        </p:spPr>
        <p:txBody>
          <a:bodyPr/>
          <a:lstStyle/>
          <a:p>
            <a:r>
              <a:rPr lang="en-US" dirty="0"/>
              <a:t>Here is my famous Englishman.</a:t>
            </a:r>
            <a:endParaRPr lang="ru-RU" dirty="0"/>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806450"/>
            <a:ext cx="8280920" cy="5934918"/>
          </a:xfrm>
          <a:prstGeom prst="rect">
            <a:avLst/>
          </a:prstGeom>
        </p:spPr>
      </p:pic>
      <p:pic>
        <p:nvPicPr>
          <p:cNvPr id="6" name="Звук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982695112"/>
      </p:ext>
    </p:extLst>
  </p:cSld>
  <p:clrMapOvr>
    <a:masterClrMapping/>
  </p:clrMapOvr>
  <mc:AlternateContent xmlns:mc="http://schemas.openxmlformats.org/markup-compatibility/2006" xmlns:p14="http://schemas.microsoft.com/office/powerpoint/2010/main">
    <mc:Choice Requires="p14">
      <p:transition spd="slow" p14:dur="800" advTm="368">
        <p:circle/>
      </p:transition>
    </mc:Choice>
    <mc:Fallback xmlns="">
      <p:transition spd="slow" advTm="368">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204</TotalTime>
  <Words>397</Words>
  <Application>Microsoft Office PowerPoint</Application>
  <PresentationFormat>Экран (4:3)</PresentationFormat>
  <Paragraphs>214</Paragraphs>
  <Slides>8</Slides>
  <Notes>1</Notes>
  <HiddenSlides>0</HiddenSlides>
  <MMClips>7</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David Beckham</vt:lpstr>
      <vt:lpstr>Biography</vt:lpstr>
      <vt:lpstr>Презентация PowerPoint</vt:lpstr>
      <vt:lpstr>National cups</vt:lpstr>
      <vt:lpstr>Презентация PowerPoint</vt:lpstr>
      <vt:lpstr>Squad</vt:lpstr>
      <vt:lpstr>David Beckham is among 25 players in the Museum Tussauds.</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David Beckham</dc:title>
  <dc:creator>каримов</dc:creator>
  <cp:lastModifiedBy>каримов</cp:lastModifiedBy>
  <cp:revision>19</cp:revision>
  <dcterms:created xsi:type="dcterms:W3CDTF">2015-03-21T14:05:13Z</dcterms:created>
  <dcterms:modified xsi:type="dcterms:W3CDTF">2015-03-30T16:16:13Z</dcterms:modified>
</cp:coreProperties>
</file>