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8" r:id="rId4"/>
    <p:sldId id="267" r:id="rId5"/>
    <p:sldId id="269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07" autoAdjust="0"/>
  </p:normalViewPr>
  <p:slideViewPr>
    <p:cSldViewPr>
      <p:cViewPr>
        <p:scale>
          <a:sx n="75" d="100"/>
          <a:sy n="75" d="100"/>
        </p:scale>
        <p:origin x="-35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3407-9296-4E77-8160-264B5CADF075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356E6-F8D0-4F33-8AFA-4E7E31275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u.wikipedia.org/wiki/%D0%A8%D0%B0%D0%B9%D0%B1%D0%B0_(%D1%85%D0%BE%D0%BA%D0%BA%D0%B5%D0%B9_%D1%81_%D1%88%D0%B0%D0%B9%D0%B1%D0%BE%D0%B9)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2%D0%B8%D0%B4_%D1%81%D0%BF%D0%BE%D1%80%D1%82%D0%B0" TargetMode="External"/><Relationship Id="rId5" Type="http://schemas.openxmlformats.org/officeDocument/2006/relationships/hyperlink" Target="http://ru.wikipedia.org/wiki/%D0%92%D0%BE%D1%80%D0%BE%D1%82%D0%B0_(%D1%81%D0%BF%D0%BE%D1%80%D1%82)" TargetMode="External"/><Relationship Id="rId4" Type="http://schemas.openxmlformats.org/officeDocument/2006/relationships/hyperlink" Target="http://ru.wikipedia.org/wiki/%D0%A4%D1%83%D1%82%D0%B1%D0%BE%D0%BB%D1%8C%D0%BD%D1%8B%D0%B9_%D0%BC%D1%8F%D1%87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 -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Хокке́й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ша́йбой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командная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спортивная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игра на льду, заключающаяся в противоборстве двух команд на коньках, которые, передавая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Шайба (хоккей с шайбой)"/>
              </a:rPr>
              <a:t>шайбу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Футбо́л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командный вид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котором целью является забить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Футбольный мяч"/>
              </a:rPr>
              <a:t>мяч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Ворота (спорт)"/>
              </a:rPr>
              <a:t>ворота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соперника ногами или другими частями тела (кроме рук) большее количество раз, чем команда соперника. В настоящее время самый популярный и массовый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ид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 мире.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Баскетбол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спортивная игра с мячом в которую играют две команды по пять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человек</a:t>
            </a:r>
            <a:r>
              <a:rPr lang="ru-RU" sz="120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каждой. Цель игроков каждой команды забросить мяч в кольцо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корзину) соперника и не дать противнику забросить вам.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514795-060E-4A9B-8E00-B84FB182B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F9B84-8431-470C-B5C8-2F44C9B9C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730B2-B70F-40B7-97D2-F4D67A6E8D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CA03C-836C-499E-BC5D-7D88D3736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AD40B-8E6A-4631-9713-6CB77F408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A207-F92E-4C05-A68A-B2683560C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ACAC-D14C-4051-9EDA-0732465064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277A8-B166-4CCA-A56C-918E05C027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EA6B5-ABBF-45BD-9B83-C2354E834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36D11-D852-4040-9F82-D5568A1E47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2093-B595-4624-A86E-68C30E083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830AEE-FC0D-494F-9A59-C2CEF0F1EA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>Интеллектуальная игра «Что лишнее»</a:t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endParaRPr lang="ru-RU" b="1" dirty="0">
              <a:solidFill>
                <a:schemeClr val="bg1">
                  <a:lumMod val="1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D:\спорт\menina_pulando_corda (1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357570"/>
            <a:ext cx="4000496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спорт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29066"/>
            <a:ext cx="3214710" cy="2047875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1026" name="Picture 2" descr="D:\спорт\0004366220728_P255075_500X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071546"/>
            <a:ext cx="3000396" cy="2143140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</p:pic>
      <p:pic>
        <p:nvPicPr>
          <p:cNvPr id="1027" name="Picture 3" descr="D:\спорт\i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071546"/>
            <a:ext cx="3214710" cy="2143140"/>
          </a:xfrm>
          <a:prstGeom prst="rect">
            <a:avLst/>
          </a:prstGeom>
          <a:noFill/>
          <a:ln>
            <a:solidFill>
              <a:schemeClr val="accent3">
                <a:lumMod val="10000"/>
              </a:schemeClr>
            </a:solidFill>
          </a:ln>
        </p:spPr>
      </p:pic>
      <p:pic>
        <p:nvPicPr>
          <p:cNvPr id="1028" name="Picture 4" descr="D:\спорт\i (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3929066"/>
            <a:ext cx="2928958" cy="2047875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порт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571480"/>
            <a:ext cx="2277890" cy="3000396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3075" name="Picture 3" descr="D:\спорт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500042"/>
            <a:ext cx="2357454" cy="3071834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3076" name="Picture 4" descr="D:\спорт\ris_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786190"/>
            <a:ext cx="2214578" cy="2726529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3077" name="Picture 5" descr="D:\спорт\i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3714752"/>
            <a:ext cx="2314575" cy="2714644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спорт\i (8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642918"/>
            <a:ext cx="2852204" cy="2643206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4099" name="Picture 3" descr="D:\спорт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714356"/>
            <a:ext cx="2752725" cy="2571768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4100" name="Picture 4" descr="D:\спорт\i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3643314"/>
            <a:ext cx="2786082" cy="2643206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4101" name="Picture 5" descr="D:\спорт\i (1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3714752"/>
            <a:ext cx="2733675" cy="2619379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D:\спорт\i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3286148" cy="2214578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3076" name="Picture 4" descr="D:\спорт\i (15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143380"/>
            <a:ext cx="2357454" cy="2571768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3077" name="Picture 5" descr="D:\спорт\i (1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428736"/>
            <a:ext cx="3143272" cy="2214578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3078" name="Picture 6" descr="D:\спорт\i (1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4071942"/>
            <a:ext cx="3143272" cy="2357454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порт\i (6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928670"/>
            <a:ext cx="3528373" cy="2643206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2051" name="Picture 3" descr="D:\спорт\i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928670"/>
            <a:ext cx="3708131" cy="2643206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2054" name="Picture 6" descr="D:\спорт\i (1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857628"/>
            <a:ext cx="3571900" cy="2714644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  <p:pic>
        <p:nvPicPr>
          <p:cNvPr id="2" name="Picture 2" descr="D:\спорт\12108198-little-girl-and-boy-playing-badminton--Stock-Phot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857628"/>
            <a:ext cx="3500462" cy="2714644"/>
          </a:xfrm>
          <a:prstGeom prst="rect">
            <a:avLst/>
          </a:prstGeom>
          <a:noFill/>
          <a:ln>
            <a:solidFill>
              <a:schemeClr val="accent4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452</TotalTime>
  <Words>65</Words>
  <Application>Microsoft Office PowerPoint</Application>
  <PresentationFormat>Экран (4:3)</PresentationFormat>
  <Paragraphs>12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зеленый</vt:lpstr>
      <vt:lpstr>Интеллектуальная игра «Что лишнее» 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 подготовительная группа.</dc:title>
  <dc:creator>АсКомп</dc:creator>
  <cp:lastModifiedBy>ANNA</cp:lastModifiedBy>
  <cp:revision>76</cp:revision>
  <dcterms:created xsi:type="dcterms:W3CDTF">2013-08-01T10:17:40Z</dcterms:created>
  <dcterms:modified xsi:type="dcterms:W3CDTF">2016-03-23T09:05:50Z</dcterms:modified>
</cp:coreProperties>
</file>