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6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63688" y="980728"/>
            <a:ext cx="6096000" cy="3657599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Неорганические вяжущие </a:t>
            </a:r>
            <a:r>
              <a:rPr lang="ru-RU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вещества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5589240"/>
            <a:ext cx="7543800" cy="914400"/>
          </a:xfrm>
        </p:spPr>
        <p:txBody>
          <a:bodyPr/>
          <a:lstStyle/>
          <a:p>
            <a:pPr algn="r"/>
            <a:r>
              <a:rPr lang="ru-RU" sz="1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Подготовила: </a:t>
            </a:r>
            <a:r>
              <a:rPr lang="ru-RU" sz="18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Тормина</a:t>
            </a:r>
            <a:r>
              <a:rPr lang="ru-RU" sz="1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Е.</a:t>
            </a:r>
            <a:br>
              <a:rPr lang="ru-RU" sz="1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Арх-13</a:t>
            </a:r>
            <a:endParaRPr lang="ru-RU" sz="18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20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Спасибо за внимание!</a:t>
            </a:r>
            <a:endParaRPr lang="ru-RU" sz="36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57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764704"/>
            <a:ext cx="7920880" cy="4737719"/>
          </a:xfrm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ru-RU" sz="2800" b="1" dirty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Неорганическими вяжущими веществами называют порошкообразные вещества, образующие при </a:t>
            </a:r>
            <a:r>
              <a:rPr lang="ru-RU" sz="2800" b="1" dirty="0" err="1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затворении</a:t>
            </a:r>
            <a:r>
              <a:rPr lang="ru-RU" sz="2800" b="1" dirty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водой или водными растворами солей пластичное тесто, способное со временем переходить в твердое камневидное состояние. Твердение неорганических вяжущих материалов происходит в результате протекания сложных физико-химических процессов</a:t>
            </a:r>
            <a:r>
              <a:rPr lang="ru-RU" sz="2800" b="1" dirty="0">
                <a:effectLst/>
              </a:rPr>
              <a:t>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83670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548681"/>
            <a:ext cx="7690048" cy="2592287"/>
          </a:xfrm>
        </p:spPr>
        <p:txBody>
          <a:bodyPr>
            <a:noAutofit/>
          </a:bodyPr>
          <a:lstStyle/>
          <a:p>
            <a:r>
              <a:rPr lang="ru-RU" sz="2400" b="1" dirty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Неорганические вяжущие материалы широко используются для производства бетонов, </a:t>
            </a:r>
            <a:r>
              <a:rPr lang="ru-RU" sz="2400" b="1" dirty="0" err="1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безобжиговых</a:t>
            </a:r>
            <a:r>
              <a:rPr lang="ru-RU" sz="2400" b="1" dirty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искусственных каменных материалов (бетонных и железобетонных изделий), приготовления растворов, укрепления грунтов и для других целей.</a:t>
            </a:r>
            <a:endParaRPr lang="ru-RU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C:\Users\Liza\Desktop\30ac800c2c5b17ac5c086b3cca4f62d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717032"/>
            <a:ext cx="6022876" cy="2834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19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908720"/>
            <a:ext cx="7543800" cy="3442320"/>
          </a:xfrm>
        </p:spPr>
        <p:txBody>
          <a:bodyPr/>
          <a:lstStyle/>
          <a:p>
            <a:r>
              <a:rPr lang="ru-RU" sz="3200" b="1" dirty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Неорганические вяжущие материалы делятся на две большие группы: </a:t>
            </a:r>
            <a:r>
              <a:rPr lang="ru-RU" sz="3200" b="1" dirty="0" smtClean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3200" b="1" dirty="0" smtClean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3200" b="1" dirty="0" smtClean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3200" b="1" dirty="0" smtClean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3200" b="1" dirty="0" smtClean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воздушные </a:t>
            </a:r>
            <a:r>
              <a:rPr lang="ru-RU" sz="3200" b="1" dirty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и </a:t>
            </a:r>
            <a:r>
              <a:rPr lang="ru-RU" sz="3200" b="1" dirty="0" smtClean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гидравлические</a:t>
            </a:r>
            <a:endParaRPr lang="ru-RU" sz="3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64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328592"/>
          </a:xfrm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ru-RU" sz="3200" b="1" dirty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Воздушные вяжущие материалы после </a:t>
            </a:r>
            <a:r>
              <a:rPr lang="ru-RU" sz="3200" b="1" dirty="0" err="1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затворения</a:t>
            </a:r>
            <a:r>
              <a:rPr lang="ru-RU" sz="3200" b="1" dirty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водой твердеют, переходят в камневидное состояние и сохраняют прочность только на воздухе (в сухом состоянии). </a:t>
            </a:r>
            <a:endParaRPr lang="ru-RU" sz="3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65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iza\Desktop\1297183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62848"/>
            <a:ext cx="2952328" cy="269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iza\Desktop\399438f6f535a6b94d44bdba0860773cae71374495069_w1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341" y="2672331"/>
            <a:ext cx="3309012" cy="221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777240" y="5157192"/>
            <a:ext cx="2786648" cy="634008"/>
          </a:xfrm>
        </p:spPr>
        <p:txBody>
          <a:bodyPr/>
          <a:lstStyle/>
          <a:p>
            <a:pPr algn="ctr"/>
            <a:r>
              <a:rPr lang="ru-RU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Известь</a:t>
            </a:r>
            <a:endParaRPr lang="ru-RU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Объект 1"/>
          <p:cNvSpPr>
            <a:spLocks noGrp="1"/>
          </p:cNvSpPr>
          <p:nvPr>
            <p:ph idx="1"/>
          </p:nvPr>
        </p:nvSpPr>
        <p:spPr>
          <a:xfrm>
            <a:off x="5009773" y="4365104"/>
            <a:ext cx="3513584" cy="1922512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4900" dirty="0" smtClean="0"/>
              <a:t>    </a:t>
            </a:r>
            <a:r>
              <a:rPr lang="ru-RU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Глина</a:t>
            </a:r>
            <a:endParaRPr lang="ru-RU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692696"/>
            <a:ext cx="73448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К воздушным вяжущим относятся: гипс, воздушная известь, магнезиальный цемент, растворимое стекло.</a:t>
            </a:r>
            <a:endParaRPr lang="ru-RU" sz="2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62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60648"/>
            <a:ext cx="7848872" cy="5904656"/>
          </a:xfrm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ru-RU" sz="3200" b="1" dirty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Гидравлические вяжущие материалы после </a:t>
            </a:r>
            <a:r>
              <a:rPr lang="ru-RU" sz="3200" b="1" dirty="0" err="1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затворения</a:t>
            </a:r>
            <a:r>
              <a:rPr lang="ru-RU" sz="3200" b="1" dirty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водой твердеют и повышают свою прочность на воздухе и в воде. </a:t>
            </a:r>
            <a:endParaRPr lang="ru-RU" sz="3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01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Портландцемент</a:t>
            </a:r>
            <a:endParaRPr lang="ru-RU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4" name="Picture 2" descr="C:\Users\Liza\Desktop\vidbet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24944"/>
            <a:ext cx="3096145" cy="232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Liza\Desktop\1588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88528"/>
            <a:ext cx="2691661" cy="255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548680"/>
            <a:ext cx="66967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К гидравлическим вяжущим относятся: гидравлическая известь, роман-цемент, </a:t>
            </a:r>
            <a:r>
              <a:rPr lang="ru-RU" sz="24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портланд</a:t>
            </a:r>
            <a:r>
              <a:rPr lang="ru-RU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-цемент, глиноземистый цемент, смешанные цементы.</a:t>
            </a:r>
            <a:endParaRPr lang="ru-RU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89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908720"/>
            <a:ext cx="8280920" cy="5616624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b="1" dirty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Хранить вяжущие материалы необходимо в закрытых помещениях с приподнятым над землей бетонным или лучше дощатым полом в отдельных закромах для каждого вида вяжущего. Гипс, известь негашеная и </a:t>
            </a:r>
            <a:r>
              <a:rPr lang="ru-RU" b="1" dirty="0" err="1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пушонка</a:t>
            </a:r>
            <a:r>
              <a:rPr lang="ru-RU" b="1" dirty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ru-RU" b="1" dirty="0" err="1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портланд</a:t>
            </a:r>
            <a:r>
              <a:rPr lang="ru-RU" b="1" dirty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-цемент, </a:t>
            </a:r>
            <a:r>
              <a:rPr lang="ru-RU" b="1" dirty="0" err="1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пуццо-лановый</a:t>
            </a:r>
            <a:r>
              <a:rPr lang="ru-RU" b="1" dirty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и </a:t>
            </a:r>
            <a:r>
              <a:rPr lang="ru-RU" b="1" dirty="0" err="1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шлакопортланд</a:t>
            </a:r>
            <a:r>
              <a:rPr lang="ru-RU" b="1" dirty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-цементы могут храниться в закромах навалом или в бумажных мешках; специальные и глиноземистые цементы надо хранить в бумажной или иной закрытой таре; магнезиальный цемент следует хранить в герметически закрытой таре. Необходимо предохранять вяжущие материалы от попадания на них воды, кроме того, их нельзя хранить на складах длительное время</a:t>
            </a:r>
            <a:r>
              <a:rPr lang="ru-RU" b="1" dirty="0" smtClean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, так </a:t>
            </a:r>
            <a:r>
              <a:rPr lang="ru-RU" b="1" dirty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как они поглощают влагу из воздуха, в результате снижается их активность, а в некоторых случаях они становятся непригодными к употреблению.</a:t>
            </a:r>
            <a:endParaRPr lang="ru-RU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-243408"/>
            <a:ext cx="8115240" cy="914400"/>
          </a:xfrm>
        </p:spPr>
        <p:txBody>
          <a:bodyPr/>
          <a:lstStyle/>
          <a:p>
            <a:r>
              <a:rPr lang="ru-RU" sz="2400" b="1" dirty="0"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Хранение минеральных вяжущих веществ</a:t>
            </a:r>
            <a:endParaRPr lang="ru-RU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63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27</TotalTime>
  <Words>284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Базовая</vt:lpstr>
      <vt:lpstr>Подготовила: Тормина Е. Арх-13</vt:lpstr>
      <vt:lpstr>Презентация PowerPoint</vt:lpstr>
      <vt:lpstr>Презентация PowerPoint</vt:lpstr>
      <vt:lpstr>Неорганические вяжущие материалы делятся на две большие группы:   воздушные и гидравлические</vt:lpstr>
      <vt:lpstr>Презентация PowerPoint</vt:lpstr>
      <vt:lpstr>Известь</vt:lpstr>
      <vt:lpstr>Презентация PowerPoint</vt:lpstr>
      <vt:lpstr>Портландцемент</vt:lpstr>
      <vt:lpstr>Хранение минеральных вяжущих веществ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Неорганические вяжущие вещества</dc:title>
  <dc:creator>tormea</dc:creator>
  <cp:lastModifiedBy>Liza</cp:lastModifiedBy>
  <cp:revision>4</cp:revision>
  <dcterms:created xsi:type="dcterms:W3CDTF">2014-12-05T20:40:36Z</dcterms:created>
  <dcterms:modified xsi:type="dcterms:W3CDTF">2014-12-05T21:19:22Z</dcterms:modified>
</cp:coreProperties>
</file>