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diagrams/data12.xml" ContentType="application/vnd.openxmlformats-officedocument.drawingml.diagramData+xml"/>
  <Override PartName="/ppt/diagrams/layout12.xml" ContentType="application/vnd.openxmlformats-officedocument.drawingml.diagramLayout+xml"/>
  <Override PartName="/ppt/diagrams/quickStyle12.xml" ContentType="application/vnd.openxmlformats-officedocument.drawingml.diagramStyle+xml"/>
  <Override PartName="/ppt/diagrams/colors12.xml" ContentType="application/vnd.openxmlformats-officedocument.drawingml.diagramColors+xml"/>
  <Override PartName="/ppt/diagrams/drawing12.xml" ContentType="application/vnd.ms-office.drawingml.diagramDrawing+xml"/>
  <Override PartName="/ppt/diagrams/data13.xml" ContentType="application/vnd.openxmlformats-officedocument.drawingml.diagramData+xml"/>
  <Override PartName="/ppt/diagrams/layout13.xml" ContentType="application/vnd.openxmlformats-officedocument.drawingml.diagramLayout+xml"/>
  <Override PartName="/ppt/diagrams/quickStyle13.xml" ContentType="application/vnd.openxmlformats-officedocument.drawingml.diagramStyle+xml"/>
  <Override PartName="/ppt/diagrams/colors13.xml" ContentType="application/vnd.openxmlformats-officedocument.drawingml.diagramColors+xml"/>
  <Override PartName="/ppt/diagrams/drawing13.xml" ContentType="application/vnd.ms-office.drawingml.diagramDrawing+xml"/>
  <Override PartName="/ppt/diagrams/data14.xml" ContentType="application/vnd.openxmlformats-officedocument.drawingml.diagramData+xml"/>
  <Override PartName="/ppt/diagrams/layout14.xml" ContentType="application/vnd.openxmlformats-officedocument.drawingml.diagramLayout+xml"/>
  <Override PartName="/ppt/diagrams/quickStyle14.xml" ContentType="application/vnd.openxmlformats-officedocument.drawingml.diagramStyle+xml"/>
  <Override PartName="/ppt/diagrams/colors14.xml" ContentType="application/vnd.openxmlformats-officedocument.drawingml.diagramColors+xml"/>
  <Override PartName="/ppt/diagrams/drawing14.xml" ContentType="application/vnd.ms-office.drawingml.diagramDrawing+xml"/>
  <Override PartName="/ppt/diagrams/data15.xml" ContentType="application/vnd.openxmlformats-officedocument.drawingml.diagramData+xml"/>
  <Override PartName="/ppt/diagrams/layout15.xml" ContentType="application/vnd.openxmlformats-officedocument.drawingml.diagramLayout+xml"/>
  <Override PartName="/ppt/diagrams/quickStyle15.xml" ContentType="application/vnd.openxmlformats-officedocument.drawingml.diagramStyle+xml"/>
  <Override PartName="/ppt/diagrams/colors15.xml" ContentType="application/vnd.openxmlformats-officedocument.drawingml.diagramColors+xml"/>
  <Override PartName="/ppt/diagrams/drawing15.xml" ContentType="application/vnd.ms-office.drawingml.diagramDrawing+xml"/>
  <Override PartName="/ppt/diagrams/data16.xml" ContentType="application/vnd.openxmlformats-officedocument.drawingml.diagramData+xml"/>
  <Override PartName="/ppt/diagrams/layout16.xml" ContentType="application/vnd.openxmlformats-officedocument.drawingml.diagramLayout+xml"/>
  <Override PartName="/ppt/diagrams/quickStyle16.xml" ContentType="application/vnd.openxmlformats-officedocument.drawingml.diagramStyle+xml"/>
  <Override PartName="/ppt/diagrams/colors16.xml" ContentType="application/vnd.openxmlformats-officedocument.drawingml.diagramColors+xml"/>
  <Override PartName="/ppt/diagrams/drawing16.xml" ContentType="application/vnd.ms-office.drawingml.diagramDrawing+xml"/>
  <Override PartName="/ppt/diagrams/data17.xml" ContentType="application/vnd.openxmlformats-officedocument.drawingml.diagramData+xml"/>
  <Override PartName="/ppt/diagrams/layout17.xml" ContentType="application/vnd.openxmlformats-officedocument.drawingml.diagramLayout+xml"/>
  <Override PartName="/ppt/diagrams/quickStyle17.xml" ContentType="application/vnd.openxmlformats-officedocument.drawingml.diagramStyle+xml"/>
  <Override PartName="/ppt/diagrams/colors17.xml" ContentType="application/vnd.openxmlformats-officedocument.drawingml.diagramColors+xml"/>
  <Override PartName="/ppt/diagrams/drawing17.xml" ContentType="application/vnd.ms-office.drawingml.diagramDrawing+xml"/>
  <Override PartName="/ppt/diagrams/data18.xml" ContentType="application/vnd.openxmlformats-officedocument.drawingml.diagramData+xml"/>
  <Override PartName="/ppt/diagrams/layout18.xml" ContentType="application/vnd.openxmlformats-officedocument.drawingml.diagramLayout+xml"/>
  <Override PartName="/ppt/diagrams/quickStyle18.xml" ContentType="application/vnd.openxmlformats-officedocument.drawingml.diagramStyle+xml"/>
  <Override PartName="/ppt/diagrams/colors18.xml" ContentType="application/vnd.openxmlformats-officedocument.drawingml.diagramColors+xml"/>
  <Override PartName="/ppt/diagrams/drawing18.xml" ContentType="application/vnd.ms-office.drawingml.diagramDrawing+xml"/>
  <Override PartName="/ppt/diagrams/data19.xml" ContentType="application/vnd.openxmlformats-officedocument.drawingml.diagramData+xml"/>
  <Override PartName="/ppt/diagrams/layout19.xml" ContentType="application/vnd.openxmlformats-officedocument.drawingml.diagramLayout+xml"/>
  <Override PartName="/ppt/diagrams/quickStyle19.xml" ContentType="application/vnd.openxmlformats-officedocument.drawingml.diagramStyle+xml"/>
  <Override PartName="/ppt/diagrams/colors19.xml" ContentType="application/vnd.openxmlformats-officedocument.drawingml.diagramColors+xml"/>
  <Override PartName="/ppt/diagrams/drawing19.xml" ContentType="application/vnd.ms-office.drawingml.diagramDrawing+xml"/>
  <Override PartName="/ppt/diagrams/data20.xml" ContentType="application/vnd.openxmlformats-officedocument.drawingml.diagramData+xml"/>
  <Override PartName="/ppt/diagrams/layout20.xml" ContentType="application/vnd.openxmlformats-officedocument.drawingml.diagramLayout+xml"/>
  <Override PartName="/ppt/diagrams/quickStyle20.xml" ContentType="application/vnd.openxmlformats-officedocument.drawingml.diagramStyle+xml"/>
  <Override PartName="/ppt/diagrams/colors20.xml" ContentType="application/vnd.openxmlformats-officedocument.drawingml.diagramColors+xml"/>
  <Override PartName="/ppt/diagrams/drawing20.xml" ContentType="application/vnd.ms-office.drawingml.diagramDrawing+xml"/>
  <Override PartName="/ppt/diagrams/data21.xml" ContentType="application/vnd.openxmlformats-officedocument.drawingml.diagramData+xml"/>
  <Override PartName="/ppt/diagrams/layout21.xml" ContentType="application/vnd.openxmlformats-officedocument.drawingml.diagramLayout+xml"/>
  <Override PartName="/ppt/diagrams/quickStyle21.xml" ContentType="application/vnd.openxmlformats-officedocument.drawingml.diagramStyle+xml"/>
  <Override PartName="/ppt/diagrams/colors21.xml" ContentType="application/vnd.openxmlformats-officedocument.drawingml.diagramColors+xml"/>
  <Override PartName="/ppt/diagrams/drawing21.xml" ContentType="application/vnd.ms-office.drawingml.diagramDrawing+xml"/>
  <Override PartName="/ppt/diagrams/data22.xml" ContentType="application/vnd.openxmlformats-officedocument.drawingml.diagramData+xml"/>
  <Override PartName="/ppt/diagrams/layout22.xml" ContentType="application/vnd.openxmlformats-officedocument.drawingml.diagramLayout+xml"/>
  <Override PartName="/ppt/diagrams/quickStyle22.xml" ContentType="application/vnd.openxmlformats-officedocument.drawingml.diagramStyle+xml"/>
  <Override PartName="/ppt/diagrams/colors22.xml" ContentType="application/vnd.openxmlformats-officedocument.drawingml.diagramColors+xml"/>
  <Override PartName="/ppt/diagrams/drawing22.xml" ContentType="application/vnd.ms-office.drawingml.diagramDrawing+xml"/>
  <Override PartName="/ppt/diagrams/data23.xml" ContentType="application/vnd.openxmlformats-officedocument.drawingml.diagramData+xml"/>
  <Override PartName="/ppt/diagrams/layout23.xml" ContentType="application/vnd.openxmlformats-officedocument.drawingml.diagramLayout+xml"/>
  <Override PartName="/ppt/diagrams/quickStyle23.xml" ContentType="application/vnd.openxmlformats-officedocument.drawingml.diagramStyle+xml"/>
  <Override PartName="/ppt/diagrams/colors23.xml" ContentType="application/vnd.openxmlformats-officedocument.drawingml.diagramColors+xml"/>
  <Override PartName="/ppt/diagrams/drawing23.xml" ContentType="application/vnd.ms-office.drawingml.diagramDrawing+xml"/>
  <Override PartName="/ppt/diagrams/data24.xml" ContentType="application/vnd.openxmlformats-officedocument.drawingml.diagramData+xml"/>
  <Override PartName="/ppt/diagrams/layout24.xml" ContentType="application/vnd.openxmlformats-officedocument.drawingml.diagramLayout+xml"/>
  <Override PartName="/ppt/diagrams/quickStyle24.xml" ContentType="application/vnd.openxmlformats-officedocument.drawingml.diagramStyle+xml"/>
  <Override PartName="/ppt/diagrams/colors24.xml" ContentType="application/vnd.openxmlformats-officedocument.drawingml.diagramColors+xml"/>
  <Override PartName="/ppt/diagrams/drawing24.xml" ContentType="application/vnd.ms-office.drawingml.diagramDrawing+xml"/>
  <Override PartName="/ppt/diagrams/data25.xml" ContentType="application/vnd.openxmlformats-officedocument.drawingml.diagramData+xml"/>
  <Override PartName="/ppt/diagrams/layout25.xml" ContentType="application/vnd.openxmlformats-officedocument.drawingml.diagramLayout+xml"/>
  <Override PartName="/ppt/diagrams/quickStyle25.xml" ContentType="application/vnd.openxmlformats-officedocument.drawingml.diagramStyle+xml"/>
  <Override PartName="/ppt/diagrams/colors25.xml" ContentType="application/vnd.openxmlformats-officedocument.drawingml.diagramColors+xml"/>
  <Override PartName="/ppt/diagrams/drawing25.xml" ContentType="application/vnd.ms-office.drawingml.diagramDrawing+xml"/>
  <Override PartName="/ppt/diagrams/data26.xml" ContentType="application/vnd.openxmlformats-officedocument.drawingml.diagramData+xml"/>
  <Override PartName="/ppt/diagrams/layout26.xml" ContentType="application/vnd.openxmlformats-officedocument.drawingml.diagramLayout+xml"/>
  <Override PartName="/ppt/diagrams/quickStyle26.xml" ContentType="application/vnd.openxmlformats-officedocument.drawingml.diagramStyle+xml"/>
  <Override PartName="/ppt/diagrams/colors26.xml" ContentType="application/vnd.openxmlformats-officedocument.drawingml.diagramColors+xml"/>
  <Override PartName="/ppt/diagrams/drawing26.xml" ContentType="application/vnd.ms-office.drawingml.diagramDrawing+xml"/>
  <Override PartName="/ppt/diagrams/data27.xml" ContentType="application/vnd.openxmlformats-officedocument.drawingml.diagramData+xml"/>
  <Override PartName="/ppt/diagrams/layout27.xml" ContentType="application/vnd.openxmlformats-officedocument.drawingml.diagramLayout+xml"/>
  <Override PartName="/ppt/diagrams/quickStyle27.xml" ContentType="application/vnd.openxmlformats-officedocument.drawingml.diagramStyle+xml"/>
  <Override PartName="/ppt/diagrams/colors27.xml" ContentType="application/vnd.openxmlformats-officedocument.drawingml.diagramColors+xml"/>
  <Override PartName="/ppt/diagrams/drawing27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7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294" y="-19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diagrams/_rels/data10.xml.rels><?xml version="1.0" encoding="UTF-8" standalone="yes"?>
<Relationships xmlns="http://schemas.openxmlformats.org/package/2006/relationships"><Relationship Id="rId1" Type="http://schemas.openxmlformats.org/officeDocument/2006/relationships/image" Target="../media/image28.jpg"/></Relationships>
</file>

<file path=ppt/diagrams/_rels/data11.xml.rels><?xml version="1.0" encoding="UTF-8" standalone="yes"?>
<Relationships xmlns="http://schemas.openxmlformats.org/package/2006/relationships"><Relationship Id="rId1" Type="http://schemas.openxmlformats.org/officeDocument/2006/relationships/image" Target="../media/image29.jpg"/></Relationships>
</file>

<file path=ppt/diagrams/_rels/data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image" Target="../media/image32.jpg"/></Relationships>
</file>

<file path=ppt/diagrams/_rels/data13.xml.rels><?xml version="1.0" encoding="UTF-8" standalone="yes"?>
<Relationships xmlns="http://schemas.openxmlformats.org/package/2006/relationships"><Relationship Id="rId1" Type="http://schemas.openxmlformats.org/officeDocument/2006/relationships/image" Target="../media/image34.JPG"/></Relationships>
</file>

<file path=ppt/diagrams/_rels/data14.xml.rels><?xml version="1.0" encoding="UTF-8" standalone="yes"?>
<Relationships xmlns="http://schemas.openxmlformats.org/package/2006/relationships"><Relationship Id="rId1" Type="http://schemas.openxmlformats.org/officeDocument/2006/relationships/image" Target="../media/image35.jpg"/></Relationships>
</file>

<file path=ppt/diagrams/_rels/data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g"/><Relationship Id="rId1" Type="http://schemas.openxmlformats.org/officeDocument/2006/relationships/image" Target="../media/image37.gif"/></Relationships>
</file>

<file path=ppt/diagrams/_rels/data16.xml.rels><?xml version="1.0" encoding="UTF-8" standalone="yes"?>
<Relationships xmlns="http://schemas.openxmlformats.org/package/2006/relationships"><Relationship Id="rId1" Type="http://schemas.openxmlformats.org/officeDocument/2006/relationships/image" Target="../media/image37.gif"/></Relationships>
</file>

<file path=ppt/diagrams/_rels/data17.xml.rels><?xml version="1.0" encoding="UTF-8" standalone="yes"?>
<Relationships xmlns="http://schemas.openxmlformats.org/package/2006/relationships"><Relationship Id="rId1" Type="http://schemas.openxmlformats.org/officeDocument/2006/relationships/image" Target="../media/image39.jpeg"/></Relationships>
</file>

<file path=ppt/diagrams/_rels/data18.xml.rels><?xml version="1.0" encoding="UTF-8" standalone="yes"?>
<Relationships xmlns="http://schemas.openxmlformats.org/package/2006/relationships"><Relationship Id="rId1" Type="http://schemas.openxmlformats.org/officeDocument/2006/relationships/image" Target="../media/image40.jpg"/></Relationships>
</file>

<file path=ppt/diagrams/_rels/data19.xml.rels><?xml version="1.0" encoding="UTF-8" standalone="yes"?>
<Relationships xmlns="http://schemas.openxmlformats.org/package/2006/relationships"><Relationship Id="rId1" Type="http://schemas.openxmlformats.org/officeDocument/2006/relationships/image" Target="../media/image45.jpg"/></Relationships>
</file>

<file path=ppt/diagrams/_rels/data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diagrams/_rels/data20.xml.rels><?xml version="1.0" encoding="UTF-8" standalone="yes"?>
<Relationships xmlns="http://schemas.openxmlformats.org/package/2006/relationships"><Relationship Id="rId1" Type="http://schemas.openxmlformats.org/officeDocument/2006/relationships/image" Target="../media/image46.jpg"/></Relationships>
</file>

<file path=ppt/diagrams/_rels/data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g"/><Relationship Id="rId2" Type="http://schemas.openxmlformats.org/officeDocument/2006/relationships/image" Target="../media/image49.jpg"/><Relationship Id="rId1" Type="http://schemas.openxmlformats.org/officeDocument/2006/relationships/image" Target="../media/image48.jpg"/></Relationships>
</file>

<file path=ppt/diagrams/_rels/data22.xml.rels><?xml version="1.0" encoding="UTF-8" standalone="yes"?>
<Relationships xmlns="http://schemas.openxmlformats.org/package/2006/relationships"><Relationship Id="rId1" Type="http://schemas.openxmlformats.org/officeDocument/2006/relationships/image" Target="../media/image51.jpeg"/></Relationships>
</file>

<file path=ppt/diagrams/_rels/data23.xml.rels><?xml version="1.0" encoding="UTF-8" standalone="yes"?>
<Relationships xmlns="http://schemas.openxmlformats.org/package/2006/relationships"><Relationship Id="rId1" Type="http://schemas.openxmlformats.org/officeDocument/2006/relationships/image" Target="../media/image49.jpg"/></Relationships>
</file>

<file path=ppt/diagrams/_rels/data24.xml.rels><?xml version="1.0" encoding="UTF-8" standalone="yes"?>
<Relationships xmlns="http://schemas.openxmlformats.org/package/2006/relationships"><Relationship Id="rId1" Type="http://schemas.openxmlformats.org/officeDocument/2006/relationships/image" Target="../media/image50.jpg"/></Relationships>
</file>

<file path=ppt/diagrams/_rels/data25.xml.rels><?xml version="1.0" encoding="UTF-8" standalone="yes"?>
<Relationships xmlns="http://schemas.openxmlformats.org/package/2006/relationships"><Relationship Id="rId1" Type="http://schemas.openxmlformats.org/officeDocument/2006/relationships/image" Target="../media/image52.jpg"/></Relationships>
</file>

<file path=ppt/diagrams/_rels/data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1.jpg"/><Relationship Id="rId1" Type="http://schemas.openxmlformats.org/officeDocument/2006/relationships/image" Target="../media/image10.png"/></Relationships>
</file>

<file path=ppt/diagrams/_rels/data4.xml.rels><?xml version="1.0" encoding="UTF-8" standalone="yes"?>
<Relationships xmlns="http://schemas.openxmlformats.org/package/2006/relationships"><Relationship Id="rId1" Type="http://schemas.openxmlformats.org/officeDocument/2006/relationships/image" Target="../media/image16.jpg"/></Relationships>
</file>

<file path=ppt/diagrams/_rels/data5.xml.rels><?xml version="1.0" encoding="UTF-8" standalone="yes"?>
<Relationships xmlns="http://schemas.openxmlformats.org/package/2006/relationships"><Relationship Id="rId1" Type="http://schemas.openxmlformats.org/officeDocument/2006/relationships/image" Target="../media/image18.jpeg"/></Relationships>
</file>

<file path=ppt/diagrams/_rels/data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jpeg"/><Relationship Id="rId1" Type="http://schemas.openxmlformats.org/officeDocument/2006/relationships/image" Target="../media/image19.jpeg"/></Relationships>
</file>

<file path=ppt/diagrams/_rels/data7.xml.rels><?xml version="1.0" encoding="UTF-8" standalone="yes"?>
<Relationships xmlns="http://schemas.openxmlformats.org/package/2006/relationships"><Relationship Id="rId1" Type="http://schemas.openxmlformats.org/officeDocument/2006/relationships/image" Target="../media/image25.png"/></Relationships>
</file>

<file path=ppt/diagrams/_rels/data8.xml.rels><?xml version="1.0" encoding="UTF-8" standalone="yes"?>
<Relationships xmlns="http://schemas.openxmlformats.org/package/2006/relationships"><Relationship Id="rId1" Type="http://schemas.openxmlformats.org/officeDocument/2006/relationships/image" Target="../media/image26.jpg"/></Relationships>
</file>

<file path=ppt/diagrams/_rels/data9.xml.rels><?xml version="1.0" encoding="UTF-8" standalone="yes"?>
<Relationships xmlns="http://schemas.openxmlformats.org/package/2006/relationships"><Relationship Id="rId1" Type="http://schemas.openxmlformats.org/officeDocument/2006/relationships/image" Target="../media/image27.jpeg"/></Relationships>
</file>

<file path=ppt/diagrams/_rels/drawing10.xml.rels><?xml version="1.0" encoding="UTF-8" standalone="yes"?>
<Relationships xmlns="http://schemas.openxmlformats.org/package/2006/relationships"><Relationship Id="rId1" Type="http://schemas.openxmlformats.org/officeDocument/2006/relationships/image" Target="../media/image28.jpg"/></Relationships>
</file>

<file path=ppt/diagrams/_rels/drawing11.xml.rels><?xml version="1.0" encoding="UTF-8" standalone="yes"?>
<Relationships xmlns="http://schemas.openxmlformats.org/package/2006/relationships"><Relationship Id="rId1" Type="http://schemas.openxmlformats.org/officeDocument/2006/relationships/image" Target="../media/image29.jpg"/></Relationships>
</file>

<file path=ppt/diagrams/_rels/drawing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image" Target="../media/image32.jpg"/></Relationships>
</file>

<file path=ppt/diagrams/_rels/drawing13.xml.rels><?xml version="1.0" encoding="UTF-8" standalone="yes"?>
<Relationships xmlns="http://schemas.openxmlformats.org/package/2006/relationships"><Relationship Id="rId1" Type="http://schemas.openxmlformats.org/officeDocument/2006/relationships/image" Target="../media/image34.JPG"/></Relationships>
</file>

<file path=ppt/diagrams/_rels/drawing14.xml.rels><?xml version="1.0" encoding="UTF-8" standalone="yes"?>
<Relationships xmlns="http://schemas.openxmlformats.org/package/2006/relationships"><Relationship Id="rId1" Type="http://schemas.openxmlformats.org/officeDocument/2006/relationships/image" Target="../media/image35.jpg"/></Relationships>
</file>

<file path=ppt/diagrams/_rels/drawing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g"/><Relationship Id="rId1" Type="http://schemas.openxmlformats.org/officeDocument/2006/relationships/image" Target="../media/image37.gif"/></Relationships>
</file>

<file path=ppt/diagrams/_rels/drawing16.xml.rels><?xml version="1.0" encoding="UTF-8" standalone="yes"?>
<Relationships xmlns="http://schemas.openxmlformats.org/package/2006/relationships"><Relationship Id="rId1" Type="http://schemas.openxmlformats.org/officeDocument/2006/relationships/image" Target="../media/image37.gif"/></Relationships>
</file>

<file path=ppt/diagrams/_rels/drawing17.xml.rels><?xml version="1.0" encoding="UTF-8" standalone="yes"?>
<Relationships xmlns="http://schemas.openxmlformats.org/package/2006/relationships"><Relationship Id="rId1" Type="http://schemas.openxmlformats.org/officeDocument/2006/relationships/image" Target="../media/image39.jpeg"/></Relationships>
</file>

<file path=ppt/diagrams/_rels/drawing18.xml.rels><?xml version="1.0" encoding="UTF-8" standalone="yes"?>
<Relationships xmlns="http://schemas.openxmlformats.org/package/2006/relationships"><Relationship Id="rId1" Type="http://schemas.openxmlformats.org/officeDocument/2006/relationships/image" Target="../media/image40.jpg"/></Relationships>
</file>

<file path=ppt/diagrams/_rels/drawing19.xml.rels><?xml version="1.0" encoding="UTF-8" standalone="yes"?>
<Relationships xmlns="http://schemas.openxmlformats.org/package/2006/relationships"><Relationship Id="rId1" Type="http://schemas.openxmlformats.org/officeDocument/2006/relationships/image" Target="../media/image45.jpg"/></Relationships>
</file>

<file path=ppt/diagrams/_rels/drawing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diagrams/_rels/drawing20.xml.rels><?xml version="1.0" encoding="UTF-8" standalone="yes"?>
<Relationships xmlns="http://schemas.openxmlformats.org/package/2006/relationships"><Relationship Id="rId1" Type="http://schemas.openxmlformats.org/officeDocument/2006/relationships/image" Target="../media/image46.jpg"/></Relationships>
</file>

<file path=ppt/diagrams/_rels/drawing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g"/><Relationship Id="rId2" Type="http://schemas.openxmlformats.org/officeDocument/2006/relationships/image" Target="../media/image49.jpg"/><Relationship Id="rId1" Type="http://schemas.openxmlformats.org/officeDocument/2006/relationships/image" Target="../media/image48.jpg"/></Relationships>
</file>

<file path=ppt/diagrams/_rels/drawing22.xml.rels><?xml version="1.0" encoding="UTF-8" standalone="yes"?>
<Relationships xmlns="http://schemas.openxmlformats.org/package/2006/relationships"><Relationship Id="rId1" Type="http://schemas.openxmlformats.org/officeDocument/2006/relationships/image" Target="../media/image51.jpeg"/></Relationships>
</file>

<file path=ppt/diagrams/_rels/drawing23.xml.rels><?xml version="1.0" encoding="UTF-8" standalone="yes"?>
<Relationships xmlns="http://schemas.openxmlformats.org/package/2006/relationships"><Relationship Id="rId1" Type="http://schemas.openxmlformats.org/officeDocument/2006/relationships/image" Target="../media/image49.jpg"/></Relationships>
</file>

<file path=ppt/diagrams/_rels/drawing24.xml.rels><?xml version="1.0" encoding="UTF-8" standalone="yes"?>
<Relationships xmlns="http://schemas.openxmlformats.org/package/2006/relationships"><Relationship Id="rId1" Type="http://schemas.openxmlformats.org/officeDocument/2006/relationships/image" Target="../media/image50.jpg"/></Relationships>
</file>

<file path=ppt/diagrams/_rels/drawing25.xml.rels><?xml version="1.0" encoding="UTF-8" standalone="yes"?>
<Relationships xmlns="http://schemas.openxmlformats.org/package/2006/relationships"><Relationship Id="rId1" Type="http://schemas.openxmlformats.org/officeDocument/2006/relationships/image" Target="../media/image52.jpg"/></Relationships>
</file>

<file path=ppt/diagrams/_rels/drawing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1.jpg"/><Relationship Id="rId1" Type="http://schemas.openxmlformats.org/officeDocument/2006/relationships/image" Target="../media/image10.png"/></Relationships>
</file>

<file path=ppt/diagrams/_rels/drawing4.xml.rels><?xml version="1.0" encoding="UTF-8" standalone="yes"?>
<Relationships xmlns="http://schemas.openxmlformats.org/package/2006/relationships"><Relationship Id="rId1" Type="http://schemas.openxmlformats.org/officeDocument/2006/relationships/image" Target="../media/image16.jpg"/></Relationships>
</file>

<file path=ppt/diagrams/_rels/drawing5.xml.rels><?xml version="1.0" encoding="UTF-8" standalone="yes"?>
<Relationships xmlns="http://schemas.openxmlformats.org/package/2006/relationships"><Relationship Id="rId1" Type="http://schemas.openxmlformats.org/officeDocument/2006/relationships/image" Target="../media/image18.jpeg"/></Relationships>
</file>

<file path=ppt/diagrams/_rels/drawing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jpeg"/><Relationship Id="rId1" Type="http://schemas.openxmlformats.org/officeDocument/2006/relationships/image" Target="../media/image19.jpeg"/></Relationships>
</file>

<file path=ppt/diagrams/_rels/drawing7.xml.rels><?xml version="1.0" encoding="UTF-8" standalone="yes"?>
<Relationships xmlns="http://schemas.openxmlformats.org/package/2006/relationships"><Relationship Id="rId1" Type="http://schemas.openxmlformats.org/officeDocument/2006/relationships/image" Target="../media/image25.png"/></Relationships>
</file>

<file path=ppt/diagrams/_rels/drawing8.xml.rels><?xml version="1.0" encoding="UTF-8" standalone="yes"?>
<Relationships xmlns="http://schemas.openxmlformats.org/package/2006/relationships"><Relationship Id="rId1" Type="http://schemas.openxmlformats.org/officeDocument/2006/relationships/image" Target="../media/image26.jpg"/></Relationships>
</file>

<file path=ppt/diagrams/_rels/drawing9.xml.rels><?xml version="1.0" encoding="UTF-8" standalone="yes"?>
<Relationships xmlns="http://schemas.openxmlformats.org/package/2006/relationships"><Relationship Id="rId1" Type="http://schemas.openxmlformats.org/officeDocument/2006/relationships/image" Target="../media/image27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EC6F46C-586C-43A8-BAC6-A8B1541C03B1}" type="doc">
      <dgm:prSet loTypeId="urn:microsoft.com/office/officeart/2005/8/layout/matrix3" loCatId="matrix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6ADBB93D-7FCC-495E-BA5A-FFA1E494EDA2}">
      <dgm:prSet phldrT="[Текст]"/>
      <dgm:spPr/>
      <dgm:t>
        <a:bodyPr/>
        <a:lstStyle/>
        <a:p>
          <a:r>
            <a:rPr lang="ru-RU" b="0" i="0" dirty="0" smtClean="0"/>
            <a:t>Ручной этап</a:t>
          </a:r>
          <a:endParaRPr lang="ru-RU" dirty="0"/>
        </a:p>
      </dgm:t>
    </dgm:pt>
    <dgm:pt modelId="{EF800F28-DAF2-47E0-983A-248110E1DA9C}" type="parTrans" cxnId="{B4A86112-CA03-43FB-AA5B-7F4D73302E14}">
      <dgm:prSet/>
      <dgm:spPr/>
      <dgm:t>
        <a:bodyPr/>
        <a:lstStyle/>
        <a:p>
          <a:endParaRPr lang="ru-RU"/>
        </a:p>
      </dgm:t>
    </dgm:pt>
    <dgm:pt modelId="{2B863C2A-DB45-4A61-AC37-4907D3B86B90}" type="sibTrans" cxnId="{B4A86112-CA03-43FB-AA5B-7F4D73302E14}">
      <dgm:prSet/>
      <dgm:spPr/>
      <dgm:t>
        <a:bodyPr/>
        <a:lstStyle/>
        <a:p>
          <a:endParaRPr lang="ru-RU"/>
        </a:p>
      </dgm:t>
    </dgm:pt>
    <dgm:pt modelId="{0B5D8594-1A09-489A-84B7-02A328EEA4A8}">
      <dgm:prSet phldrT="[Текст]"/>
      <dgm:spPr/>
      <dgm:t>
        <a:bodyPr/>
        <a:lstStyle/>
        <a:p>
          <a:r>
            <a:rPr lang="ru-RU" b="0" i="0" dirty="0" smtClean="0"/>
            <a:t>Механический этап</a:t>
          </a:r>
          <a:endParaRPr lang="ru-RU" dirty="0"/>
        </a:p>
      </dgm:t>
    </dgm:pt>
    <dgm:pt modelId="{02064D59-F2CE-4744-8162-B7BF3247912E}" type="parTrans" cxnId="{433E2D13-1713-41E9-A541-151C637CD9B6}">
      <dgm:prSet/>
      <dgm:spPr/>
      <dgm:t>
        <a:bodyPr/>
        <a:lstStyle/>
        <a:p>
          <a:endParaRPr lang="ru-RU"/>
        </a:p>
      </dgm:t>
    </dgm:pt>
    <dgm:pt modelId="{A7F40B4A-7E5F-4F48-934B-2B36032259F4}" type="sibTrans" cxnId="{433E2D13-1713-41E9-A541-151C637CD9B6}">
      <dgm:prSet/>
      <dgm:spPr/>
      <dgm:t>
        <a:bodyPr/>
        <a:lstStyle/>
        <a:p>
          <a:endParaRPr lang="ru-RU"/>
        </a:p>
      </dgm:t>
    </dgm:pt>
    <dgm:pt modelId="{DC8445A1-FBB1-4B67-9AA9-858D3FC90677}">
      <dgm:prSet phldrT="[Текст]"/>
      <dgm:spPr/>
      <dgm:t>
        <a:bodyPr/>
        <a:lstStyle/>
        <a:p>
          <a:r>
            <a:rPr lang="ru-RU" b="0" i="0" dirty="0" smtClean="0"/>
            <a:t>Электромеханический этап</a:t>
          </a:r>
          <a:endParaRPr lang="ru-RU" dirty="0"/>
        </a:p>
      </dgm:t>
    </dgm:pt>
    <dgm:pt modelId="{C510DF7A-EA4F-4C18-B98F-515A25F2D309}" type="parTrans" cxnId="{AD3C4FB2-28FF-4EE7-BAC1-E2B04BD70D5D}">
      <dgm:prSet/>
      <dgm:spPr/>
      <dgm:t>
        <a:bodyPr/>
        <a:lstStyle/>
        <a:p>
          <a:endParaRPr lang="ru-RU"/>
        </a:p>
      </dgm:t>
    </dgm:pt>
    <dgm:pt modelId="{07B7EB6F-019F-4A5A-A5F8-14D80E5A44C9}" type="sibTrans" cxnId="{AD3C4FB2-28FF-4EE7-BAC1-E2B04BD70D5D}">
      <dgm:prSet/>
      <dgm:spPr/>
      <dgm:t>
        <a:bodyPr/>
        <a:lstStyle/>
        <a:p>
          <a:endParaRPr lang="ru-RU"/>
        </a:p>
      </dgm:t>
    </dgm:pt>
    <dgm:pt modelId="{2D19B429-A8F7-4707-AABF-75FB88BD9F6A}">
      <dgm:prSet phldrT="[Текст]"/>
      <dgm:spPr/>
      <dgm:t>
        <a:bodyPr/>
        <a:lstStyle/>
        <a:p>
          <a:r>
            <a:rPr lang="ru-RU" b="0" i="0" dirty="0" smtClean="0"/>
            <a:t>Электронный этап</a:t>
          </a:r>
          <a:endParaRPr lang="ru-RU" dirty="0"/>
        </a:p>
      </dgm:t>
    </dgm:pt>
    <dgm:pt modelId="{D2C2739B-F4BF-4F4C-9686-96149D0DD1A0}" type="parTrans" cxnId="{CFD4235D-EF54-4664-B443-9CC9C5FBD3DB}">
      <dgm:prSet/>
      <dgm:spPr/>
      <dgm:t>
        <a:bodyPr/>
        <a:lstStyle/>
        <a:p>
          <a:endParaRPr lang="ru-RU"/>
        </a:p>
      </dgm:t>
    </dgm:pt>
    <dgm:pt modelId="{BD265F62-925A-4345-9959-EF308712F10E}" type="sibTrans" cxnId="{CFD4235D-EF54-4664-B443-9CC9C5FBD3DB}">
      <dgm:prSet/>
      <dgm:spPr/>
      <dgm:t>
        <a:bodyPr/>
        <a:lstStyle/>
        <a:p>
          <a:endParaRPr lang="ru-RU"/>
        </a:p>
      </dgm:t>
    </dgm:pt>
    <dgm:pt modelId="{31530FEB-4ADD-4D93-92AB-53A8F77F71AE}" type="pres">
      <dgm:prSet presAssocID="{2EC6F46C-586C-43A8-BAC6-A8B1541C03B1}" presName="matrix" presStyleCnt="0">
        <dgm:presLayoutVars>
          <dgm:chMax val="1"/>
          <dgm:dir/>
          <dgm:resizeHandles val="exact"/>
        </dgm:presLayoutVars>
      </dgm:prSet>
      <dgm:spPr/>
    </dgm:pt>
    <dgm:pt modelId="{CFC3A074-6F0A-4AB3-AD8D-25D3DBEE0364}" type="pres">
      <dgm:prSet presAssocID="{2EC6F46C-586C-43A8-BAC6-A8B1541C03B1}" presName="diamond" presStyleLbl="bgShp" presStyleIdx="0" presStyleCnt="1"/>
      <dgm:spPr/>
    </dgm:pt>
    <dgm:pt modelId="{1D170F7E-A9E4-4FC3-A17B-DADBE8FFDFAC}" type="pres">
      <dgm:prSet presAssocID="{2EC6F46C-586C-43A8-BAC6-A8B1541C03B1}" presName="quad1" presStyleLbl="node1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9FC2A7F-C76C-422F-AF13-39E357486176}" type="pres">
      <dgm:prSet presAssocID="{2EC6F46C-586C-43A8-BAC6-A8B1541C03B1}" presName="quad2" presStyleLbl="node1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5AC577F-0E89-47BD-83F5-6F6DE239D4A0}" type="pres">
      <dgm:prSet presAssocID="{2EC6F46C-586C-43A8-BAC6-A8B1541C03B1}" presName="quad3" presStyleLbl="node1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A0814FA-5C0A-410E-AAE2-1A13E898708C}" type="pres">
      <dgm:prSet presAssocID="{2EC6F46C-586C-43A8-BAC6-A8B1541C03B1}" presName="quad4" presStyleLbl="node1" presStyleIdx="3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347CBA09-67D4-4789-9192-BA33A7867E34}" type="presOf" srcId="{0B5D8594-1A09-489A-84B7-02A328EEA4A8}" destId="{79FC2A7F-C76C-422F-AF13-39E357486176}" srcOrd="0" destOrd="0" presId="urn:microsoft.com/office/officeart/2005/8/layout/matrix3"/>
    <dgm:cxn modelId="{9A622AC1-D2CD-491A-91A2-B80784EB1302}" type="presOf" srcId="{DC8445A1-FBB1-4B67-9AA9-858D3FC90677}" destId="{15AC577F-0E89-47BD-83F5-6F6DE239D4A0}" srcOrd="0" destOrd="0" presId="urn:microsoft.com/office/officeart/2005/8/layout/matrix3"/>
    <dgm:cxn modelId="{92A76FA8-530F-4CC6-8F6F-E37CC4B3C50E}" type="presOf" srcId="{2D19B429-A8F7-4707-AABF-75FB88BD9F6A}" destId="{1A0814FA-5C0A-410E-AAE2-1A13E898708C}" srcOrd="0" destOrd="0" presId="urn:microsoft.com/office/officeart/2005/8/layout/matrix3"/>
    <dgm:cxn modelId="{2F3350C7-EC58-478E-82F2-5FF786789A72}" type="presOf" srcId="{2EC6F46C-586C-43A8-BAC6-A8B1541C03B1}" destId="{31530FEB-4ADD-4D93-92AB-53A8F77F71AE}" srcOrd="0" destOrd="0" presId="urn:microsoft.com/office/officeart/2005/8/layout/matrix3"/>
    <dgm:cxn modelId="{AD3C4FB2-28FF-4EE7-BAC1-E2B04BD70D5D}" srcId="{2EC6F46C-586C-43A8-BAC6-A8B1541C03B1}" destId="{DC8445A1-FBB1-4B67-9AA9-858D3FC90677}" srcOrd="2" destOrd="0" parTransId="{C510DF7A-EA4F-4C18-B98F-515A25F2D309}" sibTransId="{07B7EB6F-019F-4A5A-A5F8-14D80E5A44C9}"/>
    <dgm:cxn modelId="{433E2D13-1713-41E9-A541-151C637CD9B6}" srcId="{2EC6F46C-586C-43A8-BAC6-A8B1541C03B1}" destId="{0B5D8594-1A09-489A-84B7-02A328EEA4A8}" srcOrd="1" destOrd="0" parTransId="{02064D59-F2CE-4744-8162-B7BF3247912E}" sibTransId="{A7F40B4A-7E5F-4F48-934B-2B36032259F4}"/>
    <dgm:cxn modelId="{CFD4235D-EF54-4664-B443-9CC9C5FBD3DB}" srcId="{2EC6F46C-586C-43A8-BAC6-A8B1541C03B1}" destId="{2D19B429-A8F7-4707-AABF-75FB88BD9F6A}" srcOrd="3" destOrd="0" parTransId="{D2C2739B-F4BF-4F4C-9686-96149D0DD1A0}" sibTransId="{BD265F62-925A-4345-9959-EF308712F10E}"/>
    <dgm:cxn modelId="{5247B186-6B4C-4E9B-B7CD-F558DE1EF842}" type="presOf" srcId="{6ADBB93D-7FCC-495E-BA5A-FFA1E494EDA2}" destId="{1D170F7E-A9E4-4FC3-A17B-DADBE8FFDFAC}" srcOrd="0" destOrd="0" presId="urn:microsoft.com/office/officeart/2005/8/layout/matrix3"/>
    <dgm:cxn modelId="{B4A86112-CA03-43FB-AA5B-7F4D73302E14}" srcId="{2EC6F46C-586C-43A8-BAC6-A8B1541C03B1}" destId="{6ADBB93D-7FCC-495E-BA5A-FFA1E494EDA2}" srcOrd="0" destOrd="0" parTransId="{EF800F28-DAF2-47E0-983A-248110E1DA9C}" sibTransId="{2B863C2A-DB45-4A61-AC37-4907D3B86B90}"/>
    <dgm:cxn modelId="{47CC10DB-1F61-48C5-B2F8-B56E182EFD1C}" type="presParOf" srcId="{31530FEB-4ADD-4D93-92AB-53A8F77F71AE}" destId="{CFC3A074-6F0A-4AB3-AD8D-25D3DBEE0364}" srcOrd="0" destOrd="0" presId="urn:microsoft.com/office/officeart/2005/8/layout/matrix3"/>
    <dgm:cxn modelId="{49C5E73A-A9D6-4EC5-A28C-DE748135BB43}" type="presParOf" srcId="{31530FEB-4ADD-4D93-92AB-53A8F77F71AE}" destId="{1D170F7E-A9E4-4FC3-A17B-DADBE8FFDFAC}" srcOrd="1" destOrd="0" presId="urn:microsoft.com/office/officeart/2005/8/layout/matrix3"/>
    <dgm:cxn modelId="{6A70122E-1011-4F32-AFE9-E2494D9FD9A9}" type="presParOf" srcId="{31530FEB-4ADD-4D93-92AB-53A8F77F71AE}" destId="{79FC2A7F-C76C-422F-AF13-39E357486176}" srcOrd="2" destOrd="0" presId="urn:microsoft.com/office/officeart/2005/8/layout/matrix3"/>
    <dgm:cxn modelId="{80054BC1-37FD-4DFC-A04B-8F3D38B13452}" type="presParOf" srcId="{31530FEB-4ADD-4D93-92AB-53A8F77F71AE}" destId="{15AC577F-0E89-47BD-83F5-6F6DE239D4A0}" srcOrd="3" destOrd="0" presId="urn:microsoft.com/office/officeart/2005/8/layout/matrix3"/>
    <dgm:cxn modelId="{85883299-8C33-4285-9470-D13F470CF93D}" type="presParOf" srcId="{31530FEB-4ADD-4D93-92AB-53A8F77F71AE}" destId="{1A0814FA-5C0A-410E-AAE2-1A13E898708C}" srcOrd="4" destOrd="0" presId="urn:microsoft.com/office/officeart/2005/8/layout/matrix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9EBAA129-6BBF-4A06-A698-077A17FC5BDF}" type="doc">
      <dgm:prSet loTypeId="urn:microsoft.com/office/officeart/2008/layout/AlternatingPictureCircles" loCatId="picture" qsTypeId="urn:microsoft.com/office/officeart/2005/8/quickstyle/simple1" qsCatId="simple" csTypeId="urn:microsoft.com/office/officeart/2005/8/colors/accent1_2" csCatId="accent1" phldr="1"/>
      <dgm:spPr/>
    </dgm:pt>
    <dgm:pt modelId="{7C9C101A-CB8C-4BA4-B532-A5F2A6192829}">
      <dgm:prSet phldrT="[Текст]"/>
      <dgm:spPr/>
      <dgm:t>
        <a:bodyPr/>
        <a:lstStyle/>
        <a:p>
          <a:r>
            <a:rPr lang="ru-RU" b="0" i="0" dirty="0" smtClean="0"/>
            <a:t>Его действия основывались на булевой алгебре – математической логике, созданной в середине XIX века Джорджем Булем: использовании логических операторов И, ИЛИ и НЕ. Позднее двоичный сумматор станет неотъемлемой частью цифровой ЭВМ.</a:t>
          </a:r>
          <a:endParaRPr lang="ru-RU" b="1" dirty="0"/>
        </a:p>
      </dgm:t>
    </dgm:pt>
    <dgm:pt modelId="{CD081791-2338-4BB8-A108-54E94A06DF80}" type="parTrans" cxnId="{0232EB65-1CC8-4375-9548-E960555BB770}">
      <dgm:prSet/>
      <dgm:spPr/>
      <dgm:t>
        <a:bodyPr/>
        <a:lstStyle/>
        <a:p>
          <a:endParaRPr lang="ru-RU"/>
        </a:p>
      </dgm:t>
    </dgm:pt>
    <dgm:pt modelId="{8F2689D2-E8FC-46E2-9A94-75A017E34B7F}" type="sibTrans" cxnId="{0232EB65-1CC8-4375-9548-E960555BB770}">
      <dgm:prSet/>
      <dgm:spPr/>
      <dgm:t>
        <a:bodyPr/>
        <a:lstStyle/>
        <a:p>
          <a:endParaRPr lang="ru-RU"/>
        </a:p>
      </dgm:t>
    </dgm:pt>
    <dgm:pt modelId="{49CB0FBA-1C80-4920-983C-07E9A840935B}" type="pres">
      <dgm:prSet presAssocID="{9EBAA129-6BBF-4A06-A698-077A17FC5BDF}" presName="Name0" presStyleCnt="0">
        <dgm:presLayoutVars>
          <dgm:chMax/>
          <dgm:chPref/>
          <dgm:dir/>
        </dgm:presLayoutVars>
      </dgm:prSet>
      <dgm:spPr/>
    </dgm:pt>
    <dgm:pt modelId="{9E078E93-67F5-4CA0-BFD8-218A892E6FD8}" type="pres">
      <dgm:prSet presAssocID="{7C9C101A-CB8C-4BA4-B532-A5F2A6192829}" presName="composite" presStyleCnt="0"/>
      <dgm:spPr/>
    </dgm:pt>
    <dgm:pt modelId="{BB0C07F4-062F-4614-BFC1-B67B0989424C}" type="pres">
      <dgm:prSet presAssocID="{7C9C101A-CB8C-4BA4-B532-A5F2A6192829}" presName="Accent" presStyleLbl="alignNode1" presStyleIdx="0" presStyleCnt="1" custScaleX="135766">
        <dgm:presLayoutVars>
          <dgm:chMax val="0"/>
          <dgm:chPref val="0"/>
        </dgm:presLayoutVars>
      </dgm:prSet>
      <dgm:spPr/>
    </dgm:pt>
    <dgm:pt modelId="{7B5D9C84-5E56-492C-AEA4-A34E273055CB}" type="pres">
      <dgm:prSet presAssocID="{7C9C101A-CB8C-4BA4-B532-A5F2A6192829}" presName="Image" presStyleLbl="bgImgPlace1" presStyleIdx="0" presStyleCnt="1">
        <dgm:presLayoutVars>
          <dgm:chMax val="0"/>
          <dgm:chPref val="0"/>
          <dgm:bulletEnabled val="1"/>
        </dgm:presLayoutVars>
      </dgm:prSet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</dgm:pt>
    <dgm:pt modelId="{92B7CD01-9697-4C2A-BEBA-220DDDCA7C78}" type="pres">
      <dgm:prSet presAssocID="{7C9C101A-CB8C-4BA4-B532-A5F2A6192829}" presName="Parent" presStyleLbl="fgAccFollowNode1" presStyleIdx="0" presStyleCnt="1" custScaleX="14371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717B671-F3B1-4A17-9AE5-F7AA97E100EA}" type="pres">
      <dgm:prSet presAssocID="{7C9C101A-CB8C-4BA4-B532-A5F2A6192829}" presName="Space" presStyleCnt="0">
        <dgm:presLayoutVars>
          <dgm:chMax val="0"/>
          <dgm:chPref val="0"/>
        </dgm:presLayoutVars>
      </dgm:prSet>
      <dgm:spPr/>
    </dgm:pt>
  </dgm:ptLst>
  <dgm:cxnLst>
    <dgm:cxn modelId="{0232EB65-1CC8-4375-9548-E960555BB770}" srcId="{9EBAA129-6BBF-4A06-A698-077A17FC5BDF}" destId="{7C9C101A-CB8C-4BA4-B532-A5F2A6192829}" srcOrd="0" destOrd="0" parTransId="{CD081791-2338-4BB8-A108-54E94A06DF80}" sibTransId="{8F2689D2-E8FC-46E2-9A94-75A017E34B7F}"/>
    <dgm:cxn modelId="{3F33AB4D-CEB2-48AF-9F21-EA85303FACDD}" type="presOf" srcId="{7C9C101A-CB8C-4BA4-B532-A5F2A6192829}" destId="{92B7CD01-9697-4C2A-BEBA-220DDDCA7C78}" srcOrd="0" destOrd="0" presId="urn:microsoft.com/office/officeart/2008/layout/AlternatingPictureCircles"/>
    <dgm:cxn modelId="{C85D3A5F-D55D-429B-8B5F-CA02E3C57372}" type="presOf" srcId="{9EBAA129-6BBF-4A06-A698-077A17FC5BDF}" destId="{49CB0FBA-1C80-4920-983C-07E9A840935B}" srcOrd="0" destOrd="0" presId="urn:microsoft.com/office/officeart/2008/layout/AlternatingPictureCircles"/>
    <dgm:cxn modelId="{855F46FF-85C3-421B-9427-DEEB0C37D271}" type="presParOf" srcId="{49CB0FBA-1C80-4920-983C-07E9A840935B}" destId="{9E078E93-67F5-4CA0-BFD8-218A892E6FD8}" srcOrd="0" destOrd="0" presId="urn:microsoft.com/office/officeart/2008/layout/AlternatingPictureCircles"/>
    <dgm:cxn modelId="{F241DA3E-79F8-4F82-9BC7-F7F779C5F96A}" type="presParOf" srcId="{9E078E93-67F5-4CA0-BFD8-218A892E6FD8}" destId="{BB0C07F4-062F-4614-BFC1-B67B0989424C}" srcOrd="0" destOrd="0" presId="urn:microsoft.com/office/officeart/2008/layout/AlternatingPictureCircles"/>
    <dgm:cxn modelId="{810A5752-34B3-494B-898B-977A13573DD4}" type="presParOf" srcId="{9E078E93-67F5-4CA0-BFD8-218A892E6FD8}" destId="{7B5D9C84-5E56-492C-AEA4-A34E273055CB}" srcOrd="1" destOrd="0" presId="urn:microsoft.com/office/officeart/2008/layout/AlternatingPictureCircles"/>
    <dgm:cxn modelId="{49B33457-A674-4A6E-BA7E-7D5A85E23444}" type="presParOf" srcId="{9E078E93-67F5-4CA0-BFD8-218A892E6FD8}" destId="{92B7CD01-9697-4C2A-BEBA-220DDDCA7C78}" srcOrd="2" destOrd="0" presId="urn:microsoft.com/office/officeart/2008/layout/AlternatingPictureCircles"/>
    <dgm:cxn modelId="{E2C241C9-A6EE-4308-9166-F0F36C3E111F}" type="presParOf" srcId="{9E078E93-67F5-4CA0-BFD8-218A892E6FD8}" destId="{9717B671-F3B1-4A17-9AE5-F7AA97E100EA}" srcOrd="3" destOrd="0" presId="urn:microsoft.com/office/officeart/2008/layout/AlternatingPictureCircle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5ABFF66C-4CF9-4DE3-8A73-0FDB784FAA4B}" type="doc">
      <dgm:prSet loTypeId="urn:microsoft.com/office/officeart/2008/layout/PictureStrips" loCatId="list" qsTypeId="urn:microsoft.com/office/officeart/2005/8/quickstyle/simple1" qsCatId="simple" csTypeId="urn:microsoft.com/office/officeart/2005/8/colors/accent1_2" csCatId="accent1" phldr="1"/>
      <dgm:spPr/>
    </dgm:pt>
    <dgm:pt modelId="{86F4E66A-1AF5-4082-AC97-D98F20248EE1}">
      <dgm:prSet phldrT="[Текст]"/>
      <dgm:spPr/>
      <dgm:t>
        <a:bodyPr/>
        <a:lstStyle/>
        <a:p>
          <a:r>
            <a:rPr lang="ru-RU" b="0" i="0" dirty="0" smtClean="0"/>
            <a:t>Спустя год после этого Джордж </a:t>
          </a:r>
          <a:r>
            <a:rPr lang="ru-RU" b="0" i="0" dirty="0" err="1" smtClean="0"/>
            <a:t>Стибиц</a:t>
          </a:r>
          <a:r>
            <a:rPr lang="ru-RU" b="0" i="0" dirty="0" smtClean="0"/>
            <a:t>, учёный из США, изобрёл первое в стране электромеханическое устройство, способное выполнять двоичное сложение. </a:t>
          </a:r>
          <a:endParaRPr lang="ru-RU" dirty="0"/>
        </a:p>
      </dgm:t>
    </dgm:pt>
    <dgm:pt modelId="{280CDA14-A0BA-4141-9F97-39FDAD10FF1A}" type="parTrans" cxnId="{C29EB4AD-EC16-4D5E-9CE0-7D9BCCCBE1AE}">
      <dgm:prSet/>
      <dgm:spPr/>
      <dgm:t>
        <a:bodyPr/>
        <a:lstStyle/>
        <a:p>
          <a:endParaRPr lang="ru-RU"/>
        </a:p>
      </dgm:t>
    </dgm:pt>
    <dgm:pt modelId="{0A6A626D-FCCF-4017-932F-424337C6C7DE}" type="sibTrans" cxnId="{C29EB4AD-EC16-4D5E-9CE0-7D9BCCCBE1AE}">
      <dgm:prSet/>
      <dgm:spPr/>
      <dgm:t>
        <a:bodyPr/>
        <a:lstStyle/>
        <a:p>
          <a:endParaRPr lang="ru-RU"/>
        </a:p>
      </dgm:t>
    </dgm:pt>
    <dgm:pt modelId="{BD13A70B-6471-4F17-8CF7-4E452D43716D}" type="pres">
      <dgm:prSet presAssocID="{5ABFF66C-4CF9-4DE3-8A73-0FDB784FAA4B}" presName="Name0" presStyleCnt="0">
        <dgm:presLayoutVars>
          <dgm:dir/>
          <dgm:resizeHandles val="exact"/>
        </dgm:presLayoutVars>
      </dgm:prSet>
      <dgm:spPr/>
    </dgm:pt>
    <dgm:pt modelId="{5B45611D-A26A-478A-A35D-18901C131341}" type="pres">
      <dgm:prSet presAssocID="{86F4E66A-1AF5-4082-AC97-D98F20248EE1}" presName="composite" presStyleCnt="0"/>
      <dgm:spPr/>
    </dgm:pt>
    <dgm:pt modelId="{B8DCEFA8-D91F-478A-9EE7-98968C312AE0}" type="pres">
      <dgm:prSet presAssocID="{86F4E66A-1AF5-4082-AC97-D98F20248EE1}" presName="rect1" presStyleLbl="trAlignAcc1" presStyleIdx="0" presStyleCnt="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18E7194-EF77-4F6D-A17F-1C9CC7D9C51A}" type="pres">
      <dgm:prSet presAssocID="{86F4E66A-1AF5-4082-AC97-D98F20248EE1}" presName="rect2" presStyleLbl="fgImgPlace1" presStyleIdx="0" presStyleCnt="1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34000" r="-34000"/>
          </a:stretch>
        </a:blipFill>
      </dgm:spPr>
    </dgm:pt>
  </dgm:ptLst>
  <dgm:cxnLst>
    <dgm:cxn modelId="{AC81AD28-7303-4AEB-B47E-762A5B441DD2}" type="presOf" srcId="{5ABFF66C-4CF9-4DE3-8A73-0FDB784FAA4B}" destId="{BD13A70B-6471-4F17-8CF7-4E452D43716D}" srcOrd="0" destOrd="0" presId="urn:microsoft.com/office/officeart/2008/layout/PictureStrips"/>
    <dgm:cxn modelId="{C29EB4AD-EC16-4D5E-9CE0-7D9BCCCBE1AE}" srcId="{5ABFF66C-4CF9-4DE3-8A73-0FDB784FAA4B}" destId="{86F4E66A-1AF5-4082-AC97-D98F20248EE1}" srcOrd="0" destOrd="0" parTransId="{280CDA14-A0BA-4141-9F97-39FDAD10FF1A}" sibTransId="{0A6A626D-FCCF-4017-932F-424337C6C7DE}"/>
    <dgm:cxn modelId="{BC2138F0-27B6-4E7C-87BB-C03F8B526412}" type="presOf" srcId="{86F4E66A-1AF5-4082-AC97-D98F20248EE1}" destId="{B8DCEFA8-D91F-478A-9EE7-98968C312AE0}" srcOrd="0" destOrd="0" presId="urn:microsoft.com/office/officeart/2008/layout/PictureStrips"/>
    <dgm:cxn modelId="{08C0FFE1-E21D-4E26-9E73-4BBD41E1D08C}" type="presParOf" srcId="{BD13A70B-6471-4F17-8CF7-4E452D43716D}" destId="{5B45611D-A26A-478A-A35D-18901C131341}" srcOrd="0" destOrd="0" presId="urn:microsoft.com/office/officeart/2008/layout/PictureStrips"/>
    <dgm:cxn modelId="{9B0AF3FB-FA56-4665-9273-C3CB9D7C14A3}" type="presParOf" srcId="{5B45611D-A26A-478A-A35D-18901C131341}" destId="{B8DCEFA8-D91F-478A-9EE7-98968C312AE0}" srcOrd="0" destOrd="0" presId="urn:microsoft.com/office/officeart/2008/layout/PictureStrips"/>
    <dgm:cxn modelId="{A6BDC3FF-6447-46E0-8365-8CAAD571D954}" type="presParOf" srcId="{5B45611D-A26A-478A-A35D-18901C131341}" destId="{918E7194-EF77-4F6D-A17F-1C9CC7D9C51A}" srcOrd="1" destOrd="0" presId="urn:microsoft.com/office/officeart/2008/layout/PictureStrips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A313E88B-80D4-428F-AA04-139BCE7773F0}" type="doc">
      <dgm:prSet loTypeId="urn:microsoft.com/office/officeart/2008/layout/AscendingPictureAccentProcess" loCatId="pictur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7FA4C89B-E9FB-4718-9DA4-8FD891595E7B}">
      <dgm:prSet phldrT="[Текст]"/>
      <dgm:spPr/>
      <dgm:t>
        <a:bodyPr/>
        <a:lstStyle/>
        <a:p>
          <a:r>
            <a:rPr lang="ru-RU" b="0" i="0" dirty="0" smtClean="0"/>
            <a:t>Конрад </a:t>
          </a:r>
          <a:r>
            <a:rPr lang="ru-RU" b="0" i="0" dirty="0" err="1" smtClean="0"/>
            <a:t>Цузе</a:t>
          </a:r>
          <a:endParaRPr lang="ru-RU" dirty="0"/>
        </a:p>
      </dgm:t>
    </dgm:pt>
    <dgm:pt modelId="{A0F9D92B-217D-45AB-B14B-5B6776A9AF46}" type="parTrans" cxnId="{69CC3E76-C96F-41D8-930E-3259047A52B2}">
      <dgm:prSet/>
      <dgm:spPr/>
      <dgm:t>
        <a:bodyPr/>
        <a:lstStyle/>
        <a:p>
          <a:endParaRPr lang="ru-RU"/>
        </a:p>
      </dgm:t>
    </dgm:pt>
    <dgm:pt modelId="{82B10AAA-ECDB-4E97-95B8-D742090E8F3F}" type="sibTrans" cxnId="{69CC3E76-C96F-41D8-930E-3259047A52B2}">
      <dgm:prSet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14000" b="-14000"/>
          </a:stretch>
        </a:blipFill>
      </dgm:spPr>
      <dgm:t>
        <a:bodyPr/>
        <a:lstStyle/>
        <a:p>
          <a:endParaRPr lang="ru-RU"/>
        </a:p>
      </dgm:t>
    </dgm:pt>
    <dgm:pt modelId="{62147859-57DB-44D2-9712-B8997C992E8A}">
      <dgm:prSet phldrT="[Текст]"/>
      <dgm:spPr/>
      <dgm:t>
        <a:bodyPr/>
        <a:lstStyle/>
        <a:p>
          <a:r>
            <a:rPr lang="ru-RU" b="0" i="0" dirty="0" smtClean="0"/>
            <a:t>Джон </a:t>
          </a:r>
          <a:r>
            <a:rPr lang="ru-RU" b="0" i="0" dirty="0" err="1" smtClean="0"/>
            <a:t>Атанасов</a:t>
          </a:r>
          <a:endParaRPr lang="ru-RU" dirty="0"/>
        </a:p>
      </dgm:t>
    </dgm:pt>
    <dgm:pt modelId="{7831BBDC-9CF9-4DAF-862C-D589BAB2D262}" type="parTrans" cxnId="{1C2FD266-CE64-4550-A61A-85E90D825589}">
      <dgm:prSet/>
      <dgm:spPr/>
      <dgm:t>
        <a:bodyPr/>
        <a:lstStyle/>
        <a:p>
          <a:endParaRPr lang="ru-RU"/>
        </a:p>
      </dgm:t>
    </dgm:pt>
    <dgm:pt modelId="{D4C087D0-14B6-46BD-B71E-59F53FC3F1B1}" type="sibTrans" cxnId="{1C2FD266-CE64-4550-A61A-85E90D825589}">
      <dgm:prSet/>
      <dgm:spPr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13000" b="-13000"/>
          </a:stretch>
        </a:blipFill>
      </dgm:spPr>
      <dgm:t>
        <a:bodyPr/>
        <a:lstStyle/>
        <a:p>
          <a:endParaRPr lang="ru-RU"/>
        </a:p>
      </dgm:t>
    </dgm:pt>
    <dgm:pt modelId="{F67D3201-F4F6-4F49-AD31-35FB1CE4EB50}" type="pres">
      <dgm:prSet presAssocID="{A313E88B-80D4-428F-AA04-139BCE7773F0}" presName="Name0" presStyleCnt="0">
        <dgm:presLayoutVars>
          <dgm:chMax val="7"/>
          <dgm:chPref val="7"/>
          <dgm:dir/>
        </dgm:presLayoutVars>
      </dgm:prSet>
      <dgm:spPr/>
    </dgm:pt>
    <dgm:pt modelId="{EA8E87B6-F2B4-44FF-8283-844D14E3BE41}" type="pres">
      <dgm:prSet presAssocID="{A313E88B-80D4-428F-AA04-139BCE7773F0}" presName="dot1" presStyleLbl="alignNode1" presStyleIdx="0" presStyleCnt="10"/>
      <dgm:spPr/>
    </dgm:pt>
    <dgm:pt modelId="{0B35FE61-78FE-4540-AACE-9AF25B0B3D7C}" type="pres">
      <dgm:prSet presAssocID="{A313E88B-80D4-428F-AA04-139BCE7773F0}" presName="dot2" presStyleLbl="alignNode1" presStyleIdx="1" presStyleCnt="10"/>
      <dgm:spPr/>
    </dgm:pt>
    <dgm:pt modelId="{FECCB718-502A-4269-971F-85A48C53D677}" type="pres">
      <dgm:prSet presAssocID="{A313E88B-80D4-428F-AA04-139BCE7773F0}" presName="dot3" presStyleLbl="alignNode1" presStyleIdx="2" presStyleCnt="10"/>
      <dgm:spPr/>
    </dgm:pt>
    <dgm:pt modelId="{A348EF28-55FC-4E81-A32F-96F84F6D08B8}" type="pres">
      <dgm:prSet presAssocID="{A313E88B-80D4-428F-AA04-139BCE7773F0}" presName="dotArrow1" presStyleLbl="alignNode1" presStyleIdx="3" presStyleCnt="10"/>
      <dgm:spPr/>
    </dgm:pt>
    <dgm:pt modelId="{22C95323-A395-47EA-B9DD-97481DBF6942}" type="pres">
      <dgm:prSet presAssocID="{A313E88B-80D4-428F-AA04-139BCE7773F0}" presName="dotArrow2" presStyleLbl="alignNode1" presStyleIdx="4" presStyleCnt="10"/>
      <dgm:spPr/>
    </dgm:pt>
    <dgm:pt modelId="{692F1E14-E6FC-466C-A571-B73899AA0908}" type="pres">
      <dgm:prSet presAssocID="{A313E88B-80D4-428F-AA04-139BCE7773F0}" presName="dotArrow3" presStyleLbl="alignNode1" presStyleIdx="5" presStyleCnt="10"/>
      <dgm:spPr/>
    </dgm:pt>
    <dgm:pt modelId="{D2561F26-F76A-4294-B7FE-B7CC9DFFF87E}" type="pres">
      <dgm:prSet presAssocID="{A313E88B-80D4-428F-AA04-139BCE7773F0}" presName="dotArrow4" presStyleLbl="alignNode1" presStyleIdx="6" presStyleCnt="10"/>
      <dgm:spPr/>
    </dgm:pt>
    <dgm:pt modelId="{59B87531-C662-4ECF-B28F-0E22437F3BB9}" type="pres">
      <dgm:prSet presAssocID="{A313E88B-80D4-428F-AA04-139BCE7773F0}" presName="dotArrow5" presStyleLbl="alignNode1" presStyleIdx="7" presStyleCnt="10"/>
      <dgm:spPr/>
    </dgm:pt>
    <dgm:pt modelId="{19784DAE-CC6B-4E01-82DE-C3AC5506005A}" type="pres">
      <dgm:prSet presAssocID="{A313E88B-80D4-428F-AA04-139BCE7773F0}" presName="dotArrow6" presStyleLbl="alignNode1" presStyleIdx="8" presStyleCnt="10"/>
      <dgm:spPr/>
    </dgm:pt>
    <dgm:pt modelId="{EA197F65-4F08-420F-9A81-E1930232CA78}" type="pres">
      <dgm:prSet presAssocID="{A313E88B-80D4-428F-AA04-139BCE7773F0}" presName="dotArrow7" presStyleLbl="alignNode1" presStyleIdx="9" presStyleCnt="10"/>
      <dgm:spPr/>
    </dgm:pt>
    <dgm:pt modelId="{FB42C437-26F9-43DB-AC88-BE3BEFE4D81E}" type="pres">
      <dgm:prSet presAssocID="{7FA4C89B-E9FB-4718-9DA4-8FD891595E7B}" presName="parTx1" presStyleLbl="node1" presStyleIdx="0" presStyleCnt="2"/>
      <dgm:spPr/>
      <dgm:t>
        <a:bodyPr/>
        <a:lstStyle/>
        <a:p>
          <a:endParaRPr lang="ru-RU"/>
        </a:p>
      </dgm:t>
    </dgm:pt>
    <dgm:pt modelId="{41181974-B1A0-4F6B-B208-CC170D131C10}" type="pres">
      <dgm:prSet presAssocID="{82B10AAA-ECDB-4E97-95B8-D742090E8F3F}" presName="picture1" presStyleCnt="0"/>
      <dgm:spPr/>
    </dgm:pt>
    <dgm:pt modelId="{09DD7340-6FA6-4706-9027-A2CCF5873641}" type="pres">
      <dgm:prSet presAssocID="{82B10AAA-ECDB-4E97-95B8-D742090E8F3F}" presName="imageRepeatNode" presStyleLbl="fgImgPlace1" presStyleIdx="0" presStyleCnt="2"/>
      <dgm:spPr/>
    </dgm:pt>
    <dgm:pt modelId="{4705A2F8-3AE3-4A3F-B746-865BF37179B2}" type="pres">
      <dgm:prSet presAssocID="{62147859-57DB-44D2-9712-B8997C992E8A}" presName="parTx2" presStyleLbl="node1" presStyleIdx="1" presStyleCnt="2"/>
      <dgm:spPr/>
      <dgm:t>
        <a:bodyPr/>
        <a:lstStyle/>
        <a:p>
          <a:endParaRPr lang="ru-RU"/>
        </a:p>
      </dgm:t>
    </dgm:pt>
    <dgm:pt modelId="{090B8F15-4388-41FF-A1D3-CD0298734E6C}" type="pres">
      <dgm:prSet presAssocID="{D4C087D0-14B6-46BD-B71E-59F53FC3F1B1}" presName="picture2" presStyleCnt="0"/>
      <dgm:spPr/>
    </dgm:pt>
    <dgm:pt modelId="{A1AE344F-7C0B-40F9-B883-C6EEC38E1190}" type="pres">
      <dgm:prSet presAssocID="{D4C087D0-14B6-46BD-B71E-59F53FC3F1B1}" presName="imageRepeatNode" presStyleLbl="fgImgPlace1" presStyleIdx="1" presStyleCnt="2"/>
      <dgm:spPr/>
    </dgm:pt>
  </dgm:ptLst>
  <dgm:cxnLst>
    <dgm:cxn modelId="{19A00E44-B8C1-418D-BE5F-68D95B3AEEB6}" type="presOf" srcId="{A313E88B-80D4-428F-AA04-139BCE7773F0}" destId="{F67D3201-F4F6-4F49-AD31-35FB1CE4EB50}" srcOrd="0" destOrd="0" presId="urn:microsoft.com/office/officeart/2008/layout/AscendingPictureAccentProcess"/>
    <dgm:cxn modelId="{1C2FD266-CE64-4550-A61A-85E90D825589}" srcId="{A313E88B-80D4-428F-AA04-139BCE7773F0}" destId="{62147859-57DB-44D2-9712-B8997C992E8A}" srcOrd="1" destOrd="0" parTransId="{7831BBDC-9CF9-4DAF-862C-D589BAB2D262}" sibTransId="{D4C087D0-14B6-46BD-B71E-59F53FC3F1B1}"/>
    <dgm:cxn modelId="{077117E5-142B-4A43-B68E-4D3FB7809B51}" type="presOf" srcId="{82B10AAA-ECDB-4E97-95B8-D742090E8F3F}" destId="{09DD7340-6FA6-4706-9027-A2CCF5873641}" srcOrd="0" destOrd="0" presId="urn:microsoft.com/office/officeart/2008/layout/AscendingPictureAccentProcess"/>
    <dgm:cxn modelId="{9C421611-8DEC-43E6-B634-336B3BE9B76B}" type="presOf" srcId="{62147859-57DB-44D2-9712-B8997C992E8A}" destId="{4705A2F8-3AE3-4A3F-B746-865BF37179B2}" srcOrd="0" destOrd="0" presId="urn:microsoft.com/office/officeart/2008/layout/AscendingPictureAccentProcess"/>
    <dgm:cxn modelId="{B544FCD9-41E1-4028-918D-DD5F1726ADB5}" type="presOf" srcId="{D4C087D0-14B6-46BD-B71E-59F53FC3F1B1}" destId="{A1AE344F-7C0B-40F9-B883-C6EEC38E1190}" srcOrd="0" destOrd="0" presId="urn:microsoft.com/office/officeart/2008/layout/AscendingPictureAccentProcess"/>
    <dgm:cxn modelId="{FAF7FE00-619B-4EE5-94C2-D63CF2DFEC9E}" type="presOf" srcId="{7FA4C89B-E9FB-4718-9DA4-8FD891595E7B}" destId="{FB42C437-26F9-43DB-AC88-BE3BEFE4D81E}" srcOrd="0" destOrd="0" presId="urn:microsoft.com/office/officeart/2008/layout/AscendingPictureAccentProcess"/>
    <dgm:cxn modelId="{69CC3E76-C96F-41D8-930E-3259047A52B2}" srcId="{A313E88B-80D4-428F-AA04-139BCE7773F0}" destId="{7FA4C89B-E9FB-4718-9DA4-8FD891595E7B}" srcOrd="0" destOrd="0" parTransId="{A0F9D92B-217D-45AB-B14B-5B6776A9AF46}" sibTransId="{82B10AAA-ECDB-4E97-95B8-D742090E8F3F}"/>
    <dgm:cxn modelId="{661A3CAC-ED0A-4EA3-88EB-C17C163AAC8A}" type="presParOf" srcId="{F67D3201-F4F6-4F49-AD31-35FB1CE4EB50}" destId="{EA8E87B6-F2B4-44FF-8283-844D14E3BE41}" srcOrd="0" destOrd="0" presId="urn:microsoft.com/office/officeart/2008/layout/AscendingPictureAccentProcess"/>
    <dgm:cxn modelId="{3654EA68-13BC-4EC7-9822-3FA4BDBC1171}" type="presParOf" srcId="{F67D3201-F4F6-4F49-AD31-35FB1CE4EB50}" destId="{0B35FE61-78FE-4540-AACE-9AF25B0B3D7C}" srcOrd="1" destOrd="0" presId="urn:microsoft.com/office/officeart/2008/layout/AscendingPictureAccentProcess"/>
    <dgm:cxn modelId="{7441B44C-9378-4E66-9863-61A09F6A7641}" type="presParOf" srcId="{F67D3201-F4F6-4F49-AD31-35FB1CE4EB50}" destId="{FECCB718-502A-4269-971F-85A48C53D677}" srcOrd="2" destOrd="0" presId="urn:microsoft.com/office/officeart/2008/layout/AscendingPictureAccentProcess"/>
    <dgm:cxn modelId="{9EAA534E-E9EE-43E7-96AF-4538236C7BF9}" type="presParOf" srcId="{F67D3201-F4F6-4F49-AD31-35FB1CE4EB50}" destId="{A348EF28-55FC-4E81-A32F-96F84F6D08B8}" srcOrd="3" destOrd="0" presId="urn:microsoft.com/office/officeart/2008/layout/AscendingPictureAccentProcess"/>
    <dgm:cxn modelId="{B100B801-DA16-4350-8C15-95E854D02CCC}" type="presParOf" srcId="{F67D3201-F4F6-4F49-AD31-35FB1CE4EB50}" destId="{22C95323-A395-47EA-B9DD-97481DBF6942}" srcOrd="4" destOrd="0" presId="urn:microsoft.com/office/officeart/2008/layout/AscendingPictureAccentProcess"/>
    <dgm:cxn modelId="{A45A29B3-8E7B-4B63-9F56-0CE26A34129C}" type="presParOf" srcId="{F67D3201-F4F6-4F49-AD31-35FB1CE4EB50}" destId="{692F1E14-E6FC-466C-A571-B73899AA0908}" srcOrd="5" destOrd="0" presId="urn:microsoft.com/office/officeart/2008/layout/AscendingPictureAccentProcess"/>
    <dgm:cxn modelId="{1E091A03-19F2-480B-9B60-7BFC62F4A1B8}" type="presParOf" srcId="{F67D3201-F4F6-4F49-AD31-35FB1CE4EB50}" destId="{D2561F26-F76A-4294-B7FE-B7CC9DFFF87E}" srcOrd="6" destOrd="0" presId="urn:microsoft.com/office/officeart/2008/layout/AscendingPictureAccentProcess"/>
    <dgm:cxn modelId="{80ADC1F8-9368-41A7-8333-F2EF6C26DEFD}" type="presParOf" srcId="{F67D3201-F4F6-4F49-AD31-35FB1CE4EB50}" destId="{59B87531-C662-4ECF-B28F-0E22437F3BB9}" srcOrd="7" destOrd="0" presId="urn:microsoft.com/office/officeart/2008/layout/AscendingPictureAccentProcess"/>
    <dgm:cxn modelId="{1627E498-E5CB-4B38-B2CA-B512618369FB}" type="presParOf" srcId="{F67D3201-F4F6-4F49-AD31-35FB1CE4EB50}" destId="{19784DAE-CC6B-4E01-82DE-C3AC5506005A}" srcOrd="8" destOrd="0" presId="urn:microsoft.com/office/officeart/2008/layout/AscendingPictureAccentProcess"/>
    <dgm:cxn modelId="{686815BE-A30F-4DAF-B59B-E59F0A296D8C}" type="presParOf" srcId="{F67D3201-F4F6-4F49-AD31-35FB1CE4EB50}" destId="{EA197F65-4F08-420F-9A81-E1930232CA78}" srcOrd="9" destOrd="0" presId="urn:microsoft.com/office/officeart/2008/layout/AscendingPictureAccentProcess"/>
    <dgm:cxn modelId="{6E8CD53C-E40E-42A9-B9E3-B99E7CAD4460}" type="presParOf" srcId="{F67D3201-F4F6-4F49-AD31-35FB1CE4EB50}" destId="{FB42C437-26F9-43DB-AC88-BE3BEFE4D81E}" srcOrd="10" destOrd="0" presId="urn:microsoft.com/office/officeart/2008/layout/AscendingPictureAccentProcess"/>
    <dgm:cxn modelId="{81AF9E5C-985D-40FC-9777-A21D280822DB}" type="presParOf" srcId="{F67D3201-F4F6-4F49-AD31-35FB1CE4EB50}" destId="{41181974-B1A0-4F6B-B208-CC170D131C10}" srcOrd="11" destOrd="0" presId="urn:microsoft.com/office/officeart/2008/layout/AscendingPictureAccentProcess"/>
    <dgm:cxn modelId="{A221D5CA-3A80-4E8D-8B4B-5EFC50EF8B03}" type="presParOf" srcId="{41181974-B1A0-4F6B-B208-CC170D131C10}" destId="{09DD7340-6FA6-4706-9027-A2CCF5873641}" srcOrd="0" destOrd="0" presId="urn:microsoft.com/office/officeart/2008/layout/AscendingPictureAccentProcess"/>
    <dgm:cxn modelId="{6A345814-337F-486A-9CB6-6DF1C66BEF8F}" type="presParOf" srcId="{F67D3201-F4F6-4F49-AD31-35FB1CE4EB50}" destId="{4705A2F8-3AE3-4A3F-B746-865BF37179B2}" srcOrd="12" destOrd="0" presId="urn:microsoft.com/office/officeart/2008/layout/AscendingPictureAccentProcess"/>
    <dgm:cxn modelId="{737A4297-FCC1-4613-9B0D-E5A91E6E83B8}" type="presParOf" srcId="{F67D3201-F4F6-4F49-AD31-35FB1CE4EB50}" destId="{090B8F15-4388-41FF-A1D3-CD0298734E6C}" srcOrd="13" destOrd="0" presId="urn:microsoft.com/office/officeart/2008/layout/AscendingPictureAccentProcess"/>
    <dgm:cxn modelId="{2C97D662-7685-4167-97E3-A4DDB6230712}" type="presParOf" srcId="{090B8F15-4388-41FF-A1D3-CD0298734E6C}" destId="{A1AE344F-7C0B-40F9-B883-C6EEC38E1190}" srcOrd="0" destOrd="0" presId="urn:microsoft.com/office/officeart/2008/layout/AscendingPictureAccentProces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884692B2-BC5D-4F11-9467-960F6BD96A20}" type="doc">
      <dgm:prSet loTypeId="urn:microsoft.com/office/officeart/2008/layout/BubblePictureList" loCatId="pictur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D9279632-C743-4FC1-8992-0A2BB94C291C}">
      <dgm:prSet phldrT="[Текст]"/>
      <dgm:spPr/>
      <dgm:t>
        <a:bodyPr/>
        <a:lstStyle/>
        <a:p>
          <a:r>
            <a:rPr lang="ru-RU" b="0" i="0" dirty="0" smtClean="0"/>
            <a:t>Пионером в области </a:t>
          </a:r>
          <a:r>
            <a:rPr lang="ru-RU" b="0" i="0" dirty="0" err="1" smtClean="0"/>
            <a:t>компьютеростроения</a:t>
          </a:r>
          <a:r>
            <a:rPr lang="ru-RU" b="0" i="0" dirty="0" smtClean="0"/>
            <a:t> стал Конрад </a:t>
          </a:r>
          <a:r>
            <a:rPr lang="ru-RU" b="0" i="0" dirty="0" err="1" smtClean="0"/>
            <a:t>Цузе</a:t>
          </a:r>
          <a:r>
            <a:rPr lang="ru-RU" b="0" i="0" dirty="0" smtClean="0"/>
            <a:t> – немецкий инженер. В 1941 году им был создан первый вычислительный автомат, управляемый при помощи программы.</a:t>
          </a:r>
          <a:endParaRPr lang="ru-RU" dirty="0"/>
        </a:p>
      </dgm:t>
    </dgm:pt>
    <dgm:pt modelId="{4B84604F-CD2D-4508-959D-9E7CF671AEFD}" type="parTrans" cxnId="{2AB846A1-ACFF-4A63-BDA8-A159E16D40DA}">
      <dgm:prSet/>
      <dgm:spPr/>
      <dgm:t>
        <a:bodyPr/>
        <a:lstStyle/>
        <a:p>
          <a:endParaRPr lang="ru-RU"/>
        </a:p>
      </dgm:t>
    </dgm:pt>
    <dgm:pt modelId="{79F3175B-2876-4F78-AB5F-3C781AF64642}" type="sibTrans" cxnId="{2AB846A1-ACFF-4A63-BDA8-A159E16D40DA}">
      <dgm:prSet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5000" r="-25000"/>
          </a:stretch>
        </a:blipFill>
      </dgm:spPr>
      <dgm:t>
        <a:bodyPr/>
        <a:lstStyle/>
        <a:p>
          <a:endParaRPr lang="ru-RU"/>
        </a:p>
      </dgm:t>
    </dgm:pt>
    <dgm:pt modelId="{691C1768-E349-42AD-A0F4-F7D92D5B85DA}" type="pres">
      <dgm:prSet presAssocID="{884692B2-BC5D-4F11-9467-960F6BD96A20}" presName="Name0" presStyleCnt="0">
        <dgm:presLayoutVars>
          <dgm:chMax val="8"/>
          <dgm:chPref val="8"/>
          <dgm:dir/>
        </dgm:presLayoutVars>
      </dgm:prSet>
      <dgm:spPr/>
    </dgm:pt>
    <dgm:pt modelId="{6ABE1405-6968-47E0-8825-CB8DC1C41C24}" type="pres">
      <dgm:prSet presAssocID="{D9279632-C743-4FC1-8992-0A2BB94C291C}" presName="parent_text_1" presStyleLbl="revTx" presStyleIdx="0" presStyleCnt="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59AA67B-EF05-4F94-A07F-DF7B9F98CBE8}" type="pres">
      <dgm:prSet presAssocID="{D9279632-C743-4FC1-8992-0A2BB94C291C}" presName="image_accent_1" presStyleCnt="0"/>
      <dgm:spPr/>
    </dgm:pt>
    <dgm:pt modelId="{ECE013C6-5493-448E-9BEE-F0413F6A2D5A}" type="pres">
      <dgm:prSet presAssocID="{D9279632-C743-4FC1-8992-0A2BB94C291C}" presName="imageAccentRepeatNode" presStyleLbl="alignNode1" presStyleIdx="0" presStyleCnt="2"/>
      <dgm:spPr/>
    </dgm:pt>
    <dgm:pt modelId="{57402FFF-47B8-4B9A-A7AE-0753F1E1ED62}" type="pres">
      <dgm:prSet presAssocID="{D9279632-C743-4FC1-8992-0A2BB94C291C}" presName="accent_1" presStyleLbl="alignNode1" presStyleIdx="1" presStyleCnt="2"/>
      <dgm:spPr/>
    </dgm:pt>
    <dgm:pt modelId="{7DFE989C-0A41-4F01-B596-DBBE2E2FEE81}" type="pres">
      <dgm:prSet presAssocID="{79F3175B-2876-4F78-AB5F-3C781AF64642}" presName="image_1" presStyleCnt="0"/>
      <dgm:spPr/>
    </dgm:pt>
    <dgm:pt modelId="{06A732E4-FCCD-43CB-BC43-965727B38D3D}" type="pres">
      <dgm:prSet presAssocID="{79F3175B-2876-4F78-AB5F-3C781AF64642}" presName="imageRepeatNode" presStyleLbl="fgImgPlace1" presStyleIdx="0" presStyleCnt="1"/>
      <dgm:spPr/>
    </dgm:pt>
  </dgm:ptLst>
  <dgm:cxnLst>
    <dgm:cxn modelId="{45704F25-6A26-461C-B501-11B8ADE5E47E}" type="presOf" srcId="{884692B2-BC5D-4F11-9467-960F6BD96A20}" destId="{691C1768-E349-42AD-A0F4-F7D92D5B85DA}" srcOrd="0" destOrd="0" presId="urn:microsoft.com/office/officeart/2008/layout/BubblePictureList"/>
    <dgm:cxn modelId="{2AB846A1-ACFF-4A63-BDA8-A159E16D40DA}" srcId="{884692B2-BC5D-4F11-9467-960F6BD96A20}" destId="{D9279632-C743-4FC1-8992-0A2BB94C291C}" srcOrd="0" destOrd="0" parTransId="{4B84604F-CD2D-4508-959D-9E7CF671AEFD}" sibTransId="{79F3175B-2876-4F78-AB5F-3C781AF64642}"/>
    <dgm:cxn modelId="{68E5B080-0F99-4857-9C5F-13E035D1679A}" type="presOf" srcId="{79F3175B-2876-4F78-AB5F-3C781AF64642}" destId="{06A732E4-FCCD-43CB-BC43-965727B38D3D}" srcOrd="0" destOrd="0" presId="urn:microsoft.com/office/officeart/2008/layout/BubblePictureList"/>
    <dgm:cxn modelId="{17EB5DEB-EB60-453A-9606-DD2710FDF539}" type="presOf" srcId="{D9279632-C743-4FC1-8992-0A2BB94C291C}" destId="{6ABE1405-6968-47E0-8825-CB8DC1C41C24}" srcOrd="0" destOrd="0" presId="urn:microsoft.com/office/officeart/2008/layout/BubblePictureList"/>
    <dgm:cxn modelId="{F7693B48-C5CD-4B80-AAD8-D6C43A505303}" type="presParOf" srcId="{691C1768-E349-42AD-A0F4-F7D92D5B85DA}" destId="{6ABE1405-6968-47E0-8825-CB8DC1C41C24}" srcOrd="0" destOrd="0" presId="urn:microsoft.com/office/officeart/2008/layout/BubblePictureList"/>
    <dgm:cxn modelId="{C48BFB90-641A-4308-AFD5-1C6756337326}" type="presParOf" srcId="{691C1768-E349-42AD-A0F4-F7D92D5B85DA}" destId="{059AA67B-EF05-4F94-A07F-DF7B9F98CBE8}" srcOrd="1" destOrd="0" presId="urn:microsoft.com/office/officeart/2008/layout/BubblePictureList"/>
    <dgm:cxn modelId="{98B75F32-0CDD-4990-9D3A-A2930FD5BF1A}" type="presParOf" srcId="{059AA67B-EF05-4F94-A07F-DF7B9F98CBE8}" destId="{ECE013C6-5493-448E-9BEE-F0413F6A2D5A}" srcOrd="0" destOrd="0" presId="urn:microsoft.com/office/officeart/2008/layout/BubblePictureList"/>
    <dgm:cxn modelId="{BF14A056-F41D-4F66-96BD-FAF8AB24B3C5}" type="presParOf" srcId="{691C1768-E349-42AD-A0F4-F7D92D5B85DA}" destId="{57402FFF-47B8-4B9A-A7AE-0753F1E1ED62}" srcOrd="2" destOrd="0" presId="urn:microsoft.com/office/officeart/2008/layout/BubblePictureList"/>
    <dgm:cxn modelId="{1F89CBCC-9B55-44D8-A51A-D1EC6C82D42C}" type="presParOf" srcId="{691C1768-E349-42AD-A0F4-F7D92D5B85DA}" destId="{7DFE989C-0A41-4F01-B596-DBBE2E2FEE81}" srcOrd="3" destOrd="0" presId="urn:microsoft.com/office/officeart/2008/layout/BubblePictureList"/>
    <dgm:cxn modelId="{0E35571D-11DE-4459-BD2B-E574699399B9}" type="presParOf" srcId="{7DFE989C-0A41-4F01-B596-DBBE2E2FEE81}" destId="{06A732E4-FCCD-43CB-BC43-965727B38D3D}" srcOrd="0" destOrd="0" presId="urn:microsoft.com/office/officeart/2008/layout/BubblePicture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4.xml><?xml version="1.0" encoding="utf-8"?>
<dgm:dataModel xmlns:dgm="http://schemas.openxmlformats.org/drawingml/2006/diagram" xmlns:a="http://schemas.openxmlformats.org/drawingml/2006/main">
  <dgm:ptLst>
    <dgm:pt modelId="{4420BA3C-3D5C-49C6-92FD-2F4B033346C9}" type="doc">
      <dgm:prSet loTypeId="urn:microsoft.com/office/officeart/2008/layout/AlternatingPictureBlocks" loCatId="picture" qsTypeId="urn:microsoft.com/office/officeart/2005/8/quickstyle/simple1" qsCatId="simple" csTypeId="urn:microsoft.com/office/officeart/2005/8/colors/accent1_2" csCatId="accent1" phldr="1"/>
      <dgm:spPr/>
    </dgm:pt>
    <dgm:pt modelId="{32FBAEBF-2CF6-4151-8DD5-3AFE325BA52F}">
      <dgm:prSet phldrT="[Текст]"/>
      <dgm:spPr/>
      <dgm:t>
        <a:bodyPr/>
        <a:lstStyle/>
        <a:p>
          <a:r>
            <a:rPr lang="ru-RU" b="0" i="0" dirty="0" smtClean="0"/>
            <a:t>Первым действительно работающим программируемым компьютером официально признана следующая модель машины </a:t>
          </a:r>
          <a:r>
            <a:rPr lang="ru-RU" b="0" i="0" dirty="0" err="1" smtClean="0"/>
            <a:t>Цузе</a:t>
          </a:r>
          <a:r>
            <a:rPr lang="ru-RU" b="0" i="0" dirty="0" smtClean="0"/>
            <a:t> – Z4. Он также вошёл в историю как создатель первого высокоуровневого языка программирования, получившего название "</a:t>
          </a:r>
          <a:r>
            <a:rPr lang="ru-RU" b="0" i="0" dirty="0" err="1" smtClean="0"/>
            <a:t>Планкалкюль</a:t>
          </a:r>
          <a:r>
            <a:rPr lang="ru-RU" b="0" i="0" dirty="0" smtClean="0"/>
            <a:t>".</a:t>
          </a:r>
          <a:endParaRPr lang="ru-RU" dirty="0"/>
        </a:p>
      </dgm:t>
    </dgm:pt>
    <dgm:pt modelId="{9814D9C4-DCE1-488B-9D9D-E93DD92DDB4F}" type="parTrans" cxnId="{3462653D-AF6A-4A06-B067-F201065162DC}">
      <dgm:prSet/>
      <dgm:spPr/>
      <dgm:t>
        <a:bodyPr/>
        <a:lstStyle/>
        <a:p>
          <a:endParaRPr lang="ru-RU"/>
        </a:p>
      </dgm:t>
    </dgm:pt>
    <dgm:pt modelId="{1818D2ED-77B9-42DA-A3E4-3BDEB52808E2}" type="sibTrans" cxnId="{3462653D-AF6A-4A06-B067-F201065162DC}">
      <dgm:prSet/>
      <dgm:spPr/>
      <dgm:t>
        <a:bodyPr/>
        <a:lstStyle/>
        <a:p>
          <a:endParaRPr lang="ru-RU"/>
        </a:p>
      </dgm:t>
    </dgm:pt>
    <dgm:pt modelId="{1FA2DB5A-74B4-4C4A-B0E1-E2E85DBE3CEC}" type="pres">
      <dgm:prSet presAssocID="{4420BA3C-3D5C-49C6-92FD-2F4B033346C9}" presName="linearFlow" presStyleCnt="0">
        <dgm:presLayoutVars>
          <dgm:dir/>
          <dgm:resizeHandles val="exact"/>
        </dgm:presLayoutVars>
      </dgm:prSet>
      <dgm:spPr/>
    </dgm:pt>
    <dgm:pt modelId="{38D7EB81-F4F6-4EC5-B76C-6C27C7A05866}" type="pres">
      <dgm:prSet presAssocID="{32FBAEBF-2CF6-4151-8DD5-3AFE325BA52F}" presName="comp" presStyleCnt="0"/>
      <dgm:spPr/>
    </dgm:pt>
    <dgm:pt modelId="{0A682359-16F9-4FA0-BFAF-DED7CE2DFE13}" type="pres">
      <dgm:prSet presAssocID="{32FBAEBF-2CF6-4151-8DD5-3AFE325BA52F}" presName="rect2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866027E-D0B3-405C-8EAD-F0B3126AD705}" type="pres">
      <dgm:prSet presAssocID="{32FBAEBF-2CF6-4151-8DD5-3AFE325BA52F}" presName="rect1" presStyleLbl="lnNode1" presStyleIdx="0" presStyleCnt="1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33000" r="-33000"/>
          </a:stretch>
        </a:blipFill>
      </dgm:spPr>
    </dgm:pt>
  </dgm:ptLst>
  <dgm:cxnLst>
    <dgm:cxn modelId="{954C0421-90D7-41DE-A5F6-B9EB5A02144B}" type="presOf" srcId="{4420BA3C-3D5C-49C6-92FD-2F4B033346C9}" destId="{1FA2DB5A-74B4-4C4A-B0E1-E2E85DBE3CEC}" srcOrd="0" destOrd="0" presId="urn:microsoft.com/office/officeart/2008/layout/AlternatingPictureBlocks"/>
    <dgm:cxn modelId="{0BA00F9F-8DB4-4AA1-9EDF-9999DCBD30C1}" type="presOf" srcId="{32FBAEBF-2CF6-4151-8DD5-3AFE325BA52F}" destId="{0A682359-16F9-4FA0-BFAF-DED7CE2DFE13}" srcOrd="0" destOrd="0" presId="urn:microsoft.com/office/officeart/2008/layout/AlternatingPictureBlocks"/>
    <dgm:cxn modelId="{3462653D-AF6A-4A06-B067-F201065162DC}" srcId="{4420BA3C-3D5C-49C6-92FD-2F4B033346C9}" destId="{32FBAEBF-2CF6-4151-8DD5-3AFE325BA52F}" srcOrd="0" destOrd="0" parTransId="{9814D9C4-DCE1-488B-9D9D-E93DD92DDB4F}" sibTransId="{1818D2ED-77B9-42DA-A3E4-3BDEB52808E2}"/>
    <dgm:cxn modelId="{D0CB80D2-A6E2-44BC-9A1B-B8B3D9B2C222}" type="presParOf" srcId="{1FA2DB5A-74B4-4C4A-B0E1-E2E85DBE3CEC}" destId="{38D7EB81-F4F6-4EC5-B76C-6C27C7A05866}" srcOrd="0" destOrd="0" presId="urn:microsoft.com/office/officeart/2008/layout/AlternatingPictureBlocks"/>
    <dgm:cxn modelId="{94500225-57B6-4153-9A35-59403D2A089B}" type="presParOf" srcId="{38D7EB81-F4F6-4EC5-B76C-6C27C7A05866}" destId="{0A682359-16F9-4FA0-BFAF-DED7CE2DFE13}" srcOrd="0" destOrd="0" presId="urn:microsoft.com/office/officeart/2008/layout/AlternatingPictureBlocks"/>
    <dgm:cxn modelId="{1071E5D1-B3D4-454B-B5D5-908575A3BD8D}" type="presParOf" srcId="{38D7EB81-F4F6-4EC5-B76C-6C27C7A05866}" destId="{3866027E-D0B3-405C-8EAD-F0B3126AD705}" srcOrd="1" destOrd="0" presId="urn:microsoft.com/office/officeart/2008/layout/AlternatingPictureBlock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5.xml><?xml version="1.0" encoding="utf-8"?>
<dgm:dataModel xmlns:dgm="http://schemas.openxmlformats.org/drawingml/2006/diagram" xmlns:a="http://schemas.openxmlformats.org/drawingml/2006/main">
  <dgm:ptLst>
    <dgm:pt modelId="{C10A0630-6757-4010-B4E0-BFDA0C431EFB}" type="doc">
      <dgm:prSet loTypeId="urn:microsoft.com/office/officeart/2008/layout/AlternatingPictureCircles" loCatId="pictur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AF36146F-C64B-4E99-86B5-70F6697D387D}">
      <dgm:prSet phldrT="[Текст]"/>
      <dgm:spPr/>
      <dgm:t>
        <a:bodyPr/>
        <a:lstStyle/>
        <a:p>
          <a:r>
            <a:rPr lang="ru-RU" dirty="0" smtClean="0"/>
            <a:t>Джон Фон Нейман</a:t>
          </a:r>
          <a:endParaRPr lang="ru-RU" dirty="0"/>
        </a:p>
      </dgm:t>
    </dgm:pt>
    <dgm:pt modelId="{0CAF3CBE-0BE2-429F-8DE0-F0B1C0816C22}" type="parTrans" cxnId="{0FF132CE-A2D1-455D-AA66-D9B906982965}">
      <dgm:prSet/>
      <dgm:spPr/>
      <dgm:t>
        <a:bodyPr/>
        <a:lstStyle/>
        <a:p>
          <a:endParaRPr lang="ru-RU"/>
        </a:p>
      </dgm:t>
    </dgm:pt>
    <dgm:pt modelId="{F759EE94-3813-45D8-8988-34C447E9D38D}" type="sibTrans" cxnId="{0FF132CE-A2D1-455D-AA66-D9B906982965}">
      <dgm:prSet/>
      <dgm:spPr/>
      <dgm:t>
        <a:bodyPr/>
        <a:lstStyle/>
        <a:p>
          <a:endParaRPr lang="ru-RU"/>
        </a:p>
      </dgm:t>
    </dgm:pt>
    <dgm:pt modelId="{48378CF2-691D-4052-93B4-52FA9C7794B5}">
      <dgm:prSet phldrT="[Текст]"/>
      <dgm:spPr/>
      <dgm:t>
        <a:bodyPr/>
        <a:lstStyle/>
        <a:p>
          <a:r>
            <a:rPr lang="ru-RU" dirty="0" smtClean="0"/>
            <a:t>Сергей Лебедев</a:t>
          </a:r>
          <a:endParaRPr lang="ru-RU" dirty="0"/>
        </a:p>
      </dgm:t>
    </dgm:pt>
    <dgm:pt modelId="{23B92DE9-0B15-403D-92E7-5D4B9CA1B240}" type="parTrans" cxnId="{D9A4C155-42CA-4409-A00B-136051BE9CCA}">
      <dgm:prSet/>
      <dgm:spPr/>
      <dgm:t>
        <a:bodyPr/>
        <a:lstStyle/>
        <a:p>
          <a:endParaRPr lang="ru-RU"/>
        </a:p>
      </dgm:t>
    </dgm:pt>
    <dgm:pt modelId="{D3CE5A09-6B83-472D-A2B1-ED1E5FA5A702}" type="sibTrans" cxnId="{D9A4C155-42CA-4409-A00B-136051BE9CCA}">
      <dgm:prSet/>
      <dgm:spPr/>
      <dgm:t>
        <a:bodyPr/>
        <a:lstStyle/>
        <a:p>
          <a:endParaRPr lang="ru-RU"/>
        </a:p>
      </dgm:t>
    </dgm:pt>
    <dgm:pt modelId="{25C5772E-C4E5-4BCB-8950-24A848A34547}">
      <dgm:prSet phldrT="[Текст]" phldr="1"/>
      <dgm:spPr/>
      <dgm:t>
        <a:bodyPr/>
        <a:lstStyle/>
        <a:p>
          <a:endParaRPr lang="ru-RU"/>
        </a:p>
      </dgm:t>
    </dgm:pt>
    <dgm:pt modelId="{4131AED8-A1AC-4EE1-B0CE-798C50F44375}" type="parTrans" cxnId="{D4830344-4C6D-4D24-A1CB-DC23AB90078D}">
      <dgm:prSet/>
      <dgm:spPr/>
      <dgm:t>
        <a:bodyPr/>
        <a:lstStyle/>
        <a:p>
          <a:endParaRPr lang="ru-RU"/>
        </a:p>
      </dgm:t>
    </dgm:pt>
    <dgm:pt modelId="{96AAFB6B-C6AC-4555-8B9B-777F36F36D5F}" type="sibTrans" cxnId="{D4830344-4C6D-4D24-A1CB-DC23AB90078D}">
      <dgm:prSet/>
      <dgm:spPr/>
      <dgm:t>
        <a:bodyPr/>
        <a:lstStyle/>
        <a:p>
          <a:endParaRPr lang="ru-RU"/>
        </a:p>
      </dgm:t>
    </dgm:pt>
    <dgm:pt modelId="{9D2F6F9A-EFD9-44FA-8857-1929BA8B2029}" type="pres">
      <dgm:prSet presAssocID="{C10A0630-6757-4010-B4E0-BFDA0C431EFB}" presName="Name0" presStyleCnt="0">
        <dgm:presLayoutVars>
          <dgm:chMax/>
          <dgm:chPref/>
          <dgm:dir/>
        </dgm:presLayoutVars>
      </dgm:prSet>
      <dgm:spPr/>
    </dgm:pt>
    <dgm:pt modelId="{2699C839-BF88-42B5-9F4D-B9432430C52C}" type="pres">
      <dgm:prSet presAssocID="{AF36146F-C64B-4E99-86B5-70F6697D387D}" presName="composite" presStyleCnt="0"/>
      <dgm:spPr/>
    </dgm:pt>
    <dgm:pt modelId="{D55530E2-1257-4975-B664-7BEFC620950F}" type="pres">
      <dgm:prSet presAssocID="{AF36146F-C64B-4E99-86B5-70F6697D387D}" presName="Accent" presStyleLbl="alignNode1" presStyleIdx="0" presStyleCnt="5">
        <dgm:presLayoutVars>
          <dgm:chMax val="0"/>
          <dgm:chPref val="0"/>
        </dgm:presLayoutVars>
      </dgm:prSet>
      <dgm:spPr/>
    </dgm:pt>
    <dgm:pt modelId="{0F521F13-9AAA-4A9D-B427-4C6FFEF8B452}" type="pres">
      <dgm:prSet presAssocID="{AF36146F-C64B-4E99-86B5-70F6697D387D}" presName="Image" presStyleLbl="bgImgPlace1" presStyleIdx="0" presStyleCnt="3">
        <dgm:presLayoutVars>
          <dgm:chMax val="0"/>
          <dgm:chPref val="0"/>
          <dgm:bulletEnabled val="1"/>
        </dgm:presLayoutVars>
      </dgm:prSet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36000" b="-36000"/>
          </a:stretch>
        </a:blipFill>
      </dgm:spPr>
    </dgm:pt>
    <dgm:pt modelId="{EE1C7443-1BF7-4FC9-A2FD-D21D152559C9}" type="pres">
      <dgm:prSet presAssocID="{AF36146F-C64B-4E99-86B5-70F6697D387D}" presName="Parent" presStyleLbl="fgAccFollowNode1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04C6D86-4D93-4F86-B956-005550CF153D}" type="pres">
      <dgm:prSet presAssocID="{AF36146F-C64B-4E99-86B5-70F6697D387D}" presName="Space" presStyleCnt="0">
        <dgm:presLayoutVars>
          <dgm:chMax val="0"/>
          <dgm:chPref val="0"/>
        </dgm:presLayoutVars>
      </dgm:prSet>
      <dgm:spPr/>
    </dgm:pt>
    <dgm:pt modelId="{AC13EE77-20C6-4EAE-8D6E-FD4F0A11653E}" type="pres">
      <dgm:prSet presAssocID="{F759EE94-3813-45D8-8988-34C447E9D38D}" presName="ConnectorComposite" presStyleCnt="0"/>
      <dgm:spPr/>
    </dgm:pt>
    <dgm:pt modelId="{E40D5CBB-34C9-4FA8-A990-33EFCFC747AF}" type="pres">
      <dgm:prSet presAssocID="{F759EE94-3813-45D8-8988-34C447E9D38D}" presName="TopSpacing" presStyleCnt="0"/>
      <dgm:spPr/>
    </dgm:pt>
    <dgm:pt modelId="{E57B4D29-C24F-471D-AA34-70E5B6FDE554}" type="pres">
      <dgm:prSet presAssocID="{F759EE94-3813-45D8-8988-34C447E9D38D}" presName="Connector" presStyleLbl="alignNode1" presStyleIdx="1" presStyleCnt="5"/>
      <dgm:spPr/>
    </dgm:pt>
    <dgm:pt modelId="{CA4FAFE3-C866-46CC-8AB3-41AEC3ACBCA6}" type="pres">
      <dgm:prSet presAssocID="{F759EE94-3813-45D8-8988-34C447E9D38D}" presName="BottomSpacing" presStyleCnt="0"/>
      <dgm:spPr/>
    </dgm:pt>
    <dgm:pt modelId="{EFBD9E80-39D6-430D-AA7B-1949D1B013C0}" type="pres">
      <dgm:prSet presAssocID="{48378CF2-691D-4052-93B4-52FA9C7794B5}" presName="composite" presStyleCnt="0"/>
      <dgm:spPr/>
    </dgm:pt>
    <dgm:pt modelId="{A0D6FF9A-8B35-4526-BFF6-994242CDFDAC}" type="pres">
      <dgm:prSet presAssocID="{48378CF2-691D-4052-93B4-52FA9C7794B5}" presName="Accent" presStyleLbl="alignNode1" presStyleIdx="2" presStyleCnt="5">
        <dgm:presLayoutVars>
          <dgm:chMax val="0"/>
          <dgm:chPref val="0"/>
        </dgm:presLayoutVars>
      </dgm:prSet>
      <dgm:spPr/>
    </dgm:pt>
    <dgm:pt modelId="{094A091E-F415-448E-9E4C-220090B49232}" type="pres">
      <dgm:prSet presAssocID="{48378CF2-691D-4052-93B4-52FA9C7794B5}" presName="Image" presStyleLbl="bgImgPlace1" presStyleIdx="1" presStyleCnt="3">
        <dgm:presLayoutVars>
          <dgm:chMax val="0"/>
          <dgm:chPref val="0"/>
          <dgm:bulletEnabled val="1"/>
        </dgm:presLayoutVars>
      </dgm:prSet>
      <dgm:spPr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29000" b="-29000"/>
          </a:stretch>
        </a:blipFill>
      </dgm:spPr>
    </dgm:pt>
    <dgm:pt modelId="{DC4FDD7F-82FA-4773-ABBD-8842D5087214}" type="pres">
      <dgm:prSet presAssocID="{48378CF2-691D-4052-93B4-52FA9C7794B5}" presName="Parent" presStyleLbl="fgAccFollowNode1" presStyleIdx="1" presStyleCnt="3">
        <dgm:presLayoutVars>
          <dgm:chMax val="0"/>
          <dgm:chPref val="0"/>
          <dgm:bulletEnabled val="1"/>
        </dgm:presLayoutVars>
      </dgm:prSet>
      <dgm:spPr/>
    </dgm:pt>
    <dgm:pt modelId="{A7AFCD17-E58C-4847-BC3D-C9D09BD1F9E8}" type="pres">
      <dgm:prSet presAssocID="{48378CF2-691D-4052-93B4-52FA9C7794B5}" presName="Space" presStyleCnt="0">
        <dgm:presLayoutVars>
          <dgm:chMax val="0"/>
          <dgm:chPref val="0"/>
        </dgm:presLayoutVars>
      </dgm:prSet>
      <dgm:spPr/>
    </dgm:pt>
    <dgm:pt modelId="{F62806A9-E02A-434A-88B9-7B6F04343A8C}" type="pres">
      <dgm:prSet presAssocID="{D3CE5A09-6B83-472D-A2B1-ED1E5FA5A702}" presName="ConnectorComposite" presStyleCnt="0"/>
      <dgm:spPr/>
    </dgm:pt>
    <dgm:pt modelId="{7D51DFD2-9357-4F5D-AC45-23B8B4699B1E}" type="pres">
      <dgm:prSet presAssocID="{D3CE5A09-6B83-472D-A2B1-ED1E5FA5A702}" presName="TopSpacing" presStyleCnt="0"/>
      <dgm:spPr/>
    </dgm:pt>
    <dgm:pt modelId="{14CF0A03-9082-4C76-AE38-B193718E60BE}" type="pres">
      <dgm:prSet presAssocID="{D3CE5A09-6B83-472D-A2B1-ED1E5FA5A702}" presName="Connector" presStyleLbl="alignNode1" presStyleIdx="3" presStyleCnt="5"/>
      <dgm:spPr/>
    </dgm:pt>
    <dgm:pt modelId="{516FEE1D-969A-4C6C-B581-4D7ADFB5E43A}" type="pres">
      <dgm:prSet presAssocID="{D3CE5A09-6B83-472D-A2B1-ED1E5FA5A702}" presName="BottomSpacing" presStyleCnt="0"/>
      <dgm:spPr/>
    </dgm:pt>
    <dgm:pt modelId="{C8CFD9ED-2794-453F-BEFF-A54E400F9765}" type="pres">
      <dgm:prSet presAssocID="{25C5772E-C4E5-4BCB-8950-24A848A34547}" presName="composite" presStyleCnt="0"/>
      <dgm:spPr/>
    </dgm:pt>
    <dgm:pt modelId="{54BAB57F-E489-4A17-AC81-CADFAB9E6C6B}" type="pres">
      <dgm:prSet presAssocID="{25C5772E-C4E5-4BCB-8950-24A848A34547}" presName="Accent" presStyleLbl="alignNode1" presStyleIdx="4" presStyleCnt="5">
        <dgm:presLayoutVars>
          <dgm:chMax val="0"/>
          <dgm:chPref val="0"/>
        </dgm:presLayoutVars>
      </dgm:prSet>
      <dgm:spPr/>
    </dgm:pt>
    <dgm:pt modelId="{CCAE0137-35D8-4DD9-B739-89DD719A2FFB}" type="pres">
      <dgm:prSet presAssocID="{25C5772E-C4E5-4BCB-8950-24A848A34547}" presName="Image" presStyleLbl="bgImgPlace1" presStyleIdx="2" presStyleCnt="3">
        <dgm:presLayoutVars>
          <dgm:chMax val="0"/>
          <dgm:chPref val="0"/>
          <dgm:bulletEnabled val="1"/>
        </dgm:presLayoutVars>
      </dgm:prSet>
      <dgm:spPr/>
    </dgm:pt>
    <dgm:pt modelId="{1A79697C-1EB1-4E56-86E9-9B1177AD813D}" type="pres">
      <dgm:prSet presAssocID="{25C5772E-C4E5-4BCB-8950-24A848A34547}" presName="Parent" presStyleLbl="fgAccFollowNode1" presStyleIdx="2" presStyleCnt="3">
        <dgm:presLayoutVars>
          <dgm:chMax val="0"/>
          <dgm:chPref val="0"/>
          <dgm:bulletEnabled val="1"/>
        </dgm:presLayoutVars>
      </dgm:prSet>
      <dgm:spPr/>
    </dgm:pt>
    <dgm:pt modelId="{D18905BF-2D05-487F-B263-E93B8C004F8F}" type="pres">
      <dgm:prSet presAssocID="{25C5772E-C4E5-4BCB-8950-24A848A34547}" presName="Space" presStyleCnt="0">
        <dgm:presLayoutVars>
          <dgm:chMax val="0"/>
          <dgm:chPref val="0"/>
        </dgm:presLayoutVars>
      </dgm:prSet>
      <dgm:spPr/>
    </dgm:pt>
  </dgm:ptLst>
  <dgm:cxnLst>
    <dgm:cxn modelId="{23465B62-F18A-479E-AE75-A9D1A3D6FF36}" type="presOf" srcId="{C10A0630-6757-4010-B4E0-BFDA0C431EFB}" destId="{9D2F6F9A-EFD9-44FA-8857-1929BA8B2029}" srcOrd="0" destOrd="0" presId="urn:microsoft.com/office/officeart/2008/layout/AlternatingPictureCircles"/>
    <dgm:cxn modelId="{0FF132CE-A2D1-455D-AA66-D9B906982965}" srcId="{C10A0630-6757-4010-B4E0-BFDA0C431EFB}" destId="{AF36146F-C64B-4E99-86B5-70F6697D387D}" srcOrd="0" destOrd="0" parTransId="{0CAF3CBE-0BE2-429F-8DE0-F0B1C0816C22}" sibTransId="{F759EE94-3813-45D8-8988-34C447E9D38D}"/>
    <dgm:cxn modelId="{D4830344-4C6D-4D24-A1CB-DC23AB90078D}" srcId="{C10A0630-6757-4010-B4E0-BFDA0C431EFB}" destId="{25C5772E-C4E5-4BCB-8950-24A848A34547}" srcOrd="2" destOrd="0" parTransId="{4131AED8-A1AC-4EE1-B0CE-798C50F44375}" sibTransId="{96AAFB6B-C6AC-4555-8B9B-777F36F36D5F}"/>
    <dgm:cxn modelId="{FE931C84-B48A-4F17-BD15-74E53DC8A855}" type="presOf" srcId="{48378CF2-691D-4052-93B4-52FA9C7794B5}" destId="{DC4FDD7F-82FA-4773-ABBD-8842D5087214}" srcOrd="0" destOrd="0" presId="urn:microsoft.com/office/officeart/2008/layout/AlternatingPictureCircles"/>
    <dgm:cxn modelId="{035944CE-5421-4592-AB80-28B2308C9EDC}" type="presOf" srcId="{25C5772E-C4E5-4BCB-8950-24A848A34547}" destId="{1A79697C-1EB1-4E56-86E9-9B1177AD813D}" srcOrd="0" destOrd="0" presId="urn:microsoft.com/office/officeart/2008/layout/AlternatingPictureCircles"/>
    <dgm:cxn modelId="{8813AB5E-B01F-430F-8FA9-D926D364B20E}" type="presOf" srcId="{AF36146F-C64B-4E99-86B5-70F6697D387D}" destId="{EE1C7443-1BF7-4FC9-A2FD-D21D152559C9}" srcOrd="0" destOrd="0" presId="urn:microsoft.com/office/officeart/2008/layout/AlternatingPictureCircles"/>
    <dgm:cxn modelId="{D9A4C155-42CA-4409-A00B-136051BE9CCA}" srcId="{C10A0630-6757-4010-B4E0-BFDA0C431EFB}" destId="{48378CF2-691D-4052-93B4-52FA9C7794B5}" srcOrd="1" destOrd="0" parTransId="{23B92DE9-0B15-403D-92E7-5D4B9CA1B240}" sibTransId="{D3CE5A09-6B83-472D-A2B1-ED1E5FA5A702}"/>
    <dgm:cxn modelId="{99BCFB64-1A13-479A-A729-29E37F8E1230}" type="presParOf" srcId="{9D2F6F9A-EFD9-44FA-8857-1929BA8B2029}" destId="{2699C839-BF88-42B5-9F4D-B9432430C52C}" srcOrd="0" destOrd="0" presId="urn:microsoft.com/office/officeart/2008/layout/AlternatingPictureCircles"/>
    <dgm:cxn modelId="{BAC1F509-72EB-4577-BBA0-C718F7F92001}" type="presParOf" srcId="{2699C839-BF88-42B5-9F4D-B9432430C52C}" destId="{D55530E2-1257-4975-B664-7BEFC620950F}" srcOrd="0" destOrd="0" presId="urn:microsoft.com/office/officeart/2008/layout/AlternatingPictureCircles"/>
    <dgm:cxn modelId="{5D5D95E0-521F-4E58-B8C3-55F66AB87639}" type="presParOf" srcId="{2699C839-BF88-42B5-9F4D-B9432430C52C}" destId="{0F521F13-9AAA-4A9D-B427-4C6FFEF8B452}" srcOrd="1" destOrd="0" presId="urn:microsoft.com/office/officeart/2008/layout/AlternatingPictureCircles"/>
    <dgm:cxn modelId="{1B466AAC-CA9F-4918-9666-8AC26C89155E}" type="presParOf" srcId="{2699C839-BF88-42B5-9F4D-B9432430C52C}" destId="{EE1C7443-1BF7-4FC9-A2FD-D21D152559C9}" srcOrd="2" destOrd="0" presId="urn:microsoft.com/office/officeart/2008/layout/AlternatingPictureCircles"/>
    <dgm:cxn modelId="{AA05A77E-9908-4517-9691-0880ED6349C8}" type="presParOf" srcId="{2699C839-BF88-42B5-9F4D-B9432430C52C}" destId="{F04C6D86-4D93-4F86-B956-005550CF153D}" srcOrd="3" destOrd="0" presId="urn:microsoft.com/office/officeart/2008/layout/AlternatingPictureCircles"/>
    <dgm:cxn modelId="{5589FBD1-19AE-4478-B1CB-5BD7FB354253}" type="presParOf" srcId="{9D2F6F9A-EFD9-44FA-8857-1929BA8B2029}" destId="{AC13EE77-20C6-4EAE-8D6E-FD4F0A11653E}" srcOrd="1" destOrd="0" presId="urn:microsoft.com/office/officeart/2008/layout/AlternatingPictureCircles"/>
    <dgm:cxn modelId="{69F7F7DE-EB02-4960-9991-FEE7A6ED9CDB}" type="presParOf" srcId="{AC13EE77-20C6-4EAE-8D6E-FD4F0A11653E}" destId="{E40D5CBB-34C9-4FA8-A990-33EFCFC747AF}" srcOrd="0" destOrd="0" presId="urn:microsoft.com/office/officeart/2008/layout/AlternatingPictureCircles"/>
    <dgm:cxn modelId="{A4D23C5B-9CB9-46B1-ABA3-92E210EE38A1}" type="presParOf" srcId="{AC13EE77-20C6-4EAE-8D6E-FD4F0A11653E}" destId="{E57B4D29-C24F-471D-AA34-70E5B6FDE554}" srcOrd="1" destOrd="0" presId="urn:microsoft.com/office/officeart/2008/layout/AlternatingPictureCircles"/>
    <dgm:cxn modelId="{32E34C14-2920-4433-BCD7-7CF97A371C2A}" type="presParOf" srcId="{AC13EE77-20C6-4EAE-8D6E-FD4F0A11653E}" destId="{CA4FAFE3-C866-46CC-8AB3-41AEC3ACBCA6}" srcOrd="2" destOrd="0" presId="urn:microsoft.com/office/officeart/2008/layout/AlternatingPictureCircles"/>
    <dgm:cxn modelId="{292DE16D-E69F-4A02-9983-1818CBE25471}" type="presParOf" srcId="{9D2F6F9A-EFD9-44FA-8857-1929BA8B2029}" destId="{EFBD9E80-39D6-430D-AA7B-1949D1B013C0}" srcOrd="2" destOrd="0" presId="urn:microsoft.com/office/officeart/2008/layout/AlternatingPictureCircles"/>
    <dgm:cxn modelId="{A3441E28-4C04-480E-BAFB-F61CB0BBB262}" type="presParOf" srcId="{EFBD9E80-39D6-430D-AA7B-1949D1B013C0}" destId="{A0D6FF9A-8B35-4526-BFF6-994242CDFDAC}" srcOrd="0" destOrd="0" presId="urn:microsoft.com/office/officeart/2008/layout/AlternatingPictureCircles"/>
    <dgm:cxn modelId="{D3F23434-56B6-4997-A166-4E6DDF33342E}" type="presParOf" srcId="{EFBD9E80-39D6-430D-AA7B-1949D1B013C0}" destId="{094A091E-F415-448E-9E4C-220090B49232}" srcOrd="1" destOrd="0" presId="urn:microsoft.com/office/officeart/2008/layout/AlternatingPictureCircles"/>
    <dgm:cxn modelId="{45F26D07-5462-42EE-BF50-EB2888045721}" type="presParOf" srcId="{EFBD9E80-39D6-430D-AA7B-1949D1B013C0}" destId="{DC4FDD7F-82FA-4773-ABBD-8842D5087214}" srcOrd="2" destOrd="0" presId="urn:microsoft.com/office/officeart/2008/layout/AlternatingPictureCircles"/>
    <dgm:cxn modelId="{6187C5CA-F477-4357-BCB6-3DE375111A34}" type="presParOf" srcId="{EFBD9E80-39D6-430D-AA7B-1949D1B013C0}" destId="{A7AFCD17-E58C-4847-BC3D-C9D09BD1F9E8}" srcOrd="3" destOrd="0" presId="urn:microsoft.com/office/officeart/2008/layout/AlternatingPictureCircles"/>
    <dgm:cxn modelId="{022C2A02-9AC1-47D2-AE6C-B036B6B28569}" type="presParOf" srcId="{9D2F6F9A-EFD9-44FA-8857-1929BA8B2029}" destId="{F62806A9-E02A-434A-88B9-7B6F04343A8C}" srcOrd="3" destOrd="0" presId="urn:microsoft.com/office/officeart/2008/layout/AlternatingPictureCircles"/>
    <dgm:cxn modelId="{B373B651-5C99-4781-9DE2-03264F77136A}" type="presParOf" srcId="{F62806A9-E02A-434A-88B9-7B6F04343A8C}" destId="{7D51DFD2-9357-4F5D-AC45-23B8B4699B1E}" srcOrd="0" destOrd="0" presId="urn:microsoft.com/office/officeart/2008/layout/AlternatingPictureCircles"/>
    <dgm:cxn modelId="{F5287DD6-CDE2-48AE-9BCA-5C96C414A0B4}" type="presParOf" srcId="{F62806A9-E02A-434A-88B9-7B6F04343A8C}" destId="{14CF0A03-9082-4C76-AE38-B193718E60BE}" srcOrd="1" destOrd="0" presId="urn:microsoft.com/office/officeart/2008/layout/AlternatingPictureCircles"/>
    <dgm:cxn modelId="{DFDE4189-FEFA-4228-9B4C-3B9A3940107B}" type="presParOf" srcId="{F62806A9-E02A-434A-88B9-7B6F04343A8C}" destId="{516FEE1D-969A-4C6C-B581-4D7ADFB5E43A}" srcOrd="2" destOrd="0" presId="urn:microsoft.com/office/officeart/2008/layout/AlternatingPictureCircles"/>
    <dgm:cxn modelId="{F95A47AA-137E-45C7-AD08-D12A5BDAC51C}" type="presParOf" srcId="{9D2F6F9A-EFD9-44FA-8857-1929BA8B2029}" destId="{C8CFD9ED-2794-453F-BEFF-A54E400F9765}" srcOrd="4" destOrd="0" presId="urn:microsoft.com/office/officeart/2008/layout/AlternatingPictureCircles"/>
    <dgm:cxn modelId="{4C107406-7AAA-47B9-8C26-E3F9A5D22D9D}" type="presParOf" srcId="{C8CFD9ED-2794-453F-BEFF-A54E400F9765}" destId="{54BAB57F-E489-4A17-AC81-CADFAB9E6C6B}" srcOrd="0" destOrd="0" presId="urn:microsoft.com/office/officeart/2008/layout/AlternatingPictureCircles"/>
    <dgm:cxn modelId="{30DCF4DF-8CD0-4DF1-8BEA-A277DD8E878C}" type="presParOf" srcId="{C8CFD9ED-2794-453F-BEFF-A54E400F9765}" destId="{CCAE0137-35D8-4DD9-B739-89DD719A2FFB}" srcOrd="1" destOrd="0" presId="urn:microsoft.com/office/officeart/2008/layout/AlternatingPictureCircles"/>
    <dgm:cxn modelId="{38842FE9-66CC-4DFF-95AE-C6805AC9F838}" type="presParOf" srcId="{C8CFD9ED-2794-453F-BEFF-A54E400F9765}" destId="{1A79697C-1EB1-4E56-86E9-9B1177AD813D}" srcOrd="2" destOrd="0" presId="urn:microsoft.com/office/officeart/2008/layout/AlternatingPictureCircles"/>
    <dgm:cxn modelId="{03C6F95B-E3BE-4EC2-B8A9-3C8BD3810CFD}" type="presParOf" srcId="{C8CFD9ED-2794-453F-BEFF-A54E400F9765}" destId="{D18905BF-2D05-487F-B263-E93B8C004F8F}" srcOrd="3" destOrd="0" presId="urn:microsoft.com/office/officeart/2008/layout/AlternatingPictureCircle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6.xml><?xml version="1.0" encoding="utf-8"?>
<dgm:dataModel xmlns:dgm="http://schemas.openxmlformats.org/drawingml/2006/diagram" xmlns:a="http://schemas.openxmlformats.org/drawingml/2006/main">
  <dgm:ptLst>
    <dgm:pt modelId="{91FA8401-E09F-4944-B4C8-EDA4990AFEE3}" type="doc">
      <dgm:prSet loTypeId="urn:microsoft.com/office/officeart/2008/layout/AlternatingPictureBlocks" loCatId="picture" qsTypeId="urn:microsoft.com/office/officeart/2005/8/quickstyle/simple1" qsCatId="simple" csTypeId="urn:microsoft.com/office/officeart/2005/8/colors/accent1_2" csCatId="accent1" phldr="1"/>
      <dgm:spPr/>
    </dgm:pt>
    <dgm:pt modelId="{7B016F7A-92B4-4D6D-8A31-B4351783FC57}">
      <dgm:prSet phldrT="[Текст]"/>
      <dgm:spPr/>
      <dgm:t>
        <a:bodyPr/>
        <a:lstStyle/>
        <a:p>
          <a:r>
            <a:rPr lang="ru-RU" b="0" i="0" dirty="0" smtClean="0"/>
            <a:t>В 1945 году американским математиком венгерско-немецкого происхождения Джоном (Яношем </a:t>
          </a:r>
          <a:r>
            <a:rPr lang="ru-RU" b="0" i="0" dirty="0" err="1" smtClean="0"/>
            <a:t>Лайошем</a:t>
          </a:r>
          <a:r>
            <a:rPr lang="ru-RU" b="0" i="0" dirty="0" smtClean="0"/>
            <a:t>) фон Нейманом был создан прообраз архитектуры современных компьютеров.</a:t>
          </a:r>
          <a:endParaRPr lang="ru-RU" dirty="0"/>
        </a:p>
      </dgm:t>
    </dgm:pt>
    <dgm:pt modelId="{27723659-7A91-41E6-A3BC-76E22D607B29}" type="parTrans" cxnId="{7E004783-BCD6-4C01-AE5B-DDDEE0184B22}">
      <dgm:prSet/>
      <dgm:spPr/>
      <dgm:t>
        <a:bodyPr/>
        <a:lstStyle/>
        <a:p>
          <a:endParaRPr lang="ru-RU"/>
        </a:p>
      </dgm:t>
    </dgm:pt>
    <dgm:pt modelId="{7D984A4F-D21B-4D5D-83E5-1FEC9D5FE467}" type="sibTrans" cxnId="{7E004783-BCD6-4C01-AE5B-DDDEE0184B22}">
      <dgm:prSet/>
      <dgm:spPr/>
      <dgm:t>
        <a:bodyPr/>
        <a:lstStyle/>
        <a:p>
          <a:endParaRPr lang="ru-RU"/>
        </a:p>
      </dgm:t>
    </dgm:pt>
    <dgm:pt modelId="{12471422-25E9-4929-A5CF-D4FC6666DA27}" type="pres">
      <dgm:prSet presAssocID="{91FA8401-E09F-4944-B4C8-EDA4990AFEE3}" presName="linearFlow" presStyleCnt="0">
        <dgm:presLayoutVars>
          <dgm:dir/>
          <dgm:resizeHandles val="exact"/>
        </dgm:presLayoutVars>
      </dgm:prSet>
      <dgm:spPr/>
    </dgm:pt>
    <dgm:pt modelId="{B0DC8DA3-BC7E-4A57-95C2-AC5BA4A27B3B}" type="pres">
      <dgm:prSet presAssocID="{7B016F7A-92B4-4D6D-8A31-B4351783FC57}" presName="comp" presStyleCnt="0"/>
      <dgm:spPr/>
    </dgm:pt>
    <dgm:pt modelId="{C93C84E1-922D-4B97-81AA-8CB799137CBD}" type="pres">
      <dgm:prSet presAssocID="{7B016F7A-92B4-4D6D-8A31-B4351783FC57}" presName="rect2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650EB58-ACAA-4C85-AF94-7CAD506E4FF4}" type="pres">
      <dgm:prSet presAssocID="{7B016F7A-92B4-4D6D-8A31-B4351783FC57}" presName="rect1" presStyleLbl="lnNode1" presStyleIdx="0" presStyleCnt="1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14000" b="-14000"/>
          </a:stretch>
        </a:blipFill>
      </dgm:spPr>
    </dgm:pt>
  </dgm:ptLst>
  <dgm:cxnLst>
    <dgm:cxn modelId="{ABC55139-B39A-4A12-AF41-A8D6202A20ED}" type="presOf" srcId="{91FA8401-E09F-4944-B4C8-EDA4990AFEE3}" destId="{12471422-25E9-4929-A5CF-D4FC6666DA27}" srcOrd="0" destOrd="0" presId="urn:microsoft.com/office/officeart/2008/layout/AlternatingPictureBlocks"/>
    <dgm:cxn modelId="{7E004783-BCD6-4C01-AE5B-DDDEE0184B22}" srcId="{91FA8401-E09F-4944-B4C8-EDA4990AFEE3}" destId="{7B016F7A-92B4-4D6D-8A31-B4351783FC57}" srcOrd="0" destOrd="0" parTransId="{27723659-7A91-41E6-A3BC-76E22D607B29}" sibTransId="{7D984A4F-D21B-4D5D-83E5-1FEC9D5FE467}"/>
    <dgm:cxn modelId="{35CDB8C5-B018-4A1B-9DE5-3A8DA7B4BB24}" type="presOf" srcId="{7B016F7A-92B4-4D6D-8A31-B4351783FC57}" destId="{C93C84E1-922D-4B97-81AA-8CB799137CBD}" srcOrd="0" destOrd="0" presId="urn:microsoft.com/office/officeart/2008/layout/AlternatingPictureBlocks"/>
    <dgm:cxn modelId="{AEFA65BB-B71C-4AE0-BE4C-BB10644D2F36}" type="presParOf" srcId="{12471422-25E9-4929-A5CF-D4FC6666DA27}" destId="{B0DC8DA3-BC7E-4A57-95C2-AC5BA4A27B3B}" srcOrd="0" destOrd="0" presId="urn:microsoft.com/office/officeart/2008/layout/AlternatingPictureBlocks"/>
    <dgm:cxn modelId="{373CEEF7-458E-4F0F-A86F-F88D736BD717}" type="presParOf" srcId="{B0DC8DA3-BC7E-4A57-95C2-AC5BA4A27B3B}" destId="{C93C84E1-922D-4B97-81AA-8CB799137CBD}" srcOrd="0" destOrd="0" presId="urn:microsoft.com/office/officeart/2008/layout/AlternatingPictureBlocks"/>
    <dgm:cxn modelId="{55F7DFCE-273C-4F1F-A3C1-A319A5198B8E}" type="presParOf" srcId="{B0DC8DA3-BC7E-4A57-95C2-AC5BA4A27B3B}" destId="{A650EB58-ACAA-4C85-AF94-7CAD506E4FF4}" srcOrd="1" destOrd="0" presId="urn:microsoft.com/office/officeart/2008/layout/AlternatingPictureBlock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7.xml><?xml version="1.0" encoding="utf-8"?>
<dgm:dataModel xmlns:dgm="http://schemas.openxmlformats.org/drawingml/2006/diagram" xmlns:a="http://schemas.openxmlformats.org/drawingml/2006/main">
  <dgm:ptLst>
    <dgm:pt modelId="{81A31990-CEF0-4812-BDE9-D9BD7BF178A7}" type="doc">
      <dgm:prSet loTypeId="urn:microsoft.com/office/officeart/2008/layout/AlternatingPictureBlocks" loCatId="picture" qsTypeId="urn:microsoft.com/office/officeart/2005/8/quickstyle/simple1" qsCatId="simple" csTypeId="urn:microsoft.com/office/officeart/2005/8/colors/accent1_2" csCatId="accent1" phldr="1"/>
      <dgm:spPr/>
    </dgm:pt>
    <dgm:pt modelId="{6E850F91-659A-40F5-A558-6FE18225C16F}">
      <dgm:prSet phldrT="[Текст]"/>
      <dgm:spPr/>
      <dgm:t>
        <a:bodyPr/>
        <a:lstStyle/>
        <a:p>
          <a:r>
            <a:rPr lang="ru-RU" b="0" i="0" dirty="0" smtClean="0"/>
            <a:t>Архитектура фон Неймана легла в основу создаваемого в то время в Соединённых Штатах первого универсального электронного компьютера – ENIAC.</a:t>
          </a:r>
          <a:endParaRPr lang="ru-RU" dirty="0"/>
        </a:p>
      </dgm:t>
    </dgm:pt>
    <dgm:pt modelId="{E01196A8-B088-42E5-8CE4-DDA69FB68D1E}" type="parTrans" cxnId="{CF111319-2D75-4126-88B1-2104EFFDE8CA}">
      <dgm:prSet/>
      <dgm:spPr/>
      <dgm:t>
        <a:bodyPr/>
        <a:lstStyle/>
        <a:p>
          <a:endParaRPr lang="ru-RU"/>
        </a:p>
      </dgm:t>
    </dgm:pt>
    <dgm:pt modelId="{F079FAF1-8E68-4BD9-918D-18C6193C4A1B}" type="sibTrans" cxnId="{CF111319-2D75-4126-88B1-2104EFFDE8CA}">
      <dgm:prSet/>
      <dgm:spPr/>
      <dgm:t>
        <a:bodyPr/>
        <a:lstStyle/>
        <a:p>
          <a:endParaRPr lang="ru-RU"/>
        </a:p>
      </dgm:t>
    </dgm:pt>
    <dgm:pt modelId="{B00010BB-D734-4F77-A67F-16CC48C5C187}" type="pres">
      <dgm:prSet presAssocID="{81A31990-CEF0-4812-BDE9-D9BD7BF178A7}" presName="linearFlow" presStyleCnt="0">
        <dgm:presLayoutVars>
          <dgm:dir val="rev"/>
          <dgm:resizeHandles val="exact"/>
        </dgm:presLayoutVars>
      </dgm:prSet>
      <dgm:spPr/>
    </dgm:pt>
    <dgm:pt modelId="{E3E9339A-9452-4204-882F-A34D77695614}" type="pres">
      <dgm:prSet presAssocID="{6E850F91-659A-40F5-A558-6FE18225C16F}" presName="comp" presStyleCnt="0"/>
      <dgm:spPr/>
    </dgm:pt>
    <dgm:pt modelId="{4CF78EE0-3E77-4D81-A5A3-BD8817C87108}" type="pres">
      <dgm:prSet presAssocID="{6E850F91-659A-40F5-A558-6FE18225C16F}" presName="rect2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03BF90A-4581-44BD-9323-684FC871D4ED}" type="pres">
      <dgm:prSet presAssocID="{6E850F91-659A-40F5-A558-6FE18225C16F}" presName="rect1" presStyleLbl="lnNode1" presStyleIdx="0" presStyleCnt="1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6000" r="-16000"/>
          </a:stretch>
        </a:blipFill>
      </dgm:spPr>
    </dgm:pt>
  </dgm:ptLst>
  <dgm:cxnLst>
    <dgm:cxn modelId="{91BE4A8A-F59A-4A2A-88A8-CF8F0CF516AF}" type="presOf" srcId="{81A31990-CEF0-4812-BDE9-D9BD7BF178A7}" destId="{B00010BB-D734-4F77-A67F-16CC48C5C187}" srcOrd="0" destOrd="0" presId="urn:microsoft.com/office/officeart/2008/layout/AlternatingPictureBlocks"/>
    <dgm:cxn modelId="{6A7E39C7-21FA-4F5F-B979-05A972E7B306}" type="presOf" srcId="{6E850F91-659A-40F5-A558-6FE18225C16F}" destId="{4CF78EE0-3E77-4D81-A5A3-BD8817C87108}" srcOrd="0" destOrd="0" presId="urn:microsoft.com/office/officeart/2008/layout/AlternatingPictureBlocks"/>
    <dgm:cxn modelId="{CF111319-2D75-4126-88B1-2104EFFDE8CA}" srcId="{81A31990-CEF0-4812-BDE9-D9BD7BF178A7}" destId="{6E850F91-659A-40F5-A558-6FE18225C16F}" srcOrd="0" destOrd="0" parTransId="{E01196A8-B088-42E5-8CE4-DDA69FB68D1E}" sibTransId="{F079FAF1-8E68-4BD9-918D-18C6193C4A1B}"/>
    <dgm:cxn modelId="{8FBFFFE4-26C3-4A96-969C-030D4ED33436}" type="presParOf" srcId="{B00010BB-D734-4F77-A67F-16CC48C5C187}" destId="{E3E9339A-9452-4204-882F-A34D77695614}" srcOrd="0" destOrd="0" presId="urn:microsoft.com/office/officeart/2008/layout/AlternatingPictureBlocks"/>
    <dgm:cxn modelId="{1E828E51-FC8D-4CA9-A43B-C291DE4DE924}" type="presParOf" srcId="{E3E9339A-9452-4204-882F-A34D77695614}" destId="{4CF78EE0-3E77-4D81-A5A3-BD8817C87108}" srcOrd="0" destOrd="0" presId="urn:microsoft.com/office/officeart/2008/layout/AlternatingPictureBlocks"/>
    <dgm:cxn modelId="{CE00D120-D736-4D0F-BA25-FEB6C6C90B88}" type="presParOf" srcId="{E3E9339A-9452-4204-882F-A34D77695614}" destId="{103BF90A-4581-44BD-9323-684FC871D4ED}" srcOrd="1" destOrd="0" presId="urn:microsoft.com/office/officeart/2008/layout/AlternatingPictureBlocks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18.xml><?xml version="1.0" encoding="utf-8"?>
<dgm:dataModel xmlns:dgm="http://schemas.openxmlformats.org/drawingml/2006/diagram" xmlns:a="http://schemas.openxmlformats.org/drawingml/2006/main">
  <dgm:ptLst>
    <dgm:pt modelId="{48BE08AE-50FE-49F5-AFF4-65D71633DD4A}" type="doc">
      <dgm:prSet loTypeId="urn:microsoft.com/office/officeart/2005/8/layout/vList3" loCatId="list" qsTypeId="urn:microsoft.com/office/officeart/2005/8/quickstyle/simple1" qsCatId="simple" csTypeId="urn:microsoft.com/office/officeart/2005/8/colors/accent1_2" csCatId="accent1" phldr="1"/>
      <dgm:spPr/>
    </dgm:pt>
    <dgm:pt modelId="{5F991C87-C5C8-4D47-8E15-E409934B05E3}">
      <dgm:prSet phldrT="[Текст]"/>
      <dgm:spPr/>
      <dgm:t>
        <a:bodyPr/>
        <a:lstStyle/>
        <a:p>
          <a:r>
            <a:rPr lang="ru-RU" b="0" i="0" dirty="0" smtClean="0"/>
            <a:t>Первая в Европе универсальная программируемая ЭВМ была создана в 1950 году в Советском Союзе (Украина). Группа киевских учёных, возглавляемая Сергеем Алексеевичем Лебедевым, сконструировала малую электронную счётную машину (МЭСМ).</a:t>
          </a:r>
          <a:endParaRPr lang="ru-RU" dirty="0"/>
        </a:p>
      </dgm:t>
    </dgm:pt>
    <dgm:pt modelId="{3A21D303-E7D4-49C8-ACC9-B0B82B0D2FF1}" type="parTrans" cxnId="{563A24ED-C603-411A-B028-A870D00F8B3D}">
      <dgm:prSet/>
      <dgm:spPr/>
      <dgm:t>
        <a:bodyPr/>
        <a:lstStyle/>
        <a:p>
          <a:endParaRPr lang="ru-RU"/>
        </a:p>
      </dgm:t>
    </dgm:pt>
    <dgm:pt modelId="{0D5C5EE8-C7C6-4DA0-B9D4-7BF4EE6F9AAD}" type="sibTrans" cxnId="{563A24ED-C603-411A-B028-A870D00F8B3D}">
      <dgm:prSet/>
      <dgm:spPr/>
      <dgm:t>
        <a:bodyPr/>
        <a:lstStyle/>
        <a:p>
          <a:endParaRPr lang="ru-RU"/>
        </a:p>
      </dgm:t>
    </dgm:pt>
    <dgm:pt modelId="{BD647B34-8902-4B6E-B058-8C9299F47E14}" type="pres">
      <dgm:prSet presAssocID="{48BE08AE-50FE-49F5-AFF4-65D71633DD4A}" presName="linearFlow" presStyleCnt="0">
        <dgm:presLayoutVars>
          <dgm:dir/>
          <dgm:resizeHandles val="exact"/>
        </dgm:presLayoutVars>
      </dgm:prSet>
      <dgm:spPr/>
    </dgm:pt>
    <dgm:pt modelId="{B4DD1465-1D16-4D04-8C87-638BE31A5C3E}" type="pres">
      <dgm:prSet presAssocID="{5F991C87-C5C8-4D47-8E15-E409934B05E3}" presName="composite" presStyleCnt="0"/>
      <dgm:spPr/>
    </dgm:pt>
    <dgm:pt modelId="{0F95ECEF-F5FF-4EC4-B3D6-3D6D067053FD}" type="pres">
      <dgm:prSet presAssocID="{5F991C87-C5C8-4D47-8E15-E409934B05E3}" presName="imgShp" presStyleLbl="fgImgPlace1" presStyleIdx="0" presStyleCnt="1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2000" r="-22000"/>
          </a:stretch>
        </a:blipFill>
      </dgm:spPr>
    </dgm:pt>
    <dgm:pt modelId="{0AC8CBB3-483D-4194-A71B-0BDC0F1149DA}" type="pres">
      <dgm:prSet presAssocID="{5F991C87-C5C8-4D47-8E15-E409934B05E3}" presName="txShp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4D7291C-9437-4204-85D0-17E85C532A01}" type="presOf" srcId="{5F991C87-C5C8-4D47-8E15-E409934B05E3}" destId="{0AC8CBB3-483D-4194-A71B-0BDC0F1149DA}" srcOrd="0" destOrd="0" presId="urn:microsoft.com/office/officeart/2005/8/layout/vList3"/>
    <dgm:cxn modelId="{563A24ED-C603-411A-B028-A870D00F8B3D}" srcId="{48BE08AE-50FE-49F5-AFF4-65D71633DD4A}" destId="{5F991C87-C5C8-4D47-8E15-E409934B05E3}" srcOrd="0" destOrd="0" parTransId="{3A21D303-E7D4-49C8-ACC9-B0B82B0D2FF1}" sibTransId="{0D5C5EE8-C7C6-4DA0-B9D4-7BF4EE6F9AAD}"/>
    <dgm:cxn modelId="{052AB637-E614-4B75-BFB9-4358AF61F43F}" type="presOf" srcId="{48BE08AE-50FE-49F5-AFF4-65D71633DD4A}" destId="{BD647B34-8902-4B6E-B058-8C9299F47E14}" srcOrd="0" destOrd="0" presId="urn:microsoft.com/office/officeart/2005/8/layout/vList3"/>
    <dgm:cxn modelId="{2C6E2E9E-6DF2-428E-A38C-AD72B9EF5EFA}" type="presParOf" srcId="{BD647B34-8902-4B6E-B058-8C9299F47E14}" destId="{B4DD1465-1D16-4D04-8C87-638BE31A5C3E}" srcOrd="0" destOrd="0" presId="urn:microsoft.com/office/officeart/2005/8/layout/vList3"/>
    <dgm:cxn modelId="{8A3424E6-24F9-4423-A089-DD042C09AD09}" type="presParOf" srcId="{B4DD1465-1D16-4D04-8C87-638BE31A5C3E}" destId="{0F95ECEF-F5FF-4EC4-B3D6-3D6D067053FD}" srcOrd="0" destOrd="0" presId="urn:microsoft.com/office/officeart/2005/8/layout/vList3"/>
    <dgm:cxn modelId="{40FFCA36-9CE5-484E-9C9E-94D14CF077B6}" type="presParOf" srcId="{B4DD1465-1D16-4D04-8C87-638BE31A5C3E}" destId="{0AC8CBB3-483D-4194-A71B-0BDC0F1149DA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9.xml><?xml version="1.0" encoding="utf-8"?>
<dgm:dataModel xmlns:dgm="http://schemas.openxmlformats.org/drawingml/2006/diagram" xmlns:a="http://schemas.openxmlformats.org/drawingml/2006/main">
  <dgm:ptLst>
    <dgm:pt modelId="{0278F68E-08DF-4A0B-8EDC-1D418033F6BA}" type="doc">
      <dgm:prSet loTypeId="urn:microsoft.com/office/officeart/2008/layout/BendingPictureCaption" loCatId="picture" qsTypeId="urn:microsoft.com/office/officeart/2005/8/quickstyle/simple5" qsCatId="simple" csTypeId="urn:microsoft.com/office/officeart/2005/8/colors/accent1_2" csCatId="accent1" phldr="1"/>
      <dgm:spPr/>
    </dgm:pt>
    <dgm:pt modelId="{DCA917D5-7409-45A8-A963-521EB36A4C58}">
      <dgm:prSet phldrT="[Текст]"/>
      <dgm:spPr/>
      <dgm:t>
        <a:bodyPr/>
        <a:lstStyle/>
        <a:p>
          <a:r>
            <a:rPr lang="ru-RU" b="0" i="0" dirty="0" smtClean="0"/>
            <a:t>В этот же период в СССР выпускалась серия больших ЭВМ под общим названием "Стрела" (автор разработки – Юрий Яковлевич </a:t>
          </a:r>
          <a:r>
            <a:rPr lang="ru-RU" b="0" i="0" dirty="0" err="1" smtClean="0"/>
            <a:t>Базилевский</a:t>
          </a:r>
          <a:r>
            <a:rPr lang="ru-RU" b="0" i="0" dirty="0" smtClean="0"/>
            <a:t>).</a:t>
          </a:r>
          <a:endParaRPr lang="ru-RU" dirty="0"/>
        </a:p>
      </dgm:t>
    </dgm:pt>
    <dgm:pt modelId="{C95CC474-849F-4A0D-9475-8913CC1494FD}" type="parTrans" cxnId="{CE69EF79-1D8A-49F8-BD00-F35746C4AACA}">
      <dgm:prSet/>
      <dgm:spPr/>
      <dgm:t>
        <a:bodyPr/>
        <a:lstStyle/>
        <a:p>
          <a:endParaRPr lang="ru-RU"/>
        </a:p>
      </dgm:t>
    </dgm:pt>
    <dgm:pt modelId="{212456B2-FECB-4F1E-8BB2-888E5FDA4B5F}" type="sibTrans" cxnId="{CE69EF79-1D8A-49F8-BD00-F35746C4AACA}">
      <dgm:prSet/>
      <dgm:spPr/>
      <dgm:t>
        <a:bodyPr/>
        <a:lstStyle/>
        <a:p>
          <a:endParaRPr lang="ru-RU"/>
        </a:p>
      </dgm:t>
    </dgm:pt>
    <dgm:pt modelId="{ECC15405-1664-4A75-B723-BC57688B7706}" type="pres">
      <dgm:prSet presAssocID="{0278F68E-08DF-4A0B-8EDC-1D418033F6BA}" presName="diagram" presStyleCnt="0">
        <dgm:presLayoutVars>
          <dgm:dir/>
        </dgm:presLayoutVars>
      </dgm:prSet>
      <dgm:spPr/>
    </dgm:pt>
    <dgm:pt modelId="{32AEF962-C268-4AEE-986F-97254EC913C8}" type="pres">
      <dgm:prSet presAssocID="{DCA917D5-7409-45A8-A963-521EB36A4C58}" presName="composite" presStyleCnt="0"/>
      <dgm:spPr/>
    </dgm:pt>
    <dgm:pt modelId="{6066F48F-21F6-48C9-8BF6-0DDC841DE5C2}" type="pres">
      <dgm:prSet presAssocID="{DCA917D5-7409-45A8-A963-521EB36A4C58}" presName="Image" presStyleLbl="bgShp" presStyleIdx="0" presStyleCnt="1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1000" b="-1000"/>
          </a:stretch>
        </a:blipFill>
      </dgm:spPr>
    </dgm:pt>
    <dgm:pt modelId="{F0013CF1-28CE-4150-89E3-CADA65BC4A5D}" type="pres">
      <dgm:prSet presAssocID="{DCA917D5-7409-45A8-A963-521EB36A4C58}" presName="Parent" presStyleLbl="node0" presStyleIdx="0" presStyleCnt="1" custScaleX="11598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CE69EF79-1D8A-49F8-BD00-F35746C4AACA}" srcId="{0278F68E-08DF-4A0B-8EDC-1D418033F6BA}" destId="{DCA917D5-7409-45A8-A963-521EB36A4C58}" srcOrd="0" destOrd="0" parTransId="{C95CC474-849F-4A0D-9475-8913CC1494FD}" sibTransId="{212456B2-FECB-4F1E-8BB2-888E5FDA4B5F}"/>
    <dgm:cxn modelId="{27506D66-13A5-40D4-97EB-65A2BB740049}" type="presOf" srcId="{DCA917D5-7409-45A8-A963-521EB36A4C58}" destId="{F0013CF1-28CE-4150-89E3-CADA65BC4A5D}" srcOrd="0" destOrd="0" presId="urn:microsoft.com/office/officeart/2008/layout/BendingPictureCaption"/>
    <dgm:cxn modelId="{6B8368C8-B738-4448-AD1B-03A0100ECFEB}" type="presOf" srcId="{0278F68E-08DF-4A0B-8EDC-1D418033F6BA}" destId="{ECC15405-1664-4A75-B723-BC57688B7706}" srcOrd="0" destOrd="0" presId="urn:microsoft.com/office/officeart/2008/layout/BendingPictureCaption"/>
    <dgm:cxn modelId="{FCC3C94D-204A-4C83-AC3B-DB03F21A14EA}" type="presParOf" srcId="{ECC15405-1664-4A75-B723-BC57688B7706}" destId="{32AEF962-C268-4AEE-986F-97254EC913C8}" srcOrd="0" destOrd="0" presId="urn:microsoft.com/office/officeart/2008/layout/BendingPictureCaption"/>
    <dgm:cxn modelId="{AAC890BE-921A-43AE-8851-BEB7AC419667}" type="presParOf" srcId="{32AEF962-C268-4AEE-986F-97254EC913C8}" destId="{6066F48F-21F6-48C9-8BF6-0DDC841DE5C2}" srcOrd="0" destOrd="0" presId="urn:microsoft.com/office/officeart/2008/layout/BendingPictureCaption"/>
    <dgm:cxn modelId="{688CB110-8BF4-4CA0-A6CA-300337494C7E}" type="presParOf" srcId="{32AEF962-C268-4AEE-986F-97254EC913C8}" destId="{F0013CF1-28CE-4150-89E3-CADA65BC4A5D}" srcOrd="1" destOrd="0" presId="urn:microsoft.com/office/officeart/2008/layout/BendingPictureCaption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7D350BEC-5F9E-4E8B-81B0-B5396F2A86F7}" type="doc">
      <dgm:prSet loTypeId="urn:microsoft.com/office/officeart/2005/8/layout/vList3" loCatId="picture" qsTypeId="urn:microsoft.com/office/officeart/2005/8/quickstyle/simple1" qsCatId="simple" csTypeId="urn:microsoft.com/office/officeart/2005/8/colors/accent1_2" csCatId="accent1" phldr="1"/>
      <dgm:spPr/>
    </dgm:pt>
    <dgm:pt modelId="{23AF1E31-4A7D-485D-9F15-0537EAB5FF78}">
      <dgm:prSet phldrT="[Текст]"/>
      <dgm:spPr/>
      <dgm:t>
        <a:bodyPr/>
        <a:lstStyle/>
        <a:p>
          <a:r>
            <a:rPr lang="ru-RU" dirty="0" smtClean="0"/>
            <a:t>Пальцы</a:t>
          </a:r>
        </a:p>
      </dgm:t>
    </dgm:pt>
    <dgm:pt modelId="{7DFE847B-FE62-4B34-B8F2-290130A088EE}" type="parTrans" cxnId="{1D02CC89-A6A3-44D8-8FAF-6E9D0DADA479}">
      <dgm:prSet/>
      <dgm:spPr/>
      <dgm:t>
        <a:bodyPr/>
        <a:lstStyle/>
        <a:p>
          <a:endParaRPr lang="ru-RU"/>
        </a:p>
      </dgm:t>
    </dgm:pt>
    <dgm:pt modelId="{D3F3710B-EAAC-4B6C-8087-8684A685BD3E}" type="sibTrans" cxnId="{1D02CC89-A6A3-44D8-8FAF-6E9D0DADA479}">
      <dgm:prSet/>
      <dgm:spPr/>
      <dgm:t>
        <a:bodyPr/>
        <a:lstStyle/>
        <a:p>
          <a:endParaRPr lang="ru-RU"/>
        </a:p>
      </dgm:t>
    </dgm:pt>
    <dgm:pt modelId="{A73450BD-EB0C-447F-92B6-C46014A8DADC}">
      <dgm:prSet phldrT="[Текст]"/>
      <dgm:spPr/>
      <dgm:t>
        <a:bodyPr/>
        <a:lstStyle/>
        <a:p>
          <a:r>
            <a:rPr lang="ru-RU" dirty="0" smtClean="0"/>
            <a:t>Узелки</a:t>
          </a:r>
          <a:endParaRPr lang="ru-RU" dirty="0"/>
        </a:p>
      </dgm:t>
    </dgm:pt>
    <dgm:pt modelId="{2D98153F-9F3A-4CC3-9F06-213D0C478C56}" type="parTrans" cxnId="{6F156479-FC0F-458C-AD08-F1B62001BAA9}">
      <dgm:prSet/>
      <dgm:spPr/>
      <dgm:t>
        <a:bodyPr/>
        <a:lstStyle/>
        <a:p>
          <a:endParaRPr lang="ru-RU"/>
        </a:p>
      </dgm:t>
    </dgm:pt>
    <dgm:pt modelId="{338DA196-6D5B-476B-AF0A-39122348366A}" type="sibTrans" cxnId="{6F156479-FC0F-458C-AD08-F1B62001BAA9}">
      <dgm:prSet/>
      <dgm:spPr/>
      <dgm:t>
        <a:bodyPr/>
        <a:lstStyle/>
        <a:p>
          <a:endParaRPr lang="ru-RU"/>
        </a:p>
      </dgm:t>
    </dgm:pt>
    <dgm:pt modelId="{B358E8DA-48A1-4C3E-9E29-B02622F1B959}">
      <dgm:prSet phldrT="[Текст]"/>
      <dgm:spPr/>
      <dgm:t>
        <a:bodyPr/>
        <a:lstStyle/>
        <a:p>
          <a:r>
            <a:rPr lang="ru-RU" dirty="0" err="1" smtClean="0"/>
            <a:t>Вестоницкая</a:t>
          </a:r>
          <a:r>
            <a:rPr lang="ru-RU" dirty="0" smtClean="0"/>
            <a:t> кость</a:t>
          </a:r>
          <a:endParaRPr lang="ru-RU" dirty="0"/>
        </a:p>
      </dgm:t>
    </dgm:pt>
    <dgm:pt modelId="{CBDE6E78-77A0-472F-AD4D-2DB4156CC94B}" type="parTrans" cxnId="{31A9F01C-5DF6-4A5C-9E96-0C99B037C81E}">
      <dgm:prSet/>
      <dgm:spPr/>
      <dgm:t>
        <a:bodyPr/>
        <a:lstStyle/>
        <a:p>
          <a:endParaRPr lang="ru-RU"/>
        </a:p>
      </dgm:t>
    </dgm:pt>
    <dgm:pt modelId="{6E4B985C-43C2-4940-BA61-A07C1C04041A}" type="sibTrans" cxnId="{31A9F01C-5DF6-4A5C-9E96-0C99B037C81E}">
      <dgm:prSet/>
      <dgm:spPr/>
      <dgm:t>
        <a:bodyPr/>
        <a:lstStyle/>
        <a:p>
          <a:endParaRPr lang="ru-RU"/>
        </a:p>
      </dgm:t>
    </dgm:pt>
    <dgm:pt modelId="{6A9DA74E-06E3-4580-BD9D-98F45FF0F36C}" type="pres">
      <dgm:prSet presAssocID="{7D350BEC-5F9E-4E8B-81B0-B5396F2A86F7}" presName="linearFlow" presStyleCnt="0">
        <dgm:presLayoutVars>
          <dgm:dir/>
          <dgm:resizeHandles val="exact"/>
        </dgm:presLayoutVars>
      </dgm:prSet>
      <dgm:spPr/>
    </dgm:pt>
    <dgm:pt modelId="{935B174A-A87F-47E2-B607-A35ED4C9426C}" type="pres">
      <dgm:prSet presAssocID="{23AF1E31-4A7D-485D-9F15-0537EAB5FF78}" presName="composite" presStyleCnt="0"/>
      <dgm:spPr/>
    </dgm:pt>
    <dgm:pt modelId="{461B560F-5BE0-4A28-A47D-FF1E80D0076A}" type="pres">
      <dgm:prSet presAssocID="{23AF1E31-4A7D-485D-9F15-0537EAB5FF78}" presName="imgShp" presStyleLbl="fgImgPlace1" presStyleIdx="0" presStyleCnt="3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</dgm:pt>
    <dgm:pt modelId="{310AB136-867A-413C-8606-C5251D811945}" type="pres">
      <dgm:prSet presAssocID="{23AF1E31-4A7D-485D-9F15-0537EAB5FF78}" presName="txShp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E37A4A4-49A4-4861-889A-580E703D5499}" type="pres">
      <dgm:prSet presAssocID="{D3F3710B-EAAC-4B6C-8087-8684A685BD3E}" presName="spacing" presStyleCnt="0"/>
      <dgm:spPr/>
    </dgm:pt>
    <dgm:pt modelId="{C5F21E75-226B-4856-97D1-CDE844EC78F9}" type="pres">
      <dgm:prSet presAssocID="{A73450BD-EB0C-447F-92B6-C46014A8DADC}" presName="composite" presStyleCnt="0"/>
      <dgm:spPr/>
    </dgm:pt>
    <dgm:pt modelId="{BAABFAE1-AFED-4043-9C77-84938E6D98BE}" type="pres">
      <dgm:prSet presAssocID="{A73450BD-EB0C-447F-92B6-C46014A8DADC}" presName="imgShp" presStyleLbl="fgImgPlace1" presStyleIdx="1" presStyleCnt="3"/>
      <dgm:spPr>
        <a:blipFill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12000" b="-12000"/>
          </a:stretch>
        </a:blipFill>
      </dgm:spPr>
    </dgm:pt>
    <dgm:pt modelId="{85DFC9C8-570A-4318-8010-0626C6B8A4C4}" type="pres">
      <dgm:prSet presAssocID="{A73450BD-EB0C-447F-92B6-C46014A8DADC}" presName="txShp" presStyleLbl="node1" presStyleIdx="1" presStyleCnt="3">
        <dgm:presLayoutVars>
          <dgm:bulletEnabled val="1"/>
        </dgm:presLayoutVars>
      </dgm:prSet>
      <dgm:spPr/>
    </dgm:pt>
    <dgm:pt modelId="{3F41A34F-0D75-4C17-A67C-BDB3AE253C64}" type="pres">
      <dgm:prSet presAssocID="{338DA196-6D5B-476B-AF0A-39122348366A}" presName="spacing" presStyleCnt="0"/>
      <dgm:spPr/>
    </dgm:pt>
    <dgm:pt modelId="{A0DCDF2A-6934-4145-B33A-A8EE4C8298D7}" type="pres">
      <dgm:prSet presAssocID="{B358E8DA-48A1-4C3E-9E29-B02622F1B959}" presName="composite" presStyleCnt="0"/>
      <dgm:spPr/>
    </dgm:pt>
    <dgm:pt modelId="{3D71A2C8-4141-49CF-9722-2CD1B1220436}" type="pres">
      <dgm:prSet presAssocID="{B358E8DA-48A1-4C3E-9E29-B02622F1B959}" presName="imgShp" presStyleLbl="fgImgPlace1" presStyleIdx="2" presStyleCnt="3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0000" r="-10000"/>
          </a:stretch>
        </a:blipFill>
      </dgm:spPr>
    </dgm:pt>
    <dgm:pt modelId="{27C3112C-BBF7-47DA-B6FA-78940F52CEFE}" type="pres">
      <dgm:prSet presAssocID="{B358E8DA-48A1-4C3E-9E29-B02622F1B959}" presName="txShp" presStyleLbl="node1" presStyleIdx="2" presStyleCnt="3">
        <dgm:presLayoutVars>
          <dgm:bulletEnabled val="1"/>
        </dgm:presLayoutVars>
      </dgm:prSet>
      <dgm:spPr/>
    </dgm:pt>
  </dgm:ptLst>
  <dgm:cxnLst>
    <dgm:cxn modelId="{31A9F01C-5DF6-4A5C-9E96-0C99B037C81E}" srcId="{7D350BEC-5F9E-4E8B-81B0-B5396F2A86F7}" destId="{B358E8DA-48A1-4C3E-9E29-B02622F1B959}" srcOrd="2" destOrd="0" parTransId="{CBDE6E78-77A0-472F-AD4D-2DB4156CC94B}" sibTransId="{6E4B985C-43C2-4940-BA61-A07C1C04041A}"/>
    <dgm:cxn modelId="{F13454F7-85DA-4BAC-9D0B-E52ECBA2D3DC}" type="presOf" srcId="{7D350BEC-5F9E-4E8B-81B0-B5396F2A86F7}" destId="{6A9DA74E-06E3-4580-BD9D-98F45FF0F36C}" srcOrd="0" destOrd="0" presId="urn:microsoft.com/office/officeart/2005/8/layout/vList3"/>
    <dgm:cxn modelId="{1D6D49A5-514F-46F5-951C-F82998FDCFC8}" type="presOf" srcId="{23AF1E31-4A7D-485D-9F15-0537EAB5FF78}" destId="{310AB136-867A-413C-8606-C5251D811945}" srcOrd="0" destOrd="0" presId="urn:microsoft.com/office/officeart/2005/8/layout/vList3"/>
    <dgm:cxn modelId="{1D02CC89-A6A3-44D8-8FAF-6E9D0DADA479}" srcId="{7D350BEC-5F9E-4E8B-81B0-B5396F2A86F7}" destId="{23AF1E31-4A7D-485D-9F15-0537EAB5FF78}" srcOrd="0" destOrd="0" parTransId="{7DFE847B-FE62-4B34-B8F2-290130A088EE}" sibTransId="{D3F3710B-EAAC-4B6C-8087-8684A685BD3E}"/>
    <dgm:cxn modelId="{4B323154-661E-4A05-82F2-FFF28CF25656}" type="presOf" srcId="{A73450BD-EB0C-447F-92B6-C46014A8DADC}" destId="{85DFC9C8-570A-4318-8010-0626C6B8A4C4}" srcOrd="0" destOrd="0" presId="urn:microsoft.com/office/officeart/2005/8/layout/vList3"/>
    <dgm:cxn modelId="{6F156479-FC0F-458C-AD08-F1B62001BAA9}" srcId="{7D350BEC-5F9E-4E8B-81B0-B5396F2A86F7}" destId="{A73450BD-EB0C-447F-92B6-C46014A8DADC}" srcOrd="1" destOrd="0" parTransId="{2D98153F-9F3A-4CC3-9F06-213D0C478C56}" sibTransId="{338DA196-6D5B-476B-AF0A-39122348366A}"/>
    <dgm:cxn modelId="{26D4502A-41D9-40AE-8684-E3CDC25C2D28}" type="presOf" srcId="{B358E8DA-48A1-4C3E-9E29-B02622F1B959}" destId="{27C3112C-BBF7-47DA-B6FA-78940F52CEFE}" srcOrd="0" destOrd="0" presId="urn:microsoft.com/office/officeart/2005/8/layout/vList3"/>
    <dgm:cxn modelId="{682CD049-3174-47C2-A59A-99B1E35A5F9D}" type="presParOf" srcId="{6A9DA74E-06E3-4580-BD9D-98F45FF0F36C}" destId="{935B174A-A87F-47E2-B607-A35ED4C9426C}" srcOrd="0" destOrd="0" presId="urn:microsoft.com/office/officeart/2005/8/layout/vList3"/>
    <dgm:cxn modelId="{8258BF9F-D064-4D17-8A66-54805407DCCB}" type="presParOf" srcId="{935B174A-A87F-47E2-B607-A35ED4C9426C}" destId="{461B560F-5BE0-4A28-A47D-FF1E80D0076A}" srcOrd="0" destOrd="0" presId="urn:microsoft.com/office/officeart/2005/8/layout/vList3"/>
    <dgm:cxn modelId="{EC15B2A4-B803-4214-AACC-667432CAA441}" type="presParOf" srcId="{935B174A-A87F-47E2-B607-A35ED4C9426C}" destId="{310AB136-867A-413C-8606-C5251D811945}" srcOrd="1" destOrd="0" presId="urn:microsoft.com/office/officeart/2005/8/layout/vList3"/>
    <dgm:cxn modelId="{4993679F-C68F-4615-9593-567922A9C717}" type="presParOf" srcId="{6A9DA74E-06E3-4580-BD9D-98F45FF0F36C}" destId="{FE37A4A4-49A4-4861-889A-580E703D5499}" srcOrd="1" destOrd="0" presId="urn:microsoft.com/office/officeart/2005/8/layout/vList3"/>
    <dgm:cxn modelId="{FCA42089-3B08-4628-933A-123EB9C7610A}" type="presParOf" srcId="{6A9DA74E-06E3-4580-BD9D-98F45FF0F36C}" destId="{C5F21E75-226B-4856-97D1-CDE844EC78F9}" srcOrd="2" destOrd="0" presId="urn:microsoft.com/office/officeart/2005/8/layout/vList3"/>
    <dgm:cxn modelId="{6DFD3BCA-C3AB-4FAE-BBF1-7AB0BA9D329C}" type="presParOf" srcId="{C5F21E75-226B-4856-97D1-CDE844EC78F9}" destId="{BAABFAE1-AFED-4043-9C77-84938E6D98BE}" srcOrd="0" destOrd="0" presId="urn:microsoft.com/office/officeart/2005/8/layout/vList3"/>
    <dgm:cxn modelId="{0C878305-C142-4361-BD69-021ABA5FB1B1}" type="presParOf" srcId="{C5F21E75-226B-4856-97D1-CDE844EC78F9}" destId="{85DFC9C8-570A-4318-8010-0626C6B8A4C4}" srcOrd="1" destOrd="0" presId="urn:microsoft.com/office/officeart/2005/8/layout/vList3"/>
    <dgm:cxn modelId="{22462FCB-E7A4-4168-9A8F-697D1988431D}" type="presParOf" srcId="{6A9DA74E-06E3-4580-BD9D-98F45FF0F36C}" destId="{3F41A34F-0D75-4C17-A67C-BDB3AE253C64}" srcOrd="3" destOrd="0" presId="urn:microsoft.com/office/officeart/2005/8/layout/vList3"/>
    <dgm:cxn modelId="{03B805C8-105D-423E-97A8-6802A65E6BDF}" type="presParOf" srcId="{6A9DA74E-06E3-4580-BD9D-98F45FF0F36C}" destId="{A0DCDF2A-6934-4145-B33A-A8EE4C8298D7}" srcOrd="4" destOrd="0" presId="urn:microsoft.com/office/officeart/2005/8/layout/vList3"/>
    <dgm:cxn modelId="{0426262A-0AA0-4CEF-B27F-0C63CC7235F4}" type="presParOf" srcId="{A0DCDF2A-6934-4145-B33A-A8EE4C8298D7}" destId="{3D71A2C8-4141-49CF-9722-2CD1B1220436}" srcOrd="0" destOrd="0" presId="urn:microsoft.com/office/officeart/2005/8/layout/vList3"/>
    <dgm:cxn modelId="{10C87B1F-8A65-446F-8449-80B5882803FE}" type="presParOf" srcId="{A0DCDF2A-6934-4145-B33A-A8EE4C8298D7}" destId="{27C3112C-BBF7-47DA-B6FA-78940F52CEFE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0.xml><?xml version="1.0" encoding="utf-8"?>
<dgm:dataModel xmlns:dgm="http://schemas.openxmlformats.org/drawingml/2006/diagram" xmlns:a="http://schemas.openxmlformats.org/drawingml/2006/main">
  <dgm:ptLst>
    <dgm:pt modelId="{A395257E-A384-4B6E-8822-8C260391ACB0}" type="doc">
      <dgm:prSet loTypeId="urn:microsoft.com/office/officeart/2008/layout/AlternatingPictureCircles" loCatId="picture" qsTypeId="urn:microsoft.com/office/officeart/2005/8/quickstyle/simple1" qsCatId="simple" csTypeId="urn:microsoft.com/office/officeart/2005/8/colors/accent1_2" csCatId="accent1" phldr="1"/>
      <dgm:spPr/>
    </dgm:pt>
    <dgm:pt modelId="{5A5ACE3A-A2B2-4D0D-AF2A-394BD57CF23D}">
      <dgm:prSet phldrT="[Текст]"/>
      <dgm:spPr/>
      <dgm:t>
        <a:bodyPr/>
        <a:lstStyle/>
        <a:p>
          <a:r>
            <a:rPr lang="ru-RU" b="0" i="0" dirty="0" smtClean="0"/>
            <a:t>В 1954 году американская фирма "Техас </a:t>
          </a:r>
          <a:r>
            <a:rPr lang="ru-RU" b="0" i="0" dirty="0" err="1" smtClean="0"/>
            <a:t>Инструментс</a:t>
          </a:r>
          <a:r>
            <a:rPr lang="ru-RU" b="0" i="0" dirty="0" smtClean="0"/>
            <a:t>" начала серийно производить транзисторы, а два года спустя в Массачусетсе появился первый построенный на транзисторах компьютер второго поколения – ТХ-О.</a:t>
          </a:r>
          <a:endParaRPr lang="ru-RU" dirty="0"/>
        </a:p>
      </dgm:t>
    </dgm:pt>
    <dgm:pt modelId="{CEAE7368-E7EA-4B37-9EF7-31F455C820D4}" type="parTrans" cxnId="{6BAAD708-1B2B-49D1-9872-1ABFC07ABBBB}">
      <dgm:prSet/>
      <dgm:spPr/>
      <dgm:t>
        <a:bodyPr/>
        <a:lstStyle/>
        <a:p>
          <a:endParaRPr lang="ru-RU"/>
        </a:p>
      </dgm:t>
    </dgm:pt>
    <dgm:pt modelId="{4FE5C77F-9269-4D6D-B48A-7FC4F63CC194}" type="sibTrans" cxnId="{6BAAD708-1B2B-49D1-9872-1ABFC07ABBBB}">
      <dgm:prSet/>
      <dgm:spPr/>
      <dgm:t>
        <a:bodyPr/>
        <a:lstStyle/>
        <a:p>
          <a:endParaRPr lang="ru-RU"/>
        </a:p>
      </dgm:t>
    </dgm:pt>
    <dgm:pt modelId="{C45F9274-6193-45E8-85B1-4B884A2B62E3}" type="pres">
      <dgm:prSet presAssocID="{A395257E-A384-4B6E-8822-8C260391ACB0}" presName="Name0" presStyleCnt="0">
        <dgm:presLayoutVars>
          <dgm:chMax/>
          <dgm:chPref/>
          <dgm:dir/>
        </dgm:presLayoutVars>
      </dgm:prSet>
      <dgm:spPr/>
    </dgm:pt>
    <dgm:pt modelId="{BCCC2942-D0D1-45D8-B38C-C8F7C4983C80}" type="pres">
      <dgm:prSet presAssocID="{5A5ACE3A-A2B2-4D0D-AF2A-394BD57CF23D}" presName="composite" presStyleCnt="0"/>
      <dgm:spPr/>
    </dgm:pt>
    <dgm:pt modelId="{345966AB-C50C-46C5-A19B-E73ACCC0A420}" type="pres">
      <dgm:prSet presAssocID="{5A5ACE3A-A2B2-4D0D-AF2A-394BD57CF23D}" presName="Accent" presStyleLbl="alignNode1" presStyleIdx="0" presStyleCnt="1" custScaleX="247747" custLinFactNeighborX="19552" custLinFactNeighborY="2549">
        <dgm:presLayoutVars>
          <dgm:chMax val="0"/>
          <dgm:chPref val="0"/>
        </dgm:presLayoutVars>
      </dgm:prSet>
      <dgm:spPr/>
    </dgm:pt>
    <dgm:pt modelId="{D305F6D6-3E95-4824-963D-84665D33DC39}" type="pres">
      <dgm:prSet presAssocID="{5A5ACE3A-A2B2-4D0D-AF2A-394BD57CF23D}" presName="Image" presStyleLbl="bgImgPlace1" presStyleIdx="0" presStyleCnt="1" custLinFactNeighborX="-32574" custLinFactNeighborY="-1023">
        <dgm:presLayoutVars>
          <dgm:chMax val="0"/>
          <dgm:chPref val="0"/>
          <dgm:bulletEnabled val="1"/>
        </dgm:presLayoutVars>
      </dgm:prSet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5000" r="-5000"/>
          </a:stretch>
        </a:blipFill>
      </dgm:spPr>
    </dgm:pt>
    <dgm:pt modelId="{02FCFD63-211E-4F3B-A81B-DA912FF17544}" type="pres">
      <dgm:prSet presAssocID="{5A5ACE3A-A2B2-4D0D-AF2A-394BD57CF23D}" presName="Parent" presStyleLbl="fgAccFollowNode1" presStyleIdx="0" presStyleCnt="1" custScaleX="286120" custLinFactNeighborX="25122" custLinFactNeighborY="102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8822E83-1323-49A6-8E59-184CC3D985D3}" type="pres">
      <dgm:prSet presAssocID="{5A5ACE3A-A2B2-4D0D-AF2A-394BD57CF23D}" presName="Space" presStyleCnt="0">
        <dgm:presLayoutVars>
          <dgm:chMax val="0"/>
          <dgm:chPref val="0"/>
        </dgm:presLayoutVars>
      </dgm:prSet>
      <dgm:spPr/>
    </dgm:pt>
  </dgm:ptLst>
  <dgm:cxnLst>
    <dgm:cxn modelId="{83B6C95E-16C1-4EE4-B872-5F5E0F306792}" type="presOf" srcId="{5A5ACE3A-A2B2-4D0D-AF2A-394BD57CF23D}" destId="{02FCFD63-211E-4F3B-A81B-DA912FF17544}" srcOrd="0" destOrd="0" presId="urn:microsoft.com/office/officeart/2008/layout/AlternatingPictureCircles"/>
    <dgm:cxn modelId="{0988E7D5-1C31-4FED-92FA-1F0CEDD1D47B}" type="presOf" srcId="{A395257E-A384-4B6E-8822-8C260391ACB0}" destId="{C45F9274-6193-45E8-85B1-4B884A2B62E3}" srcOrd="0" destOrd="0" presId="urn:microsoft.com/office/officeart/2008/layout/AlternatingPictureCircles"/>
    <dgm:cxn modelId="{6BAAD708-1B2B-49D1-9872-1ABFC07ABBBB}" srcId="{A395257E-A384-4B6E-8822-8C260391ACB0}" destId="{5A5ACE3A-A2B2-4D0D-AF2A-394BD57CF23D}" srcOrd="0" destOrd="0" parTransId="{CEAE7368-E7EA-4B37-9EF7-31F455C820D4}" sibTransId="{4FE5C77F-9269-4D6D-B48A-7FC4F63CC194}"/>
    <dgm:cxn modelId="{8C831E82-07D7-4A28-BBA3-11308BFA7E34}" type="presParOf" srcId="{C45F9274-6193-45E8-85B1-4B884A2B62E3}" destId="{BCCC2942-D0D1-45D8-B38C-C8F7C4983C80}" srcOrd="0" destOrd="0" presId="urn:microsoft.com/office/officeart/2008/layout/AlternatingPictureCircles"/>
    <dgm:cxn modelId="{2ACA6F98-C68B-4FAE-B918-9FB6663902C4}" type="presParOf" srcId="{BCCC2942-D0D1-45D8-B38C-C8F7C4983C80}" destId="{345966AB-C50C-46C5-A19B-E73ACCC0A420}" srcOrd="0" destOrd="0" presId="urn:microsoft.com/office/officeart/2008/layout/AlternatingPictureCircles"/>
    <dgm:cxn modelId="{114383F3-BE29-4E73-B344-C29B5CB99C8E}" type="presParOf" srcId="{BCCC2942-D0D1-45D8-B38C-C8F7C4983C80}" destId="{D305F6D6-3E95-4824-963D-84665D33DC39}" srcOrd="1" destOrd="0" presId="urn:microsoft.com/office/officeart/2008/layout/AlternatingPictureCircles"/>
    <dgm:cxn modelId="{BA2619FA-B835-4BD6-949F-56D4D0A3BE3A}" type="presParOf" srcId="{BCCC2942-D0D1-45D8-B38C-C8F7C4983C80}" destId="{02FCFD63-211E-4F3B-A81B-DA912FF17544}" srcOrd="2" destOrd="0" presId="urn:microsoft.com/office/officeart/2008/layout/AlternatingPictureCircles"/>
    <dgm:cxn modelId="{92590EAE-18D3-4816-ABA5-333D58163016}" type="presParOf" srcId="{BCCC2942-D0D1-45D8-B38C-C8F7C4983C80}" destId="{F8822E83-1323-49A6-8E59-184CC3D985D3}" srcOrd="3" destOrd="0" presId="urn:microsoft.com/office/officeart/2008/layout/AlternatingPictureCircle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1.xml><?xml version="1.0" encoding="utf-8"?>
<dgm:dataModel xmlns:dgm="http://schemas.openxmlformats.org/drawingml/2006/diagram" xmlns:a="http://schemas.openxmlformats.org/drawingml/2006/main">
  <dgm:ptLst>
    <dgm:pt modelId="{27146F1A-9D37-4904-BC40-D5E0A4994011}" type="doc">
      <dgm:prSet loTypeId="urn:microsoft.com/office/officeart/2008/layout/BendingPictureSemiTransparentText" loCatId="pictur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917AEA29-E7AF-4132-AFF4-C19632744416}">
      <dgm:prSet phldrT="[Текст]"/>
      <dgm:spPr/>
      <dgm:t>
        <a:bodyPr/>
        <a:lstStyle/>
        <a:p>
          <a:r>
            <a:rPr lang="en-US" dirty="0" smtClean="0"/>
            <a:t>System 360</a:t>
          </a:r>
          <a:endParaRPr lang="ru-RU" dirty="0"/>
        </a:p>
      </dgm:t>
    </dgm:pt>
    <dgm:pt modelId="{7BFB45F7-B121-46B2-B071-22FC78F7949E}" type="parTrans" cxnId="{C5414C4B-DB7E-443E-BFBD-D9C20DED775E}">
      <dgm:prSet/>
      <dgm:spPr/>
      <dgm:t>
        <a:bodyPr/>
        <a:lstStyle/>
        <a:p>
          <a:endParaRPr lang="ru-RU"/>
        </a:p>
      </dgm:t>
    </dgm:pt>
    <dgm:pt modelId="{409B3291-97E0-4943-AB55-C5D34783227E}" type="sibTrans" cxnId="{C5414C4B-DB7E-443E-BFBD-D9C20DED775E}">
      <dgm:prSet/>
      <dgm:spPr/>
      <dgm:t>
        <a:bodyPr/>
        <a:lstStyle/>
        <a:p>
          <a:endParaRPr lang="ru-RU"/>
        </a:p>
      </dgm:t>
    </dgm:pt>
    <dgm:pt modelId="{4F545F98-0FAD-432B-87CE-9D338CBD05A6}">
      <dgm:prSet phldrT="[Текст]"/>
      <dgm:spPr/>
      <dgm:t>
        <a:bodyPr/>
        <a:lstStyle/>
        <a:p>
          <a:r>
            <a:rPr lang="ru-RU" dirty="0" smtClean="0"/>
            <a:t>ЕС</a:t>
          </a:r>
          <a:endParaRPr lang="ru-RU" dirty="0"/>
        </a:p>
      </dgm:t>
    </dgm:pt>
    <dgm:pt modelId="{B4E0E731-E19E-4355-BCF3-73A483EB4E28}" type="parTrans" cxnId="{6B2D31FF-4BCB-43AA-BA5B-9592DE8AE49B}">
      <dgm:prSet/>
      <dgm:spPr/>
      <dgm:t>
        <a:bodyPr/>
        <a:lstStyle/>
        <a:p>
          <a:endParaRPr lang="ru-RU"/>
        </a:p>
      </dgm:t>
    </dgm:pt>
    <dgm:pt modelId="{B3907CF3-1CB6-43F2-9DCA-6A80885DF624}" type="sibTrans" cxnId="{6B2D31FF-4BCB-43AA-BA5B-9592DE8AE49B}">
      <dgm:prSet/>
      <dgm:spPr/>
      <dgm:t>
        <a:bodyPr/>
        <a:lstStyle/>
        <a:p>
          <a:endParaRPr lang="ru-RU"/>
        </a:p>
      </dgm:t>
    </dgm:pt>
    <dgm:pt modelId="{25CA75B5-D07C-41D8-A4E9-21FC9BA9F13A}">
      <dgm:prSet phldrT="[Текст]"/>
      <dgm:spPr/>
      <dgm:t>
        <a:bodyPr/>
        <a:lstStyle/>
        <a:p>
          <a:r>
            <a:rPr lang="en-US" b="0" i="0" dirty="0" smtClean="0"/>
            <a:t>PDP-8</a:t>
          </a:r>
          <a:endParaRPr lang="ru-RU" dirty="0"/>
        </a:p>
      </dgm:t>
    </dgm:pt>
    <dgm:pt modelId="{4F236052-5EF4-4EF3-B798-831CA2044CBD}" type="parTrans" cxnId="{5F42DC77-14D7-4EED-A3FA-5361FE7B8C16}">
      <dgm:prSet/>
      <dgm:spPr/>
      <dgm:t>
        <a:bodyPr/>
        <a:lstStyle/>
        <a:p>
          <a:endParaRPr lang="ru-RU"/>
        </a:p>
      </dgm:t>
    </dgm:pt>
    <dgm:pt modelId="{5AE1FF08-9E9D-4759-A334-F71C0C706466}" type="sibTrans" cxnId="{5F42DC77-14D7-4EED-A3FA-5361FE7B8C16}">
      <dgm:prSet/>
      <dgm:spPr/>
      <dgm:t>
        <a:bodyPr/>
        <a:lstStyle/>
        <a:p>
          <a:endParaRPr lang="ru-RU"/>
        </a:p>
      </dgm:t>
    </dgm:pt>
    <dgm:pt modelId="{1928D2AB-792A-4327-AAE4-2E32ABD4BE0D}" type="pres">
      <dgm:prSet presAssocID="{27146F1A-9D37-4904-BC40-D5E0A4994011}" presName="Name0" presStyleCnt="0">
        <dgm:presLayoutVars>
          <dgm:dir/>
          <dgm:resizeHandles val="exact"/>
        </dgm:presLayoutVars>
      </dgm:prSet>
      <dgm:spPr/>
    </dgm:pt>
    <dgm:pt modelId="{2058609E-D110-473A-B9DE-65BFE0615E84}" type="pres">
      <dgm:prSet presAssocID="{917AEA29-E7AF-4132-AFF4-C19632744416}" presName="composite" presStyleCnt="0"/>
      <dgm:spPr/>
    </dgm:pt>
    <dgm:pt modelId="{A75C8EC3-56C3-4CE0-9CC2-B6A296162C5C}" type="pres">
      <dgm:prSet presAssocID="{917AEA29-E7AF-4132-AFF4-C19632744416}" presName="rect1" presStyleLbl="bgShp" presStyleIdx="0" presStyleCnt="3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4000" r="-14000"/>
          </a:stretch>
        </a:blipFill>
      </dgm:spPr>
    </dgm:pt>
    <dgm:pt modelId="{D8D1D783-51C7-44F9-B16A-862DC6968616}" type="pres">
      <dgm:prSet presAssocID="{917AEA29-E7AF-4132-AFF4-C19632744416}" presName="rect2" presStyleLbl="trBgShp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F642326-82C0-4F7E-9ECD-059155E76688}" type="pres">
      <dgm:prSet presAssocID="{409B3291-97E0-4943-AB55-C5D34783227E}" presName="sibTrans" presStyleCnt="0"/>
      <dgm:spPr/>
    </dgm:pt>
    <dgm:pt modelId="{AD44BE8D-9F53-4CB7-99CD-97E7D196E783}" type="pres">
      <dgm:prSet presAssocID="{4F545F98-0FAD-432B-87CE-9D338CBD05A6}" presName="composite" presStyleCnt="0"/>
      <dgm:spPr/>
    </dgm:pt>
    <dgm:pt modelId="{A6D74935-1192-46DF-B309-2D066C4B866C}" type="pres">
      <dgm:prSet presAssocID="{4F545F98-0FAD-432B-87CE-9D338CBD05A6}" presName="rect1" presStyleLbl="bgShp" presStyleIdx="1" presStyleCnt="3"/>
      <dgm:spPr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52000" r="-52000"/>
          </a:stretch>
        </a:blipFill>
      </dgm:spPr>
    </dgm:pt>
    <dgm:pt modelId="{4098F41A-6442-469F-8F15-C1684A001335}" type="pres">
      <dgm:prSet presAssocID="{4F545F98-0FAD-432B-87CE-9D338CBD05A6}" presName="rect2" presStyleLbl="trBgShp" presStyleIdx="1" presStyleCnt="3">
        <dgm:presLayoutVars>
          <dgm:bulletEnabled val="1"/>
        </dgm:presLayoutVars>
      </dgm:prSet>
      <dgm:spPr/>
    </dgm:pt>
    <dgm:pt modelId="{B53F73F8-8741-46CE-BC99-1C1C9E6D1B35}" type="pres">
      <dgm:prSet presAssocID="{B3907CF3-1CB6-43F2-9DCA-6A80885DF624}" presName="sibTrans" presStyleCnt="0"/>
      <dgm:spPr/>
    </dgm:pt>
    <dgm:pt modelId="{07DFF98E-524D-4D91-A04B-3CC5F2CCF941}" type="pres">
      <dgm:prSet presAssocID="{25CA75B5-D07C-41D8-A4E9-21FC9BA9F13A}" presName="composite" presStyleCnt="0"/>
      <dgm:spPr/>
    </dgm:pt>
    <dgm:pt modelId="{212B0A19-ADDC-4C31-A086-68A05383D2E5}" type="pres">
      <dgm:prSet presAssocID="{25CA75B5-D07C-41D8-A4E9-21FC9BA9F13A}" presName="rect1" presStyleLbl="bgShp" presStyleIdx="2" presStyleCnt="3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23000" b="-23000"/>
          </a:stretch>
        </a:blipFill>
      </dgm:spPr>
    </dgm:pt>
    <dgm:pt modelId="{D501E090-6010-4BA7-B22B-62D17E8DB423}" type="pres">
      <dgm:prSet presAssocID="{25CA75B5-D07C-41D8-A4E9-21FC9BA9F13A}" presName="rect2" presStyleLbl="trBgShp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5F42DC77-14D7-4EED-A3FA-5361FE7B8C16}" srcId="{27146F1A-9D37-4904-BC40-D5E0A4994011}" destId="{25CA75B5-D07C-41D8-A4E9-21FC9BA9F13A}" srcOrd="2" destOrd="0" parTransId="{4F236052-5EF4-4EF3-B798-831CA2044CBD}" sibTransId="{5AE1FF08-9E9D-4759-A334-F71C0C706466}"/>
    <dgm:cxn modelId="{31A5EA03-1573-4DD0-BF07-9230CC612F7E}" type="presOf" srcId="{25CA75B5-D07C-41D8-A4E9-21FC9BA9F13A}" destId="{D501E090-6010-4BA7-B22B-62D17E8DB423}" srcOrd="0" destOrd="0" presId="urn:microsoft.com/office/officeart/2008/layout/BendingPictureSemiTransparentText"/>
    <dgm:cxn modelId="{C5414C4B-DB7E-443E-BFBD-D9C20DED775E}" srcId="{27146F1A-9D37-4904-BC40-D5E0A4994011}" destId="{917AEA29-E7AF-4132-AFF4-C19632744416}" srcOrd="0" destOrd="0" parTransId="{7BFB45F7-B121-46B2-B071-22FC78F7949E}" sibTransId="{409B3291-97E0-4943-AB55-C5D34783227E}"/>
    <dgm:cxn modelId="{5BC24C58-AD68-4740-AACF-099542409790}" type="presOf" srcId="{917AEA29-E7AF-4132-AFF4-C19632744416}" destId="{D8D1D783-51C7-44F9-B16A-862DC6968616}" srcOrd="0" destOrd="0" presId="urn:microsoft.com/office/officeart/2008/layout/BendingPictureSemiTransparentText"/>
    <dgm:cxn modelId="{ECE4331E-F1A1-44A0-9966-EFF471A6ED67}" type="presOf" srcId="{27146F1A-9D37-4904-BC40-D5E0A4994011}" destId="{1928D2AB-792A-4327-AAE4-2E32ABD4BE0D}" srcOrd="0" destOrd="0" presId="urn:microsoft.com/office/officeart/2008/layout/BendingPictureSemiTransparentText"/>
    <dgm:cxn modelId="{24236B60-0796-4505-9EC0-4D156C898208}" type="presOf" srcId="{4F545F98-0FAD-432B-87CE-9D338CBD05A6}" destId="{4098F41A-6442-469F-8F15-C1684A001335}" srcOrd="0" destOrd="0" presId="urn:microsoft.com/office/officeart/2008/layout/BendingPictureSemiTransparentText"/>
    <dgm:cxn modelId="{6B2D31FF-4BCB-43AA-BA5B-9592DE8AE49B}" srcId="{27146F1A-9D37-4904-BC40-D5E0A4994011}" destId="{4F545F98-0FAD-432B-87CE-9D338CBD05A6}" srcOrd="1" destOrd="0" parTransId="{B4E0E731-E19E-4355-BCF3-73A483EB4E28}" sibTransId="{B3907CF3-1CB6-43F2-9DCA-6A80885DF624}"/>
    <dgm:cxn modelId="{10EECDE7-60C6-4A92-972D-8DDFF52C25E1}" type="presParOf" srcId="{1928D2AB-792A-4327-AAE4-2E32ABD4BE0D}" destId="{2058609E-D110-473A-B9DE-65BFE0615E84}" srcOrd="0" destOrd="0" presId="urn:microsoft.com/office/officeart/2008/layout/BendingPictureSemiTransparentText"/>
    <dgm:cxn modelId="{EE3A4792-C84D-4819-8D13-91FB3B49E66E}" type="presParOf" srcId="{2058609E-D110-473A-B9DE-65BFE0615E84}" destId="{A75C8EC3-56C3-4CE0-9CC2-B6A296162C5C}" srcOrd="0" destOrd="0" presId="urn:microsoft.com/office/officeart/2008/layout/BendingPictureSemiTransparentText"/>
    <dgm:cxn modelId="{49F50E68-714F-408A-AA6A-5F7EC800A57E}" type="presParOf" srcId="{2058609E-D110-473A-B9DE-65BFE0615E84}" destId="{D8D1D783-51C7-44F9-B16A-862DC6968616}" srcOrd="1" destOrd="0" presId="urn:microsoft.com/office/officeart/2008/layout/BendingPictureSemiTransparentText"/>
    <dgm:cxn modelId="{EEA556A8-4EE0-4B11-8286-890BA78F2285}" type="presParOf" srcId="{1928D2AB-792A-4327-AAE4-2E32ABD4BE0D}" destId="{6F642326-82C0-4F7E-9ECD-059155E76688}" srcOrd="1" destOrd="0" presId="urn:microsoft.com/office/officeart/2008/layout/BendingPictureSemiTransparentText"/>
    <dgm:cxn modelId="{350948C8-7D4A-4912-AC00-4661EAED164B}" type="presParOf" srcId="{1928D2AB-792A-4327-AAE4-2E32ABD4BE0D}" destId="{AD44BE8D-9F53-4CB7-99CD-97E7D196E783}" srcOrd="2" destOrd="0" presId="urn:microsoft.com/office/officeart/2008/layout/BendingPictureSemiTransparentText"/>
    <dgm:cxn modelId="{C832C78E-DDE8-4EA8-884E-B29F25C14B25}" type="presParOf" srcId="{AD44BE8D-9F53-4CB7-99CD-97E7D196E783}" destId="{A6D74935-1192-46DF-B309-2D066C4B866C}" srcOrd="0" destOrd="0" presId="urn:microsoft.com/office/officeart/2008/layout/BendingPictureSemiTransparentText"/>
    <dgm:cxn modelId="{1ADBE465-E73C-4160-B2F9-3545B28309FC}" type="presParOf" srcId="{AD44BE8D-9F53-4CB7-99CD-97E7D196E783}" destId="{4098F41A-6442-469F-8F15-C1684A001335}" srcOrd="1" destOrd="0" presId="urn:microsoft.com/office/officeart/2008/layout/BendingPictureSemiTransparentText"/>
    <dgm:cxn modelId="{B5B59E24-1698-458C-A7A0-58A5698F8F2C}" type="presParOf" srcId="{1928D2AB-792A-4327-AAE4-2E32ABD4BE0D}" destId="{B53F73F8-8741-46CE-BC99-1C1C9E6D1B35}" srcOrd="3" destOrd="0" presId="urn:microsoft.com/office/officeart/2008/layout/BendingPictureSemiTransparentText"/>
    <dgm:cxn modelId="{61BE84F9-4E16-43AC-89B9-A5F008AB1F9B}" type="presParOf" srcId="{1928D2AB-792A-4327-AAE4-2E32ABD4BE0D}" destId="{07DFF98E-524D-4D91-A04B-3CC5F2CCF941}" srcOrd="4" destOrd="0" presId="urn:microsoft.com/office/officeart/2008/layout/BendingPictureSemiTransparentText"/>
    <dgm:cxn modelId="{A66ACDB0-9039-4E68-BC36-1ECED334BB98}" type="presParOf" srcId="{07DFF98E-524D-4D91-A04B-3CC5F2CCF941}" destId="{212B0A19-ADDC-4C31-A086-68A05383D2E5}" srcOrd="0" destOrd="0" presId="urn:microsoft.com/office/officeart/2008/layout/BendingPictureSemiTransparentText"/>
    <dgm:cxn modelId="{4357AE26-63A1-4DBE-A2C2-A32AF7AD2BE9}" type="presParOf" srcId="{07DFF98E-524D-4D91-A04B-3CC5F2CCF941}" destId="{D501E090-6010-4BA7-B22B-62D17E8DB423}" srcOrd="1" destOrd="0" presId="urn:microsoft.com/office/officeart/2008/layout/BendingPictureSemiTransparentTex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2.xml><?xml version="1.0" encoding="utf-8"?>
<dgm:dataModel xmlns:dgm="http://schemas.openxmlformats.org/drawingml/2006/diagram" xmlns:a="http://schemas.openxmlformats.org/drawingml/2006/main">
  <dgm:ptLst>
    <dgm:pt modelId="{33F8CECB-F043-4632-BC7A-2D0049DCE99C}" type="doc">
      <dgm:prSet loTypeId="urn:microsoft.com/office/officeart/2008/layout/AlternatingPictureBlocks" loCatId="picture" qsTypeId="urn:microsoft.com/office/officeart/2005/8/quickstyle/simple1" qsCatId="simple" csTypeId="urn:microsoft.com/office/officeart/2005/8/colors/accent1_2" csCatId="accent1" phldr="1"/>
      <dgm:spPr/>
    </dgm:pt>
    <dgm:pt modelId="{CCB93735-550A-498C-8729-ED1F881733D9}">
      <dgm:prSet phldrT="[Текст]"/>
      <dgm:spPr/>
      <dgm:t>
        <a:bodyPr/>
        <a:lstStyle/>
        <a:p>
          <a:r>
            <a:rPr lang="ru-RU" b="0" i="0" dirty="0" smtClean="0"/>
            <a:t>В 1964 году фирмой IBM был выпущен первый компьютер семейства SYSTEM 360, в основу которого легли интегральные микросхемы. С этого времени можно вести отсчёт массового выпуска ЭВМ. Всего было произведено более 20 тыс. экземпляров данного компьютера.</a:t>
          </a:r>
          <a:endParaRPr lang="ru-RU" dirty="0"/>
        </a:p>
      </dgm:t>
    </dgm:pt>
    <dgm:pt modelId="{B07C46AD-3B9E-4090-8B0D-E63A0B50BFD2}" type="parTrans" cxnId="{5D8E1946-7860-40F6-B283-575B9B82459C}">
      <dgm:prSet/>
      <dgm:spPr/>
      <dgm:t>
        <a:bodyPr/>
        <a:lstStyle/>
        <a:p>
          <a:endParaRPr lang="ru-RU"/>
        </a:p>
      </dgm:t>
    </dgm:pt>
    <dgm:pt modelId="{824345AF-9C95-4292-9FAF-85B56E3A695A}" type="sibTrans" cxnId="{5D8E1946-7860-40F6-B283-575B9B82459C}">
      <dgm:prSet/>
      <dgm:spPr/>
      <dgm:t>
        <a:bodyPr/>
        <a:lstStyle/>
        <a:p>
          <a:endParaRPr lang="ru-RU"/>
        </a:p>
      </dgm:t>
    </dgm:pt>
    <dgm:pt modelId="{542E2A8E-9151-4C67-88D9-5586B0B98DBE}" type="pres">
      <dgm:prSet presAssocID="{33F8CECB-F043-4632-BC7A-2D0049DCE99C}" presName="linearFlow" presStyleCnt="0">
        <dgm:presLayoutVars>
          <dgm:dir/>
          <dgm:resizeHandles val="exact"/>
        </dgm:presLayoutVars>
      </dgm:prSet>
      <dgm:spPr/>
    </dgm:pt>
    <dgm:pt modelId="{3C83E6FB-3F3F-499D-9054-2CECA933B075}" type="pres">
      <dgm:prSet presAssocID="{CCB93735-550A-498C-8729-ED1F881733D9}" presName="comp" presStyleCnt="0"/>
      <dgm:spPr/>
    </dgm:pt>
    <dgm:pt modelId="{FF827419-3D7C-45EE-AC44-C57D1E007A9E}" type="pres">
      <dgm:prSet presAssocID="{CCB93735-550A-498C-8729-ED1F881733D9}" presName="rect2" presStyleLbl="node1" presStyleIdx="0" presStyleCnt="1" custScaleX="132392" custLinFactNeighborX="19393" custLinFactNeighborY="-130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6A53A9A-9AA9-4B98-B429-1993D811D3C4}" type="pres">
      <dgm:prSet presAssocID="{CCB93735-550A-498C-8729-ED1F881733D9}" presName="rect1" presStyleLbl="lnNode1" presStyleIdx="0" presStyleCnt="1" custScaleX="128217" custLinFactNeighborX="-18986" custLinFactNeighborY="-1303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6000" r="-26000"/>
          </a:stretch>
        </a:blipFill>
      </dgm:spPr>
    </dgm:pt>
  </dgm:ptLst>
  <dgm:cxnLst>
    <dgm:cxn modelId="{215C739C-E662-4E61-A934-29A1419DDC8A}" type="presOf" srcId="{CCB93735-550A-498C-8729-ED1F881733D9}" destId="{FF827419-3D7C-45EE-AC44-C57D1E007A9E}" srcOrd="0" destOrd="0" presId="urn:microsoft.com/office/officeart/2008/layout/AlternatingPictureBlocks"/>
    <dgm:cxn modelId="{5D8E1946-7860-40F6-B283-575B9B82459C}" srcId="{33F8CECB-F043-4632-BC7A-2D0049DCE99C}" destId="{CCB93735-550A-498C-8729-ED1F881733D9}" srcOrd="0" destOrd="0" parTransId="{B07C46AD-3B9E-4090-8B0D-E63A0B50BFD2}" sibTransId="{824345AF-9C95-4292-9FAF-85B56E3A695A}"/>
    <dgm:cxn modelId="{714BEFD0-003B-4AB9-BD95-D1C05CA2612B}" type="presOf" srcId="{33F8CECB-F043-4632-BC7A-2D0049DCE99C}" destId="{542E2A8E-9151-4C67-88D9-5586B0B98DBE}" srcOrd="0" destOrd="0" presId="urn:microsoft.com/office/officeart/2008/layout/AlternatingPictureBlocks"/>
    <dgm:cxn modelId="{8CA5FA81-2779-4C23-8901-42B5A6A2AFF7}" type="presParOf" srcId="{542E2A8E-9151-4C67-88D9-5586B0B98DBE}" destId="{3C83E6FB-3F3F-499D-9054-2CECA933B075}" srcOrd="0" destOrd="0" presId="urn:microsoft.com/office/officeart/2008/layout/AlternatingPictureBlocks"/>
    <dgm:cxn modelId="{8C250C16-0126-4887-B1AF-896F9EBE0020}" type="presParOf" srcId="{3C83E6FB-3F3F-499D-9054-2CECA933B075}" destId="{FF827419-3D7C-45EE-AC44-C57D1E007A9E}" srcOrd="0" destOrd="0" presId="urn:microsoft.com/office/officeart/2008/layout/AlternatingPictureBlocks"/>
    <dgm:cxn modelId="{612671A3-8220-4D56-BCE9-8A786BB6514F}" type="presParOf" srcId="{3C83E6FB-3F3F-499D-9054-2CECA933B075}" destId="{36A53A9A-9AA9-4B98-B429-1993D811D3C4}" srcOrd="1" destOrd="0" presId="urn:microsoft.com/office/officeart/2008/layout/AlternatingPictureBlock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3.xml><?xml version="1.0" encoding="utf-8"?>
<dgm:dataModel xmlns:dgm="http://schemas.openxmlformats.org/drawingml/2006/diagram" xmlns:a="http://schemas.openxmlformats.org/drawingml/2006/main">
  <dgm:ptLst>
    <dgm:pt modelId="{9B762005-147F-4F6E-BE95-8796F11583E9}" type="doc">
      <dgm:prSet loTypeId="urn:microsoft.com/office/officeart/2008/layout/AlternatingPictureBlocks" loCatId="picture" qsTypeId="urn:microsoft.com/office/officeart/2005/8/quickstyle/simple1" qsCatId="simple" csTypeId="urn:microsoft.com/office/officeart/2005/8/colors/accent1_2" csCatId="accent1" phldr="1"/>
      <dgm:spPr/>
    </dgm:pt>
    <dgm:pt modelId="{FFA8EBA8-D3E2-43CD-808C-FA66AAA99E0E}">
      <dgm:prSet phldrT="[Текст]"/>
      <dgm:spPr/>
      <dgm:t>
        <a:bodyPr/>
        <a:lstStyle/>
        <a:p>
          <a:r>
            <a:rPr lang="ru-RU" b="0" i="0" dirty="0" smtClean="0"/>
            <a:t>В 1972 году в СССР была разработана ЕС (единая серия) ЭВМ. Это были стандартизированные комплексы для работы вычислительных центров, имевшие общую систему команд. За основу была взята американская система IBM 360.</a:t>
          </a:r>
          <a:endParaRPr lang="ru-RU" dirty="0"/>
        </a:p>
      </dgm:t>
    </dgm:pt>
    <dgm:pt modelId="{CF809E3C-4B20-4752-A007-8F9EC400199A}" type="parTrans" cxnId="{4D2D81D4-FCC1-422F-893E-091C9AEC490A}">
      <dgm:prSet/>
      <dgm:spPr/>
      <dgm:t>
        <a:bodyPr/>
        <a:lstStyle/>
        <a:p>
          <a:endParaRPr lang="ru-RU"/>
        </a:p>
      </dgm:t>
    </dgm:pt>
    <dgm:pt modelId="{F62E06B4-3C2C-478D-B556-A25DDFA0DA5F}" type="sibTrans" cxnId="{4D2D81D4-FCC1-422F-893E-091C9AEC490A}">
      <dgm:prSet/>
      <dgm:spPr/>
      <dgm:t>
        <a:bodyPr/>
        <a:lstStyle/>
        <a:p>
          <a:endParaRPr lang="ru-RU"/>
        </a:p>
      </dgm:t>
    </dgm:pt>
    <dgm:pt modelId="{FCE408BA-3783-4627-AA26-3D6EF645EAE1}" type="pres">
      <dgm:prSet presAssocID="{9B762005-147F-4F6E-BE95-8796F11583E9}" presName="linearFlow" presStyleCnt="0">
        <dgm:presLayoutVars>
          <dgm:dir val="rev"/>
          <dgm:resizeHandles val="exact"/>
        </dgm:presLayoutVars>
      </dgm:prSet>
      <dgm:spPr/>
    </dgm:pt>
    <dgm:pt modelId="{FCCCC3DD-8366-4D7E-8F7E-DC37F4FC7B32}" type="pres">
      <dgm:prSet presAssocID="{FFA8EBA8-D3E2-43CD-808C-FA66AAA99E0E}" presName="comp" presStyleCnt="0"/>
      <dgm:spPr/>
    </dgm:pt>
    <dgm:pt modelId="{FAFE0C56-B757-42BA-9CBB-035111221D77}" type="pres">
      <dgm:prSet presAssocID="{FFA8EBA8-D3E2-43CD-808C-FA66AAA99E0E}" presName="rect2" presStyleLbl="node1" presStyleIdx="0" presStyleCnt="1" custScaleX="139535" custLinFactNeighborX="-9056" custLinFactNeighborY="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6D619D1-C159-4EE0-A0AB-AAA369FC1623}" type="pres">
      <dgm:prSet presAssocID="{FFA8EBA8-D3E2-43CD-808C-FA66AAA99E0E}" presName="rect1" presStyleLbl="lnNode1" presStyleIdx="0" presStyleCnt="1" custScaleX="122181" custLinFactNeighborX="27711" custLinFactNeighborY="0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70000" r="-70000"/>
          </a:stretch>
        </a:blipFill>
      </dgm:spPr>
    </dgm:pt>
  </dgm:ptLst>
  <dgm:cxnLst>
    <dgm:cxn modelId="{383B8CF6-6C81-4BFE-BCFB-1293892BAF61}" type="presOf" srcId="{FFA8EBA8-D3E2-43CD-808C-FA66AAA99E0E}" destId="{FAFE0C56-B757-42BA-9CBB-035111221D77}" srcOrd="0" destOrd="0" presId="urn:microsoft.com/office/officeart/2008/layout/AlternatingPictureBlocks"/>
    <dgm:cxn modelId="{4D2D81D4-FCC1-422F-893E-091C9AEC490A}" srcId="{9B762005-147F-4F6E-BE95-8796F11583E9}" destId="{FFA8EBA8-D3E2-43CD-808C-FA66AAA99E0E}" srcOrd="0" destOrd="0" parTransId="{CF809E3C-4B20-4752-A007-8F9EC400199A}" sibTransId="{F62E06B4-3C2C-478D-B556-A25DDFA0DA5F}"/>
    <dgm:cxn modelId="{6AB4178D-D82B-4642-9FEE-7785C9709A00}" type="presOf" srcId="{9B762005-147F-4F6E-BE95-8796F11583E9}" destId="{FCE408BA-3783-4627-AA26-3D6EF645EAE1}" srcOrd="0" destOrd="0" presId="urn:microsoft.com/office/officeart/2008/layout/AlternatingPictureBlocks"/>
    <dgm:cxn modelId="{5CD3D8B2-139C-47D1-A7C8-11CAA4C03EE4}" type="presParOf" srcId="{FCE408BA-3783-4627-AA26-3D6EF645EAE1}" destId="{FCCCC3DD-8366-4D7E-8F7E-DC37F4FC7B32}" srcOrd="0" destOrd="0" presId="urn:microsoft.com/office/officeart/2008/layout/AlternatingPictureBlocks"/>
    <dgm:cxn modelId="{EEC6FA5D-9DBE-435E-95FE-4F623C79E0D7}" type="presParOf" srcId="{FCCCC3DD-8366-4D7E-8F7E-DC37F4FC7B32}" destId="{FAFE0C56-B757-42BA-9CBB-035111221D77}" srcOrd="0" destOrd="0" presId="urn:microsoft.com/office/officeart/2008/layout/AlternatingPictureBlocks"/>
    <dgm:cxn modelId="{E9353311-5BA8-471B-8096-A70C7E772F33}" type="presParOf" srcId="{FCCCC3DD-8366-4D7E-8F7E-DC37F4FC7B32}" destId="{66D619D1-C159-4EE0-A0AB-AAA369FC1623}" srcOrd="1" destOrd="0" presId="urn:microsoft.com/office/officeart/2008/layout/AlternatingPictureBlocks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24.xml><?xml version="1.0" encoding="utf-8"?>
<dgm:dataModel xmlns:dgm="http://schemas.openxmlformats.org/drawingml/2006/diagram" xmlns:a="http://schemas.openxmlformats.org/drawingml/2006/main">
  <dgm:ptLst>
    <dgm:pt modelId="{64A46049-83D5-4B91-BB18-39F595748E05}" type="doc">
      <dgm:prSet loTypeId="urn:microsoft.com/office/officeart/2005/8/layout/vList3" loCatId="list" qsTypeId="urn:microsoft.com/office/officeart/2005/8/quickstyle/simple1" qsCatId="simple" csTypeId="urn:microsoft.com/office/officeart/2005/8/colors/accent1_2" csCatId="accent1" phldr="1"/>
      <dgm:spPr/>
    </dgm:pt>
    <dgm:pt modelId="{98DC0026-E904-473B-B6D3-EB71325EE36A}">
      <dgm:prSet phldrT="[Текст]"/>
      <dgm:spPr/>
      <dgm:t>
        <a:bodyPr/>
        <a:lstStyle/>
        <a:p>
          <a:r>
            <a:rPr lang="ru-RU" b="0" i="0" dirty="0" smtClean="0"/>
            <a:t>В следующем году компания DEC выпустила мини-компьютер PDP-8, ставший первым коммерческим проектом в этой области. Относительно низкая стоимость мини-компьютеров дала возможность использовать их и небольшим организациям.</a:t>
          </a:r>
          <a:endParaRPr lang="ru-RU" dirty="0"/>
        </a:p>
      </dgm:t>
    </dgm:pt>
    <dgm:pt modelId="{BD9E4127-64FF-4532-927E-86B165980874}" type="parTrans" cxnId="{283BFB65-B54D-4963-B294-F3C9A72D4CFE}">
      <dgm:prSet/>
      <dgm:spPr/>
      <dgm:t>
        <a:bodyPr/>
        <a:lstStyle/>
        <a:p>
          <a:endParaRPr lang="ru-RU"/>
        </a:p>
      </dgm:t>
    </dgm:pt>
    <dgm:pt modelId="{FC58FEC1-836D-4903-A936-A53B47883F5F}" type="sibTrans" cxnId="{283BFB65-B54D-4963-B294-F3C9A72D4CFE}">
      <dgm:prSet/>
      <dgm:spPr/>
      <dgm:t>
        <a:bodyPr/>
        <a:lstStyle/>
        <a:p>
          <a:endParaRPr lang="ru-RU"/>
        </a:p>
      </dgm:t>
    </dgm:pt>
    <dgm:pt modelId="{D44AC97B-8B68-48B8-B437-F2D459B30FE4}" type="pres">
      <dgm:prSet presAssocID="{64A46049-83D5-4B91-BB18-39F595748E05}" presName="linearFlow" presStyleCnt="0">
        <dgm:presLayoutVars>
          <dgm:dir/>
          <dgm:resizeHandles val="exact"/>
        </dgm:presLayoutVars>
      </dgm:prSet>
      <dgm:spPr/>
    </dgm:pt>
    <dgm:pt modelId="{A1144F1D-0595-4512-BE90-39C5D4775BFC}" type="pres">
      <dgm:prSet presAssocID="{98DC0026-E904-473B-B6D3-EB71325EE36A}" presName="composite" presStyleCnt="0"/>
      <dgm:spPr/>
    </dgm:pt>
    <dgm:pt modelId="{750F3D91-55CC-4E7E-A207-18BF8740A56C}" type="pres">
      <dgm:prSet presAssocID="{98DC0026-E904-473B-B6D3-EB71325EE36A}" presName="imgShp" presStyleLbl="fgImgPlace1" presStyleIdx="0" presStyleCnt="1" custLinFactNeighborX="-20843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13000" b="-13000"/>
          </a:stretch>
        </a:blipFill>
      </dgm:spPr>
    </dgm:pt>
    <dgm:pt modelId="{AF628EDA-3724-4A1A-AF43-D6E2E5DEAC3D}" type="pres">
      <dgm:prSet presAssocID="{98DC0026-E904-473B-B6D3-EB71325EE36A}" presName="txShp" presStyleLbl="node1" presStyleIdx="0" presStyleCnt="1" custScaleX="132648" custLinFactNeighborX="685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6A0DF64A-49F3-49C6-8CC3-5310B2854E01}" type="presOf" srcId="{64A46049-83D5-4B91-BB18-39F595748E05}" destId="{D44AC97B-8B68-48B8-B437-F2D459B30FE4}" srcOrd="0" destOrd="0" presId="urn:microsoft.com/office/officeart/2005/8/layout/vList3"/>
    <dgm:cxn modelId="{283BFB65-B54D-4963-B294-F3C9A72D4CFE}" srcId="{64A46049-83D5-4B91-BB18-39F595748E05}" destId="{98DC0026-E904-473B-B6D3-EB71325EE36A}" srcOrd="0" destOrd="0" parTransId="{BD9E4127-64FF-4532-927E-86B165980874}" sibTransId="{FC58FEC1-836D-4903-A936-A53B47883F5F}"/>
    <dgm:cxn modelId="{CB1D19B6-3A6C-485E-8D23-E9219DEE6649}" type="presOf" srcId="{98DC0026-E904-473B-B6D3-EB71325EE36A}" destId="{AF628EDA-3724-4A1A-AF43-D6E2E5DEAC3D}" srcOrd="0" destOrd="0" presId="urn:microsoft.com/office/officeart/2005/8/layout/vList3"/>
    <dgm:cxn modelId="{E378E562-837F-4797-A0D0-96BA73833225}" type="presParOf" srcId="{D44AC97B-8B68-48B8-B437-F2D459B30FE4}" destId="{A1144F1D-0595-4512-BE90-39C5D4775BFC}" srcOrd="0" destOrd="0" presId="urn:microsoft.com/office/officeart/2005/8/layout/vList3"/>
    <dgm:cxn modelId="{B690136B-BCA7-4336-ACC0-92972DA07EF2}" type="presParOf" srcId="{A1144F1D-0595-4512-BE90-39C5D4775BFC}" destId="{750F3D91-55CC-4E7E-A207-18BF8740A56C}" srcOrd="0" destOrd="0" presId="urn:microsoft.com/office/officeart/2005/8/layout/vList3"/>
    <dgm:cxn modelId="{07814235-EE4F-4819-8516-C19329B2F2D9}" type="presParOf" srcId="{A1144F1D-0595-4512-BE90-39C5D4775BFC}" destId="{AF628EDA-3724-4A1A-AF43-D6E2E5DEAC3D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relId="rId16" minVer="http://schemas.openxmlformats.org/drawingml/2006/diagram"/>
    </a:ext>
  </dgm:extLst>
</dgm:dataModel>
</file>

<file path=ppt/diagrams/data25.xml><?xml version="1.0" encoding="utf-8"?>
<dgm:dataModel xmlns:dgm="http://schemas.openxmlformats.org/drawingml/2006/diagram" xmlns:a="http://schemas.openxmlformats.org/drawingml/2006/main">
  <dgm:ptLst>
    <dgm:pt modelId="{5BBB8528-3FD8-4D01-8203-ED996AF1B701}" type="doc">
      <dgm:prSet loTypeId="urn:microsoft.com/office/officeart/2008/layout/BendingPictureCaption" loCatId="picture" qsTypeId="urn:microsoft.com/office/officeart/2005/8/quickstyle/simple1" qsCatId="simple" csTypeId="urn:microsoft.com/office/officeart/2005/8/colors/accent1_2" csCatId="accent1" phldr="1"/>
      <dgm:spPr/>
    </dgm:pt>
    <dgm:pt modelId="{4B9F805E-8456-4F43-BC88-C43BB2A65A8B}">
      <dgm:prSet phldrT="[Текст]">
        <dgm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ru-RU" b="0" i="0" dirty="0" smtClean="0"/>
            <a:t>Одним из первых производителей персональных компьютеров стала компания </a:t>
          </a:r>
          <a:r>
            <a:rPr lang="ru-RU" b="0" i="0" dirty="0" err="1" smtClean="0"/>
            <a:t>Apple</a:t>
          </a:r>
          <a:r>
            <a:rPr lang="ru-RU" b="0" i="0" dirty="0" smtClean="0"/>
            <a:t>. Создавшие её Стив Джобс и Стив Возняк сконструировали первую модель ПК в 1976 году, дав ей название </a:t>
          </a:r>
          <a:r>
            <a:rPr lang="ru-RU" b="0" i="0" dirty="0" err="1" smtClean="0"/>
            <a:t>Apple</a:t>
          </a:r>
          <a:r>
            <a:rPr lang="ru-RU" b="0" i="0" dirty="0" smtClean="0"/>
            <a:t> I. </a:t>
          </a:r>
          <a:endParaRPr lang="ru-RU" dirty="0"/>
        </a:p>
      </dgm:t>
    </dgm:pt>
    <dgm:pt modelId="{FA3C195A-33A7-4D20-BEEF-32FCED2D49C7}" type="parTrans" cxnId="{E79522AB-C8C5-4ACC-ADB8-9A355A919BB1}">
      <dgm:prSet/>
      <dgm:spPr/>
      <dgm:t>
        <a:bodyPr/>
        <a:lstStyle/>
        <a:p>
          <a:endParaRPr lang="ru-RU"/>
        </a:p>
      </dgm:t>
    </dgm:pt>
    <dgm:pt modelId="{3BD47F4D-8B77-4002-A23B-E15C4751917B}" type="sibTrans" cxnId="{E79522AB-C8C5-4ACC-ADB8-9A355A919BB1}">
      <dgm:prSet/>
      <dgm:spPr/>
      <dgm:t>
        <a:bodyPr/>
        <a:lstStyle/>
        <a:p>
          <a:endParaRPr lang="ru-RU"/>
        </a:p>
      </dgm:t>
    </dgm:pt>
    <dgm:pt modelId="{AB238639-4670-476F-86E3-471F7B6E7A8F}" type="pres">
      <dgm:prSet presAssocID="{5BBB8528-3FD8-4D01-8203-ED996AF1B701}" presName="diagram" presStyleCnt="0">
        <dgm:presLayoutVars>
          <dgm:dir/>
        </dgm:presLayoutVars>
      </dgm:prSet>
      <dgm:spPr/>
    </dgm:pt>
    <dgm:pt modelId="{55F72A04-C057-458B-8202-B492478B29DB}" type="pres">
      <dgm:prSet presAssocID="{4B9F805E-8456-4F43-BC88-C43BB2A65A8B}" presName="composite" presStyleCnt="0"/>
      <dgm:spPr/>
    </dgm:pt>
    <dgm:pt modelId="{82A2AD52-95D9-49EE-A4F3-14AE71C4DACA}" type="pres">
      <dgm:prSet presAssocID="{4B9F805E-8456-4F43-BC88-C43BB2A65A8B}" presName="Image" presStyleLbl="bgShp" presStyleIdx="0" presStyleCnt="1" custScaleX="88892" custScaleY="78006" custLinFactNeighborX="-8754" custLinFactNeighborY="-1381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2000" r="-12000"/>
          </a:stretch>
        </a:blipFill>
      </dgm:spPr>
    </dgm:pt>
    <dgm:pt modelId="{6C94C91A-1B37-4A50-8594-052FF3BAA1C6}" type="pres">
      <dgm:prSet presAssocID="{4B9F805E-8456-4F43-BC88-C43BB2A65A8B}" presName="Parent" presStyleLbl="node0" presStyleIdx="0" presStyleCnt="1" custScaleX="132593" custScaleY="98437" custLinFactNeighborX="4531" custLinFactNeighborY="-222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E79522AB-C8C5-4ACC-ADB8-9A355A919BB1}" srcId="{5BBB8528-3FD8-4D01-8203-ED996AF1B701}" destId="{4B9F805E-8456-4F43-BC88-C43BB2A65A8B}" srcOrd="0" destOrd="0" parTransId="{FA3C195A-33A7-4D20-BEEF-32FCED2D49C7}" sibTransId="{3BD47F4D-8B77-4002-A23B-E15C4751917B}"/>
    <dgm:cxn modelId="{94B87D5D-4D05-480F-A3C4-BDA689F655BF}" type="presOf" srcId="{5BBB8528-3FD8-4D01-8203-ED996AF1B701}" destId="{AB238639-4670-476F-86E3-471F7B6E7A8F}" srcOrd="0" destOrd="0" presId="urn:microsoft.com/office/officeart/2008/layout/BendingPictureCaption"/>
    <dgm:cxn modelId="{17218417-B078-4A1F-B70E-5940AD7FA507}" type="presOf" srcId="{4B9F805E-8456-4F43-BC88-C43BB2A65A8B}" destId="{6C94C91A-1B37-4A50-8594-052FF3BAA1C6}" srcOrd="0" destOrd="0" presId="urn:microsoft.com/office/officeart/2008/layout/BendingPictureCaption"/>
    <dgm:cxn modelId="{74A0F368-6F69-487A-BB0D-506F52D9855F}" type="presParOf" srcId="{AB238639-4670-476F-86E3-471F7B6E7A8F}" destId="{55F72A04-C057-458B-8202-B492478B29DB}" srcOrd="0" destOrd="0" presId="urn:microsoft.com/office/officeart/2008/layout/BendingPictureCaption"/>
    <dgm:cxn modelId="{796FAB62-12F1-44A5-894E-62E46E1EAF0E}" type="presParOf" srcId="{55F72A04-C057-458B-8202-B492478B29DB}" destId="{82A2AD52-95D9-49EE-A4F3-14AE71C4DACA}" srcOrd="0" destOrd="0" presId="urn:microsoft.com/office/officeart/2008/layout/BendingPictureCaption"/>
    <dgm:cxn modelId="{31C29C1D-D947-4EB0-AAE2-9D572685C618}" type="presParOf" srcId="{55F72A04-C057-458B-8202-B492478B29DB}" destId="{6C94C91A-1B37-4A50-8594-052FF3BAA1C6}" srcOrd="1" destOrd="0" presId="urn:microsoft.com/office/officeart/2008/layout/BendingPictureCaption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6.xml><?xml version="1.0" encoding="utf-8"?>
<dgm:dataModel xmlns:dgm="http://schemas.openxmlformats.org/drawingml/2006/diagram" xmlns:a="http://schemas.openxmlformats.org/drawingml/2006/main">
  <dgm:ptLst>
    <dgm:pt modelId="{B7CB2785-C5AE-4BB0-95EE-4090790A51FE}" type="doc">
      <dgm:prSet loTypeId="urn:microsoft.com/office/officeart/2008/layout/VerticalCurved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EEED0C0B-B92F-425B-933D-89F2D6974916}">
      <dgm:prSet phldrT="[Текст]" custT="1"/>
      <dgm:spPr/>
      <dgm:t>
        <a:bodyPr/>
        <a:lstStyle/>
        <a:p>
          <a:r>
            <a:rPr lang="ru-RU" sz="2000" b="0" i="0" dirty="0" smtClean="0"/>
            <a:t>Универсальные – те, которые способны решать самые различные математические, экономические, инженерно-технические, научные и другие задачи.</a:t>
          </a:r>
          <a:endParaRPr lang="ru-RU" sz="2000" dirty="0"/>
        </a:p>
      </dgm:t>
    </dgm:pt>
    <dgm:pt modelId="{32EF01EE-225D-4B30-B3EB-13D842D4BA0F}" type="parTrans" cxnId="{722ECFA4-CCDE-4734-9EF7-3C112CDEA777}">
      <dgm:prSet/>
      <dgm:spPr/>
      <dgm:t>
        <a:bodyPr/>
        <a:lstStyle/>
        <a:p>
          <a:endParaRPr lang="ru-RU"/>
        </a:p>
      </dgm:t>
    </dgm:pt>
    <dgm:pt modelId="{0E750977-CC7A-42F6-B000-7D176EBDC166}" type="sibTrans" cxnId="{722ECFA4-CCDE-4734-9EF7-3C112CDEA777}">
      <dgm:prSet/>
      <dgm:spPr/>
      <dgm:t>
        <a:bodyPr/>
        <a:lstStyle/>
        <a:p>
          <a:endParaRPr lang="ru-RU"/>
        </a:p>
      </dgm:t>
    </dgm:pt>
    <dgm:pt modelId="{1052682E-36C8-44C0-9CC7-6E0B9DF9DFA5}">
      <dgm:prSet phldrT="[Текст]" custT="1"/>
      <dgm:spPr/>
      <dgm:t>
        <a:bodyPr/>
        <a:lstStyle/>
        <a:p>
          <a:r>
            <a:rPr lang="ru-RU" sz="2000" b="0" i="0" dirty="0" smtClean="0"/>
            <a:t>Проблемно-ориентированные – решающие задачи более узкого направления, связанные, как правило, с управлением определёнными процессами.</a:t>
          </a:r>
          <a:endParaRPr lang="ru-RU" sz="2000" dirty="0"/>
        </a:p>
      </dgm:t>
    </dgm:pt>
    <dgm:pt modelId="{18597D83-F85E-4A42-87DE-4107DF5794BD}" type="parTrans" cxnId="{6D594353-B54B-46A9-948E-5EDF771BE1F4}">
      <dgm:prSet/>
      <dgm:spPr/>
      <dgm:t>
        <a:bodyPr/>
        <a:lstStyle/>
        <a:p>
          <a:endParaRPr lang="ru-RU"/>
        </a:p>
      </dgm:t>
    </dgm:pt>
    <dgm:pt modelId="{D8DA872B-B3BA-4E63-A0D1-ED5675D7AD88}" type="sibTrans" cxnId="{6D594353-B54B-46A9-948E-5EDF771BE1F4}">
      <dgm:prSet/>
      <dgm:spPr/>
      <dgm:t>
        <a:bodyPr/>
        <a:lstStyle/>
        <a:p>
          <a:endParaRPr lang="ru-RU"/>
        </a:p>
      </dgm:t>
    </dgm:pt>
    <dgm:pt modelId="{A9A836A0-A973-4698-8B64-C87D9D32E308}">
      <dgm:prSet phldrT="[Текст]" custT="1"/>
      <dgm:spPr/>
      <dgm:t>
        <a:bodyPr/>
        <a:lstStyle/>
        <a:p>
          <a:r>
            <a:rPr lang="ru-RU" sz="2000" b="0" i="0" dirty="0" smtClean="0"/>
            <a:t>Специализированные компьютеры решают, как правило, строго определённые задачи.</a:t>
          </a:r>
          <a:endParaRPr lang="ru-RU" sz="2000" dirty="0"/>
        </a:p>
      </dgm:t>
    </dgm:pt>
    <dgm:pt modelId="{2B719056-55EC-4A51-9B29-3E7C2433F604}" type="parTrans" cxnId="{C95E5CEC-E57F-45DF-A54A-75468EC1FAD9}">
      <dgm:prSet/>
      <dgm:spPr/>
      <dgm:t>
        <a:bodyPr/>
        <a:lstStyle/>
        <a:p>
          <a:endParaRPr lang="ru-RU"/>
        </a:p>
      </dgm:t>
    </dgm:pt>
    <dgm:pt modelId="{03EF4CC4-0A21-4373-9234-C4CE5E3C0543}" type="sibTrans" cxnId="{C95E5CEC-E57F-45DF-A54A-75468EC1FAD9}">
      <dgm:prSet/>
      <dgm:spPr/>
      <dgm:t>
        <a:bodyPr/>
        <a:lstStyle/>
        <a:p>
          <a:endParaRPr lang="ru-RU"/>
        </a:p>
      </dgm:t>
    </dgm:pt>
    <dgm:pt modelId="{6F1D1863-E247-4AE9-90A3-25E123FEE894}" type="pres">
      <dgm:prSet presAssocID="{B7CB2785-C5AE-4BB0-95EE-4090790A51FE}" presName="Name0" presStyleCnt="0">
        <dgm:presLayoutVars>
          <dgm:chMax val="7"/>
          <dgm:chPref val="7"/>
          <dgm:dir/>
        </dgm:presLayoutVars>
      </dgm:prSet>
      <dgm:spPr/>
    </dgm:pt>
    <dgm:pt modelId="{548C5F87-F1E5-484B-98CB-E258ADED0360}" type="pres">
      <dgm:prSet presAssocID="{B7CB2785-C5AE-4BB0-95EE-4090790A51FE}" presName="Name1" presStyleCnt="0"/>
      <dgm:spPr/>
    </dgm:pt>
    <dgm:pt modelId="{D94EE248-D081-4CA5-82B1-972CA0B087E7}" type="pres">
      <dgm:prSet presAssocID="{B7CB2785-C5AE-4BB0-95EE-4090790A51FE}" presName="cycle" presStyleCnt="0"/>
      <dgm:spPr/>
    </dgm:pt>
    <dgm:pt modelId="{93B1188B-84DC-46FE-91F4-ADB6BF930631}" type="pres">
      <dgm:prSet presAssocID="{B7CB2785-C5AE-4BB0-95EE-4090790A51FE}" presName="srcNode" presStyleLbl="node1" presStyleIdx="0" presStyleCnt="3"/>
      <dgm:spPr/>
    </dgm:pt>
    <dgm:pt modelId="{EF396009-25DB-4E22-A1DA-64A08EE99D8D}" type="pres">
      <dgm:prSet presAssocID="{B7CB2785-C5AE-4BB0-95EE-4090790A51FE}" presName="conn" presStyleLbl="parChTrans1D2" presStyleIdx="0" presStyleCnt="1"/>
      <dgm:spPr/>
    </dgm:pt>
    <dgm:pt modelId="{F6A913C7-CB9D-4266-8902-E23DB82F721E}" type="pres">
      <dgm:prSet presAssocID="{B7CB2785-C5AE-4BB0-95EE-4090790A51FE}" presName="extraNode" presStyleLbl="node1" presStyleIdx="0" presStyleCnt="3"/>
      <dgm:spPr/>
    </dgm:pt>
    <dgm:pt modelId="{172DC32E-A36D-427A-AD0B-0AFC49BC4F3C}" type="pres">
      <dgm:prSet presAssocID="{B7CB2785-C5AE-4BB0-95EE-4090790A51FE}" presName="dstNode" presStyleLbl="node1" presStyleIdx="0" presStyleCnt="3"/>
      <dgm:spPr/>
    </dgm:pt>
    <dgm:pt modelId="{63D3E372-01EB-44D1-921E-C4FFC5FA0289}" type="pres">
      <dgm:prSet presAssocID="{EEED0C0B-B92F-425B-933D-89F2D6974916}" presName="text_1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38BBCB4-4DDB-4C00-8D44-576B54AF4233}" type="pres">
      <dgm:prSet presAssocID="{EEED0C0B-B92F-425B-933D-89F2D6974916}" presName="accent_1" presStyleCnt="0"/>
      <dgm:spPr/>
    </dgm:pt>
    <dgm:pt modelId="{0CE4170B-6FEF-4C2C-B0F3-0A2AEF13E9BC}" type="pres">
      <dgm:prSet presAssocID="{EEED0C0B-B92F-425B-933D-89F2D6974916}" presName="accentRepeatNode" presStyleLbl="solidFgAcc1" presStyleIdx="0" presStyleCnt="3"/>
      <dgm:spPr/>
    </dgm:pt>
    <dgm:pt modelId="{B57750B5-630A-4424-979A-57A588C0C777}" type="pres">
      <dgm:prSet presAssocID="{1052682E-36C8-44C0-9CC7-6E0B9DF9DFA5}" presName="text_2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83AF512-D0C4-42D9-BEE4-981B5F8C14AA}" type="pres">
      <dgm:prSet presAssocID="{1052682E-36C8-44C0-9CC7-6E0B9DF9DFA5}" presName="accent_2" presStyleCnt="0"/>
      <dgm:spPr/>
    </dgm:pt>
    <dgm:pt modelId="{0EC90AF3-1176-4787-83DE-BA513E5DF2DB}" type="pres">
      <dgm:prSet presAssocID="{1052682E-36C8-44C0-9CC7-6E0B9DF9DFA5}" presName="accentRepeatNode" presStyleLbl="solidFgAcc1" presStyleIdx="1" presStyleCnt="3"/>
      <dgm:spPr/>
    </dgm:pt>
    <dgm:pt modelId="{162721EB-1ED7-4EBC-9C8F-C4D191F75FA3}" type="pres">
      <dgm:prSet presAssocID="{A9A836A0-A973-4698-8B64-C87D9D32E308}" presName="text_3" presStyleLbl="node1" presStyleIdx="2" presStyleCnt="3" custLinFactNeighborX="554" custLinFactNeighborY="2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8563799-0C67-4CAD-A2DA-3FA7D5CE9AD5}" type="pres">
      <dgm:prSet presAssocID="{A9A836A0-A973-4698-8B64-C87D9D32E308}" presName="accent_3" presStyleCnt="0"/>
      <dgm:spPr/>
    </dgm:pt>
    <dgm:pt modelId="{821D0ABB-55C0-471B-98DD-1F5B5246518C}" type="pres">
      <dgm:prSet presAssocID="{A9A836A0-A973-4698-8B64-C87D9D32E308}" presName="accentRepeatNode" presStyleLbl="solidFgAcc1" presStyleIdx="2" presStyleCnt="3"/>
      <dgm:spPr/>
    </dgm:pt>
  </dgm:ptLst>
  <dgm:cxnLst>
    <dgm:cxn modelId="{E699BF6D-1554-448B-AD45-08D5005D3BCF}" type="presOf" srcId="{1052682E-36C8-44C0-9CC7-6E0B9DF9DFA5}" destId="{B57750B5-630A-4424-979A-57A588C0C777}" srcOrd="0" destOrd="0" presId="urn:microsoft.com/office/officeart/2008/layout/VerticalCurvedList"/>
    <dgm:cxn modelId="{16707A6D-5647-400D-9240-F9020EDF92E3}" type="presOf" srcId="{0E750977-CC7A-42F6-B000-7D176EBDC166}" destId="{EF396009-25DB-4E22-A1DA-64A08EE99D8D}" srcOrd="0" destOrd="0" presId="urn:microsoft.com/office/officeart/2008/layout/VerticalCurvedList"/>
    <dgm:cxn modelId="{3CC65EE5-C1E5-4B44-9551-3A8FE999AF9A}" type="presOf" srcId="{EEED0C0B-B92F-425B-933D-89F2D6974916}" destId="{63D3E372-01EB-44D1-921E-C4FFC5FA0289}" srcOrd="0" destOrd="0" presId="urn:microsoft.com/office/officeart/2008/layout/VerticalCurvedList"/>
    <dgm:cxn modelId="{722ECFA4-CCDE-4734-9EF7-3C112CDEA777}" srcId="{B7CB2785-C5AE-4BB0-95EE-4090790A51FE}" destId="{EEED0C0B-B92F-425B-933D-89F2D6974916}" srcOrd="0" destOrd="0" parTransId="{32EF01EE-225D-4B30-B3EB-13D842D4BA0F}" sibTransId="{0E750977-CC7A-42F6-B000-7D176EBDC166}"/>
    <dgm:cxn modelId="{261EAF4A-06A2-4B54-9A45-F4E4A6C3DC24}" type="presOf" srcId="{B7CB2785-C5AE-4BB0-95EE-4090790A51FE}" destId="{6F1D1863-E247-4AE9-90A3-25E123FEE894}" srcOrd="0" destOrd="0" presId="urn:microsoft.com/office/officeart/2008/layout/VerticalCurvedList"/>
    <dgm:cxn modelId="{C95E5CEC-E57F-45DF-A54A-75468EC1FAD9}" srcId="{B7CB2785-C5AE-4BB0-95EE-4090790A51FE}" destId="{A9A836A0-A973-4698-8B64-C87D9D32E308}" srcOrd="2" destOrd="0" parTransId="{2B719056-55EC-4A51-9B29-3E7C2433F604}" sibTransId="{03EF4CC4-0A21-4373-9234-C4CE5E3C0543}"/>
    <dgm:cxn modelId="{6D594353-B54B-46A9-948E-5EDF771BE1F4}" srcId="{B7CB2785-C5AE-4BB0-95EE-4090790A51FE}" destId="{1052682E-36C8-44C0-9CC7-6E0B9DF9DFA5}" srcOrd="1" destOrd="0" parTransId="{18597D83-F85E-4A42-87DE-4107DF5794BD}" sibTransId="{D8DA872B-B3BA-4E63-A0D1-ED5675D7AD88}"/>
    <dgm:cxn modelId="{9A3D4253-D58F-4463-9D7A-009D5AC8DC33}" type="presOf" srcId="{A9A836A0-A973-4698-8B64-C87D9D32E308}" destId="{162721EB-1ED7-4EBC-9C8F-C4D191F75FA3}" srcOrd="0" destOrd="0" presId="urn:microsoft.com/office/officeart/2008/layout/VerticalCurvedList"/>
    <dgm:cxn modelId="{60A92650-FF0E-4FDA-8A80-774BB39F8F61}" type="presParOf" srcId="{6F1D1863-E247-4AE9-90A3-25E123FEE894}" destId="{548C5F87-F1E5-484B-98CB-E258ADED0360}" srcOrd="0" destOrd="0" presId="urn:microsoft.com/office/officeart/2008/layout/VerticalCurvedList"/>
    <dgm:cxn modelId="{52468CFE-FB9E-46F8-A20D-59AD2D453B54}" type="presParOf" srcId="{548C5F87-F1E5-484B-98CB-E258ADED0360}" destId="{D94EE248-D081-4CA5-82B1-972CA0B087E7}" srcOrd="0" destOrd="0" presId="urn:microsoft.com/office/officeart/2008/layout/VerticalCurvedList"/>
    <dgm:cxn modelId="{76AC6412-A06A-42C2-8996-BE2A32B814CE}" type="presParOf" srcId="{D94EE248-D081-4CA5-82B1-972CA0B087E7}" destId="{93B1188B-84DC-46FE-91F4-ADB6BF930631}" srcOrd="0" destOrd="0" presId="urn:microsoft.com/office/officeart/2008/layout/VerticalCurvedList"/>
    <dgm:cxn modelId="{B6A6D9AD-8050-4882-A435-3201BCD23BE9}" type="presParOf" srcId="{D94EE248-D081-4CA5-82B1-972CA0B087E7}" destId="{EF396009-25DB-4E22-A1DA-64A08EE99D8D}" srcOrd="1" destOrd="0" presId="urn:microsoft.com/office/officeart/2008/layout/VerticalCurvedList"/>
    <dgm:cxn modelId="{5A4D5D7E-D532-4892-8E8D-4BC6E178BF1F}" type="presParOf" srcId="{D94EE248-D081-4CA5-82B1-972CA0B087E7}" destId="{F6A913C7-CB9D-4266-8902-E23DB82F721E}" srcOrd="2" destOrd="0" presId="urn:microsoft.com/office/officeart/2008/layout/VerticalCurvedList"/>
    <dgm:cxn modelId="{F757257F-8ECA-4D5A-889B-ACCDA5E92B4D}" type="presParOf" srcId="{D94EE248-D081-4CA5-82B1-972CA0B087E7}" destId="{172DC32E-A36D-427A-AD0B-0AFC49BC4F3C}" srcOrd="3" destOrd="0" presId="urn:microsoft.com/office/officeart/2008/layout/VerticalCurvedList"/>
    <dgm:cxn modelId="{5CF91A65-47DB-4C27-9CBA-5D820257A989}" type="presParOf" srcId="{548C5F87-F1E5-484B-98CB-E258ADED0360}" destId="{63D3E372-01EB-44D1-921E-C4FFC5FA0289}" srcOrd="1" destOrd="0" presId="urn:microsoft.com/office/officeart/2008/layout/VerticalCurvedList"/>
    <dgm:cxn modelId="{58407E1E-DD4B-4E6D-9F98-78320290CDE1}" type="presParOf" srcId="{548C5F87-F1E5-484B-98CB-E258ADED0360}" destId="{338BBCB4-4DDB-4C00-8D44-576B54AF4233}" srcOrd="2" destOrd="0" presId="urn:microsoft.com/office/officeart/2008/layout/VerticalCurvedList"/>
    <dgm:cxn modelId="{41129066-D01A-4D40-BEFD-2BD95B2B4C4A}" type="presParOf" srcId="{338BBCB4-4DDB-4C00-8D44-576B54AF4233}" destId="{0CE4170B-6FEF-4C2C-B0F3-0A2AEF13E9BC}" srcOrd="0" destOrd="0" presId="urn:microsoft.com/office/officeart/2008/layout/VerticalCurvedList"/>
    <dgm:cxn modelId="{680DCA05-8D33-475A-B1AF-1F29F5549ECE}" type="presParOf" srcId="{548C5F87-F1E5-484B-98CB-E258ADED0360}" destId="{B57750B5-630A-4424-979A-57A588C0C777}" srcOrd="3" destOrd="0" presId="urn:microsoft.com/office/officeart/2008/layout/VerticalCurvedList"/>
    <dgm:cxn modelId="{93911C9C-A00E-4D19-8334-162601B0D4F3}" type="presParOf" srcId="{548C5F87-F1E5-484B-98CB-E258ADED0360}" destId="{683AF512-D0C4-42D9-BEE4-981B5F8C14AA}" srcOrd="4" destOrd="0" presId="urn:microsoft.com/office/officeart/2008/layout/VerticalCurvedList"/>
    <dgm:cxn modelId="{7F7E621E-8884-4272-8A02-C97EDCDB875B}" type="presParOf" srcId="{683AF512-D0C4-42D9-BEE4-981B5F8C14AA}" destId="{0EC90AF3-1176-4787-83DE-BA513E5DF2DB}" srcOrd="0" destOrd="0" presId="urn:microsoft.com/office/officeart/2008/layout/VerticalCurvedList"/>
    <dgm:cxn modelId="{F0FBF66E-CF3B-41EE-B8E3-59D77F61A616}" type="presParOf" srcId="{548C5F87-F1E5-484B-98CB-E258ADED0360}" destId="{162721EB-1ED7-4EBC-9C8F-C4D191F75FA3}" srcOrd="5" destOrd="0" presId="urn:microsoft.com/office/officeart/2008/layout/VerticalCurvedList"/>
    <dgm:cxn modelId="{D3789A96-BD59-4B56-A703-8F457BDF09EC}" type="presParOf" srcId="{548C5F87-F1E5-484B-98CB-E258ADED0360}" destId="{E8563799-0C67-4CAD-A2DA-3FA7D5CE9AD5}" srcOrd="6" destOrd="0" presId="urn:microsoft.com/office/officeart/2008/layout/VerticalCurvedList"/>
    <dgm:cxn modelId="{F326DF90-CC4B-47B4-A783-5CB9615FDE80}" type="presParOf" srcId="{E8563799-0C67-4CAD-A2DA-3FA7D5CE9AD5}" destId="{821D0ABB-55C0-471B-98DD-1F5B5246518C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7.xml><?xml version="1.0" encoding="utf-8"?>
<dgm:dataModel xmlns:dgm="http://schemas.openxmlformats.org/drawingml/2006/diagram" xmlns:a="http://schemas.openxmlformats.org/drawingml/2006/main">
  <dgm:ptLst>
    <dgm:pt modelId="{B4B53A9C-AAF5-446C-AF76-4ADAE981BB1F}" type="doc">
      <dgm:prSet loTypeId="urn:microsoft.com/office/officeart/2005/8/layout/chevron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938851EF-934B-4980-AA56-822F4FF110C2}">
      <dgm:prSet phldrT="[Текст]"/>
      <dgm:spPr/>
      <dgm:t>
        <a:bodyPr/>
        <a:lstStyle/>
        <a:p>
          <a:r>
            <a:rPr lang="ru-RU" b="0" i="0" dirty="0" smtClean="0"/>
            <a:t>на сверхбольшие (суперкомпьютеры)</a:t>
          </a:r>
          <a:endParaRPr lang="ru-RU" dirty="0"/>
        </a:p>
      </dgm:t>
    </dgm:pt>
    <dgm:pt modelId="{ABCC2506-4AC7-4FD7-9189-F002FC7CE17A}" type="parTrans" cxnId="{6A770097-472F-425E-9BCC-9979E6BD24C4}">
      <dgm:prSet/>
      <dgm:spPr/>
      <dgm:t>
        <a:bodyPr/>
        <a:lstStyle/>
        <a:p>
          <a:endParaRPr lang="ru-RU"/>
        </a:p>
      </dgm:t>
    </dgm:pt>
    <dgm:pt modelId="{13BE535F-D586-4240-B4A1-73B16F090150}" type="sibTrans" cxnId="{6A770097-472F-425E-9BCC-9979E6BD24C4}">
      <dgm:prSet/>
      <dgm:spPr/>
      <dgm:t>
        <a:bodyPr/>
        <a:lstStyle/>
        <a:p>
          <a:endParaRPr lang="ru-RU"/>
        </a:p>
      </dgm:t>
    </dgm:pt>
    <dgm:pt modelId="{F13CC53F-AF75-4429-83A7-0FF90F82B406}">
      <dgm:prSet phldrT="[Текст]"/>
      <dgm:spPr/>
      <dgm:t>
        <a:bodyPr/>
        <a:lstStyle/>
        <a:p>
          <a:r>
            <a:rPr lang="ru-RU" dirty="0" smtClean="0"/>
            <a:t> </a:t>
          </a:r>
          <a:endParaRPr lang="ru-RU" dirty="0"/>
        </a:p>
      </dgm:t>
    </dgm:pt>
    <dgm:pt modelId="{55AFA6FE-0C04-46FF-969E-E4213B81E95F}" type="parTrans" cxnId="{DD5469BB-D643-4668-A6CD-E44711E8DA8B}">
      <dgm:prSet/>
      <dgm:spPr/>
      <dgm:t>
        <a:bodyPr/>
        <a:lstStyle/>
        <a:p>
          <a:endParaRPr lang="ru-RU"/>
        </a:p>
      </dgm:t>
    </dgm:pt>
    <dgm:pt modelId="{A18A81F9-5A8B-4938-A486-59BABCB710E7}" type="sibTrans" cxnId="{DD5469BB-D643-4668-A6CD-E44711E8DA8B}">
      <dgm:prSet/>
      <dgm:spPr/>
      <dgm:t>
        <a:bodyPr/>
        <a:lstStyle/>
        <a:p>
          <a:endParaRPr lang="ru-RU"/>
        </a:p>
      </dgm:t>
    </dgm:pt>
    <dgm:pt modelId="{7ED1C06D-F147-40F7-9BC2-9718ADCAE157}">
      <dgm:prSet phldrT="[Текст]"/>
      <dgm:spPr/>
      <dgm:t>
        <a:bodyPr/>
        <a:lstStyle/>
        <a:p>
          <a:r>
            <a:rPr lang="ru-RU" b="0" i="0" dirty="0" smtClean="0"/>
            <a:t>малые компьютеры</a:t>
          </a:r>
          <a:endParaRPr lang="ru-RU" dirty="0"/>
        </a:p>
      </dgm:t>
    </dgm:pt>
    <dgm:pt modelId="{7CA85350-64EC-4F36-BBC3-4B32B6FCB78B}" type="parTrans" cxnId="{F23DF94E-BDE0-4EC6-8E45-C90874FCDE4D}">
      <dgm:prSet/>
      <dgm:spPr/>
      <dgm:t>
        <a:bodyPr/>
        <a:lstStyle/>
        <a:p>
          <a:endParaRPr lang="ru-RU"/>
        </a:p>
      </dgm:t>
    </dgm:pt>
    <dgm:pt modelId="{0219A808-76DA-4F87-B3A9-E1B0B6BD1E6A}" type="sibTrans" cxnId="{F23DF94E-BDE0-4EC6-8E45-C90874FCDE4D}">
      <dgm:prSet/>
      <dgm:spPr/>
      <dgm:t>
        <a:bodyPr/>
        <a:lstStyle/>
        <a:p>
          <a:endParaRPr lang="ru-RU"/>
        </a:p>
      </dgm:t>
    </dgm:pt>
    <dgm:pt modelId="{397B8B6F-2CA9-4B00-8AC1-E73552581059}">
      <dgm:prSet phldrT="[Текст]"/>
      <dgm:spPr/>
      <dgm:t>
        <a:bodyPr/>
        <a:lstStyle/>
        <a:p>
          <a:r>
            <a:rPr lang="ru-RU" dirty="0" smtClean="0"/>
            <a:t> </a:t>
          </a:r>
          <a:endParaRPr lang="ru-RU" dirty="0"/>
        </a:p>
      </dgm:t>
    </dgm:pt>
    <dgm:pt modelId="{045EE231-C2E8-4DEE-A9EB-54BE7BE4AA00}" type="parTrans" cxnId="{D9F387BC-4740-4D00-904F-6B0ADB932DA3}">
      <dgm:prSet/>
      <dgm:spPr/>
      <dgm:t>
        <a:bodyPr/>
        <a:lstStyle/>
        <a:p>
          <a:endParaRPr lang="ru-RU"/>
        </a:p>
      </dgm:t>
    </dgm:pt>
    <dgm:pt modelId="{59B04435-B313-4389-9032-D41A0AD66CB0}" type="sibTrans" cxnId="{D9F387BC-4740-4D00-904F-6B0ADB932DA3}">
      <dgm:prSet/>
      <dgm:spPr/>
      <dgm:t>
        <a:bodyPr/>
        <a:lstStyle/>
        <a:p>
          <a:endParaRPr lang="ru-RU"/>
        </a:p>
      </dgm:t>
    </dgm:pt>
    <dgm:pt modelId="{E617A1CB-C716-438F-AE76-F3EFA468EB28}">
      <dgm:prSet phldrT="[Текст]"/>
      <dgm:spPr/>
      <dgm:t>
        <a:bodyPr/>
        <a:lstStyle/>
        <a:p>
          <a:r>
            <a:rPr lang="ru-RU" b="0" i="0" dirty="0" smtClean="0"/>
            <a:t>сверхмалые (микрокомпьютеры)</a:t>
          </a:r>
          <a:endParaRPr lang="ru-RU" dirty="0"/>
        </a:p>
      </dgm:t>
    </dgm:pt>
    <dgm:pt modelId="{0B733235-8F12-49BC-8001-5A827ABBA111}" type="parTrans" cxnId="{4D392A93-0E52-453C-93ED-76509A8734CC}">
      <dgm:prSet/>
      <dgm:spPr/>
      <dgm:t>
        <a:bodyPr/>
        <a:lstStyle/>
        <a:p>
          <a:endParaRPr lang="ru-RU"/>
        </a:p>
      </dgm:t>
    </dgm:pt>
    <dgm:pt modelId="{D7F403B4-2514-4B86-B589-B1A364C770FE}" type="sibTrans" cxnId="{4D392A93-0E52-453C-93ED-76509A8734CC}">
      <dgm:prSet/>
      <dgm:spPr/>
      <dgm:t>
        <a:bodyPr/>
        <a:lstStyle/>
        <a:p>
          <a:endParaRPr lang="ru-RU"/>
        </a:p>
      </dgm:t>
    </dgm:pt>
    <dgm:pt modelId="{9C956197-5EE3-4770-97ED-2D25AE63B048}">
      <dgm:prSet/>
      <dgm:spPr/>
      <dgm:t>
        <a:bodyPr/>
        <a:lstStyle/>
        <a:p>
          <a:endParaRPr lang="ru-RU"/>
        </a:p>
      </dgm:t>
    </dgm:pt>
    <dgm:pt modelId="{48C17BAD-2E37-406A-9A34-4DFA49082D59}" type="parTrans" cxnId="{52E7F061-55AB-4DA2-9A5A-DB742A163870}">
      <dgm:prSet/>
      <dgm:spPr/>
      <dgm:t>
        <a:bodyPr/>
        <a:lstStyle/>
        <a:p>
          <a:endParaRPr lang="ru-RU"/>
        </a:p>
      </dgm:t>
    </dgm:pt>
    <dgm:pt modelId="{D3A82C33-845A-4328-92AF-C0A985018A01}" type="sibTrans" cxnId="{52E7F061-55AB-4DA2-9A5A-DB742A163870}">
      <dgm:prSet/>
      <dgm:spPr/>
      <dgm:t>
        <a:bodyPr/>
        <a:lstStyle/>
        <a:p>
          <a:endParaRPr lang="ru-RU"/>
        </a:p>
      </dgm:t>
    </dgm:pt>
    <dgm:pt modelId="{C5E4155E-8944-4DD5-95BE-C80973217BAD}">
      <dgm:prSet/>
      <dgm:spPr/>
      <dgm:t>
        <a:bodyPr/>
        <a:lstStyle/>
        <a:p>
          <a:r>
            <a:rPr lang="ru-RU" b="0" i="0" dirty="0" smtClean="0"/>
            <a:t>большие компьютеры</a:t>
          </a:r>
          <a:endParaRPr lang="ru-RU" dirty="0"/>
        </a:p>
      </dgm:t>
    </dgm:pt>
    <dgm:pt modelId="{664EC9A7-E06A-40E9-9C37-4E663DC489F1}" type="parTrans" cxnId="{03C29AF5-6681-4E52-BD53-4AF27A85AA27}">
      <dgm:prSet/>
      <dgm:spPr/>
      <dgm:t>
        <a:bodyPr/>
        <a:lstStyle/>
        <a:p>
          <a:endParaRPr lang="ru-RU"/>
        </a:p>
      </dgm:t>
    </dgm:pt>
    <dgm:pt modelId="{4926AE8E-35F8-44C4-AB0E-83B00366B455}" type="sibTrans" cxnId="{03C29AF5-6681-4E52-BD53-4AF27A85AA27}">
      <dgm:prSet/>
      <dgm:spPr/>
      <dgm:t>
        <a:bodyPr/>
        <a:lstStyle/>
        <a:p>
          <a:endParaRPr lang="ru-RU"/>
        </a:p>
      </dgm:t>
    </dgm:pt>
    <dgm:pt modelId="{3B5C0ACA-77DF-4335-AD42-3AA1668055FE}">
      <dgm:prSet phldrT="[Текст]"/>
      <dgm:spPr/>
      <dgm:t>
        <a:bodyPr/>
        <a:lstStyle/>
        <a:p>
          <a:r>
            <a:rPr lang="ru-RU" dirty="0" smtClean="0"/>
            <a:t> </a:t>
          </a:r>
          <a:endParaRPr lang="ru-RU" dirty="0"/>
        </a:p>
      </dgm:t>
    </dgm:pt>
    <dgm:pt modelId="{BE11CECA-A400-4B92-8C80-E20D3C339AEF}" type="sibTrans" cxnId="{F1807EFB-F3F1-4E90-85F3-274B5FC526DF}">
      <dgm:prSet/>
      <dgm:spPr/>
      <dgm:t>
        <a:bodyPr/>
        <a:lstStyle/>
        <a:p>
          <a:endParaRPr lang="ru-RU"/>
        </a:p>
      </dgm:t>
    </dgm:pt>
    <dgm:pt modelId="{207C4614-0E10-4A4D-B291-893056E95858}" type="parTrans" cxnId="{F1807EFB-F3F1-4E90-85F3-274B5FC526DF}">
      <dgm:prSet/>
      <dgm:spPr/>
      <dgm:t>
        <a:bodyPr/>
        <a:lstStyle/>
        <a:p>
          <a:endParaRPr lang="ru-RU"/>
        </a:p>
      </dgm:t>
    </dgm:pt>
    <dgm:pt modelId="{1ADAD625-BC0C-421E-99E7-90A4778AE6FF}" type="pres">
      <dgm:prSet presAssocID="{B4B53A9C-AAF5-446C-AF76-4ADAE981BB1F}" presName="linearFlow" presStyleCnt="0">
        <dgm:presLayoutVars>
          <dgm:dir/>
          <dgm:animLvl val="lvl"/>
          <dgm:resizeHandles val="exact"/>
        </dgm:presLayoutVars>
      </dgm:prSet>
      <dgm:spPr/>
    </dgm:pt>
    <dgm:pt modelId="{C2E99124-538D-403E-9060-576FD728368D}" type="pres">
      <dgm:prSet presAssocID="{3B5C0ACA-77DF-4335-AD42-3AA1668055FE}" presName="composite" presStyleCnt="0"/>
      <dgm:spPr/>
    </dgm:pt>
    <dgm:pt modelId="{48B310EC-9234-44DA-B467-3D36291C6169}" type="pres">
      <dgm:prSet presAssocID="{3B5C0ACA-77DF-4335-AD42-3AA1668055FE}" presName="parentText" presStyleLbl="alignNode1" presStyleIdx="0" presStyleCnt="4" custLinFactNeighborX="-2572" custLinFactNeighborY="-306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A297048-B061-4F1B-84C0-6607D7BC8961}" type="pres">
      <dgm:prSet presAssocID="{3B5C0ACA-77DF-4335-AD42-3AA1668055FE}" presName="descendantText" presStyleLbl="alignAcc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CFBD6DB-8AFE-4107-8C59-879A07D6AF23}" type="pres">
      <dgm:prSet presAssocID="{BE11CECA-A400-4B92-8C80-E20D3C339AEF}" presName="sp" presStyleCnt="0"/>
      <dgm:spPr/>
    </dgm:pt>
    <dgm:pt modelId="{CFC06573-36CC-46D0-8110-12898B4FA813}" type="pres">
      <dgm:prSet presAssocID="{9C956197-5EE3-4770-97ED-2D25AE63B048}" presName="composite" presStyleCnt="0"/>
      <dgm:spPr/>
    </dgm:pt>
    <dgm:pt modelId="{47B12404-22FD-405D-8A77-C6EFF3C71FE2}" type="pres">
      <dgm:prSet presAssocID="{9C956197-5EE3-4770-97ED-2D25AE63B048}" presName="parentText" presStyleLbl="alignNode1" presStyleIdx="1" presStyleCnt="4">
        <dgm:presLayoutVars>
          <dgm:chMax val="1"/>
          <dgm:bulletEnabled val="1"/>
        </dgm:presLayoutVars>
      </dgm:prSet>
      <dgm:spPr/>
    </dgm:pt>
    <dgm:pt modelId="{A7A322EC-D07C-44DF-A553-9E59811B6A4B}" type="pres">
      <dgm:prSet presAssocID="{9C956197-5EE3-4770-97ED-2D25AE63B048}" presName="descendantText" presStyleLbl="alignAcc1" presStyleIdx="1" presStyleCnt="4" custLinFactNeighborX="224" custLinFactNeighborY="195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02E6F5F-9ABD-4F03-A7C8-026DB13A6ED9}" type="pres">
      <dgm:prSet presAssocID="{D3A82C33-845A-4328-92AF-C0A985018A01}" presName="sp" presStyleCnt="0"/>
      <dgm:spPr/>
    </dgm:pt>
    <dgm:pt modelId="{8E00F28B-A3FF-457F-8CE4-CDE5E29FE8F7}" type="pres">
      <dgm:prSet presAssocID="{F13CC53F-AF75-4429-83A7-0FF90F82B406}" presName="composite" presStyleCnt="0"/>
      <dgm:spPr/>
    </dgm:pt>
    <dgm:pt modelId="{F8A0C3C7-A45A-4ECB-BD2B-1585F410E0E9}" type="pres">
      <dgm:prSet presAssocID="{F13CC53F-AF75-4429-83A7-0FF90F82B406}" presName="parentText" presStyleLbl="alignNode1" presStyleIdx="2" presStyleCnt="4">
        <dgm:presLayoutVars>
          <dgm:chMax val="1"/>
          <dgm:bulletEnabled val="1"/>
        </dgm:presLayoutVars>
      </dgm:prSet>
      <dgm:spPr/>
    </dgm:pt>
    <dgm:pt modelId="{6DE60FE3-8514-4FC0-82AF-C3727D709A6E}" type="pres">
      <dgm:prSet presAssocID="{F13CC53F-AF75-4429-83A7-0FF90F82B406}" presName="descendantText" presStyleLbl="alignAcc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1268FA6-CC8E-4AC4-B05D-E348E99663BB}" type="pres">
      <dgm:prSet presAssocID="{A18A81F9-5A8B-4938-A486-59BABCB710E7}" presName="sp" presStyleCnt="0"/>
      <dgm:spPr/>
    </dgm:pt>
    <dgm:pt modelId="{F2F54123-CB25-4B68-8337-7ACDB9365B6B}" type="pres">
      <dgm:prSet presAssocID="{397B8B6F-2CA9-4B00-8AC1-E73552581059}" presName="composite" presStyleCnt="0"/>
      <dgm:spPr/>
    </dgm:pt>
    <dgm:pt modelId="{D54047E9-0EDD-475D-826B-FC48D445673D}" type="pres">
      <dgm:prSet presAssocID="{397B8B6F-2CA9-4B00-8AC1-E73552581059}" presName="parentText" presStyleLbl="alignNode1" presStyleIdx="3" presStyleCnt="4">
        <dgm:presLayoutVars>
          <dgm:chMax val="1"/>
          <dgm:bulletEnabled val="1"/>
        </dgm:presLayoutVars>
      </dgm:prSet>
      <dgm:spPr/>
    </dgm:pt>
    <dgm:pt modelId="{A36CF28C-02F3-493A-B813-0C8486E88F02}" type="pres">
      <dgm:prSet presAssocID="{397B8B6F-2CA9-4B00-8AC1-E73552581059}" presName="descendantText" presStyleLbl="alignAcc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03C29AF5-6681-4E52-BD53-4AF27A85AA27}" srcId="{9C956197-5EE3-4770-97ED-2D25AE63B048}" destId="{C5E4155E-8944-4DD5-95BE-C80973217BAD}" srcOrd="0" destOrd="0" parTransId="{664EC9A7-E06A-40E9-9C37-4E663DC489F1}" sibTransId="{4926AE8E-35F8-44C4-AB0E-83B00366B455}"/>
    <dgm:cxn modelId="{FC8D74E0-166D-4D84-A685-BA8D44F247EF}" type="presOf" srcId="{E617A1CB-C716-438F-AE76-F3EFA468EB28}" destId="{A36CF28C-02F3-493A-B813-0C8486E88F02}" srcOrd="0" destOrd="0" presId="urn:microsoft.com/office/officeart/2005/8/layout/chevron2"/>
    <dgm:cxn modelId="{F1807EFB-F3F1-4E90-85F3-274B5FC526DF}" srcId="{B4B53A9C-AAF5-446C-AF76-4ADAE981BB1F}" destId="{3B5C0ACA-77DF-4335-AD42-3AA1668055FE}" srcOrd="0" destOrd="0" parTransId="{207C4614-0E10-4A4D-B291-893056E95858}" sibTransId="{BE11CECA-A400-4B92-8C80-E20D3C339AEF}"/>
    <dgm:cxn modelId="{9B1273C6-7608-4759-8CF0-7F6F93095B8A}" type="presOf" srcId="{C5E4155E-8944-4DD5-95BE-C80973217BAD}" destId="{A7A322EC-D07C-44DF-A553-9E59811B6A4B}" srcOrd="0" destOrd="0" presId="urn:microsoft.com/office/officeart/2005/8/layout/chevron2"/>
    <dgm:cxn modelId="{DD5469BB-D643-4668-A6CD-E44711E8DA8B}" srcId="{B4B53A9C-AAF5-446C-AF76-4ADAE981BB1F}" destId="{F13CC53F-AF75-4429-83A7-0FF90F82B406}" srcOrd="2" destOrd="0" parTransId="{55AFA6FE-0C04-46FF-969E-E4213B81E95F}" sibTransId="{A18A81F9-5A8B-4938-A486-59BABCB710E7}"/>
    <dgm:cxn modelId="{313D6C4C-D3AA-409B-8ECF-D695BFA674F8}" type="presOf" srcId="{7ED1C06D-F147-40F7-9BC2-9718ADCAE157}" destId="{6DE60FE3-8514-4FC0-82AF-C3727D709A6E}" srcOrd="0" destOrd="0" presId="urn:microsoft.com/office/officeart/2005/8/layout/chevron2"/>
    <dgm:cxn modelId="{D9F387BC-4740-4D00-904F-6B0ADB932DA3}" srcId="{B4B53A9C-AAF5-446C-AF76-4ADAE981BB1F}" destId="{397B8B6F-2CA9-4B00-8AC1-E73552581059}" srcOrd="3" destOrd="0" parTransId="{045EE231-C2E8-4DEE-A9EB-54BE7BE4AA00}" sibTransId="{59B04435-B313-4389-9032-D41A0AD66CB0}"/>
    <dgm:cxn modelId="{52E7F061-55AB-4DA2-9A5A-DB742A163870}" srcId="{B4B53A9C-AAF5-446C-AF76-4ADAE981BB1F}" destId="{9C956197-5EE3-4770-97ED-2D25AE63B048}" srcOrd="1" destOrd="0" parTransId="{48C17BAD-2E37-406A-9A34-4DFA49082D59}" sibTransId="{D3A82C33-845A-4328-92AF-C0A985018A01}"/>
    <dgm:cxn modelId="{461EF1FA-BB3C-4259-9AEE-C20476B8FF20}" type="presOf" srcId="{B4B53A9C-AAF5-446C-AF76-4ADAE981BB1F}" destId="{1ADAD625-BC0C-421E-99E7-90A4778AE6FF}" srcOrd="0" destOrd="0" presId="urn:microsoft.com/office/officeart/2005/8/layout/chevron2"/>
    <dgm:cxn modelId="{F7F27C9B-8C19-4C82-AC5D-03008A6B3D72}" type="presOf" srcId="{F13CC53F-AF75-4429-83A7-0FF90F82B406}" destId="{F8A0C3C7-A45A-4ECB-BD2B-1585F410E0E9}" srcOrd="0" destOrd="0" presId="urn:microsoft.com/office/officeart/2005/8/layout/chevron2"/>
    <dgm:cxn modelId="{4D392A93-0E52-453C-93ED-76509A8734CC}" srcId="{397B8B6F-2CA9-4B00-8AC1-E73552581059}" destId="{E617A1CB-C716-438F-AE76-F3EFA468EB28}" srcOrd="0" destOrd="0" parTransId="{0B733235-8F12-49BC-8001-5A827ABBA111}" sibTransId="{D7F403B4-2514-4B86-B589-B1A364C770FE}"/>
    <dgm:cxn modelId="{C46B92FD-938B-4F13-B27B-FA7D5341467E}" type="presOf" srcId="{3B5C0ACA-77DF-4335-AD42-3AA1668055FE}" destId="{48B310EC-9234-44DA-B467-3D36291C6169}" srcOrd="0" destOrd="0" presId="urn:microsoft.com/office/officeart/2005/8/layout/chevron2"/>
    <dgm:cxn modelId="{BF814B9F-11B5-4B59-B925-3E3D9CBA6723}" type="presOf" srcId="{397B8B6F-2CA9-4B00-8AC1-E73552581059}" destId="{D54047E9-0EDD-475D-826B-FC48D445673D}" srcOrd="0" destOrd="0" presId="urn:microsoft.com/office/officeart/2005/8/layout/chevron2"/>
    <dgm:cxn modelId="{6A770097-472F-425E-9BCC-9979E6BD24C4}" srcId="{3B5C0ACA-77DF-4335-AD42-3AA1668055FE}" destId="{938851EF-934B-4980-AA56-822F4FF110C2}" srcOrd="0" destOrd="0" parTransId="{ABCC2506-4AC7-4FD7-9189-F002FC7CE17A}" sibTransId="{13BE535F-D586-4240-B4A1-73B16F090150}"/>
    <dgm:cxn modelId="{F23DF94E-BDE0-4EC6-8E45-C90874FCDE4D}" srcId="{F13CC53F-AF75-4429-83A7-0FF90F82B406}" destId="{7ED1C06D-F147-40F7-9BC2-9718ADCAE157}" srcOrd="0" destOrd="0" parTransId="{7CA85350-64EC-4F36-BBC3-4B32B6FCB78B}" sibTransId="{0219A808-76DA-4F87-B3A9-E1B0B6BD1E6A}"/>
    <dgm:cxn modelId="{B55F0705-C9EB-4D34-BABC-28D0F6C851B2}" type="presOf" srcId="{9C956197-5EE3-4770-97ED-2D25AE63B048}" destId="{47B12404-22FD-405D-8A77-C6EFF3C71FE2}" srcOrd="0" destOrd="0" presId="urn:microsoft.com/office/officeart/2005/8/layout/chevron2"/>
    <dgm:cxn modelId="{D345A7C5-8A24-4E51-8BCC-1CE73AB3B5A4}" type="presOf" srcId="{938851EF-934B-4980-AA56-822F4FF110C2}" destId="{4A297048-B061-4F1B-84C0-6607D7BC8961}" srcOrd="0" destOrd="0" presId="urn:microsoft.com/office/officeart/2005/8/layout/chevron2"/>
    <dgm:cxn modelId="{FE31C547-47B1-4928-94CF-05B4EDB5C1BA}" type="presParOf" srcId="{1ADAD625-BC0C-421E-99E7-90A4778AE6FF}" destId="{C2E99124-538D-403E-9060-576FD728368D}" srcOrd="0" destOrd="0" presId="urn:microsoft.com/office/officeart/2005/8/layout/chevron2"/>
    <dgm:cxn modelId="{08390DE1-7200-4873-BDA4-FBD4AEBA85F8}" type="presParOf" srcId="{C2E99124-538D-403E-9060-576FD728368D}" destId="{48B310EC-9234-44DA-B467-3D36291C6169}" srcOrd="0" destOrd="0" presId="urn:microsoft.com/office/officeart/2005/8/layout/chevron2"/>
    <dgm:cxn modelId="{C2184965-10E4-4B16-824A-92F9634C9951}" type="presParOf" srcId="{C2E99124-538D-403E-9060-576FD728368D}" destId="{4A297048-B061-4F1B-84C0-6607D7BC8961}" srcOrd="1" destOrd="0" presId="urn:microsoft.com/office/officeart/2005/8/layout/chevron2"/>
    <dgm:cxn modelId="{D83199F8-6056-41FC-BFCB-19CDAF9B76E1}" type="presParOf" srcId="{1ADAD625-BC0C-421E-99E7-90A4778AE6FF}" destId="{0CFBD6DB-8AFE-4107-8C59-879A07D6AF23}" srcOrd="1" destOrd="0" presId="urn:microsoft.com/office/officeart/2005/8/layout/chevron2"/>
    <dgm:cxn modelId="{52C03029-8E2B-46A0-820E-DB154ACFD25E}" type="presParOf" srcId="{1ADAD625-BC0C-421E-99E7-90A4778AE6FF}" destId="{CFC06573-36CC-46D0-8110-12898B4FA813}" srcOrd="2" destOrd="0" presId="urn:microsoft.com/office/officeart/2005/8/layout/chevron2"/>
    <dgm:cxn modelId="{20785E2B-2F52-4BC0-B8A6-0297C4B68CF6}" type="presParOf" srcId="{CFC06573-36CC-46D0-8110-12898B4FA813}" destId="{47B12404-22FD-405D-8A77-C6EFF3C71FE2}" srcOrd="0" destOrd="0" presId="urn:microsoft.com/office/officeart/2005/8/layout/chevron2"/>
    <dgm:cxn modelId="{71CDD905-25CF-476D-99EB-9CFB774C42A3}" type="presParOf" srcId="{CFC06573-36CC-46D0-8110-12898B4FA813}" destId="{A7A322EC-D07C-44DF-A553-9E59811B6A4B}" srcOrd="1" destOrd="0" presId="urn:microsoft.com/office/officeart/2005/8/layout/chevron2"/>
    <dgm:cxn modelId="{9E68F173-25B1-4CF8-94AF-ADED62C73B13}" type="presParOf" srcId="{1ADAD625-BC0C-421E-99E7-90A4778AE6FF}" destId="{202E6F5F-9ABD-4F03-A7C8-026DB13A6ED9}" srcOrd="3" destOrd="0" presId="urn:microsoft.com/office/officeart/2005/8/layout/chevron2"/>
    <dgm:cxn modelId="{63F5D148-A3C3-4AB6-A727-C2440753206C}" type="presParOf" srcId="{1ADAD625-BC0C-421E-99E7-90A4778AE6FF}" destId="{8E00F28B-A3FF-457F-8CE4-CDE5E29FE8F7}" srcOrd="4" destOrd="0" presId="urn:microsoft.com/office/officeart/2005/8/layout/chevron2"/>
    <dgm:cxn modelId="{EDAE1CC7-36B7-4A19-B3E0-95FDEB3C7030}" type="presParOf" srcId="{8E00F28B-A3FF-457F-8CE4-CDE5E29FE8F7}" destId="{F8A0C3C7-A45A-4ECB-BD2B-1585F410E0E9}" srcOrd="0" destOrd="0" presId="urn:microsoft.com/office/officeart/2005/8/layout/chevron2"/>
    <dgm:cxn modelId="{2148FBC5-D453-4003-8EE1-8F3E464D5A50}" type="presParOf" srcId="{8E00F28B-A3FF-457F-8CE4-CDE5E29FE8F7}" destId="{6DE60FE3-8514-4FC0-82AF-C3727D709A6E}" srcOrd="1" destOrd="0" presId="urn:microsoft.com/office/officeart/2005/8/layout/chevron2"/>
    <dgm:cxn modelId="{769B4E4C-756E-479F-BE1E-73075A3FACCD}" type="presParOf" srcId="{1ADAD625-BC0C-421E-99E7-90A4778AE6FF}" destId="{E1268FA6-CC8E-4AC4-B05D-E348E99663BB}" srcOrd="5" destOrd="0" presId="urn:microsoft.com/office/officeart/2005/8/layout/chevron2"/>
    <dgm:cxn modelId="{E8740D6A-3765-4B1B-877E-0F97079A128C}" type="presParOf" srcId="{1ADAD625-BC0C-421E-99E7-90A4778AE6FF}" destId="{F2F54123-CB25-4B68-8337-7ACDB9365B6B}" srcOrd="6" destOrd="0" presId="urn:microsoft.com/office/officeart/2005/8/layout/chevron2"/>
    <dgm:cxn modelId="{A6795EBA-2602-49E5-BBB0-97FCE5CE4835}" type="presParOf" srcId="{F2F54123-CB25-4B68-8337-7ACDB9365B6B}" destId="{D54047E9-0EDD-475D-826B-FC48D445673D}" srcOrd="0" destOrd="0" presId="urn:microsoft.com/office/officeart/2005/8/layout/chevron2"/>
    <dgm:cxn modelId="{136E0D98-E6E0-4E1D-8AAB-350B2EBCB14D}" type="presParOf" srcId="{F2F54123-CB25-4B68-8337-7ACDB9365B6B}" destId="{A36CF28C-02F3-493A-B813-0C8486E88F02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89F3CCCA-7230-462A-A7A2-2513BBF9915F}" type="doc">
      <dgm:prSet loTypeId="urn:microsoft.com/office/officeart/2008/layout/HexagonCluster" loCatId="pictur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84B4230E-D21B-4C73-8F0F-75BBDED02CD8}">
      <dgm:prSet phldrT="[Текст]"/>
      <dgm:spPr/>
      <dgm:t>
        <a:bodyPr/>
        <a:lstStyle/>
        <a:p>
          <a:r>
            <a:rPr lang="ru-RU" b="0" i="0" dirty="0" smtClean="0"/>
            <a:t>Вильгельмом </a:t>
          </a:r>
          <a:r>
            <a:rPr lang="ru-RU" b="0" i="0" dirty="0" err="1" smtClean="0"/>
            <a:t>Шиккардом</a:t>
          </a:r>
          <a:endParaRPr lang="ru-RU" dirty="0"/>
        </a:p>
      </dgm:t>
    </dgm:pt>
    <dgm:pt modelId="{A9F74B22-536F-487D-BACD-235020D12164}" type="parTrans" cxnId="{0DBA2216-E7E8-4AA6-969C-6070B04F7DC7}">
      <dgm:prSet/>
      <dgm:spPr/>
      <dgm:t>
        <a:bodyPr/>
        <a:lstStyle/>
        <a:p>
          <a:endParaRPr lang="ru-RU"/>
        </a:p>
      </dgm:t>
    </dgm:pt>
    <dgm:pt modelId="{A562CE3D-42A8-477E-89AF-188938289A2D}" type="sibTrans" cxnId="{0DBA2216-E7E8-4AA6-969C-6070B04F7DC7}">
      <dgm:prSet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27000" b="-27000"/>
          </a:stretch>
        </a:blipFill>
      </dgm:spPr>
      <dgm:t>
        <a:bodyPr/>
        <a:lstStyle/>
        <a:p>
          <a:endParaRPr lang="ru-RU"/>
        </a:p>
      </dgm:t>
    </dgm:pt>
    <dgm:pt modelId="{57DDB5F3-E999-4EF0-8A3C-5707D4F9E18E}">
      <dgm:prSet phldrT="[Текст]"/>
      <dgm:spPr/>
      <dgm:t>
        <a:bodyPr/>
        <a:lstStyle/>
        <a:p>
          <a:r>
            <a:rPr lang="ru-RU" b="0" i="0" dirty="0" err="1" smtClean="0"/>
            <a:t>Блез</a:t>
          </a:r>
          <a:r>
            <a:rPr lang="ru-RU" b="0" i="0" dirty="0" smtClean="0"/>
            <a:t> Паскаль</a:t>
          </a:r>
          <a:endParaRPr lang="ru-RU" dirty="0"/>
        </a:p>
      </dgm:t>
    </dgm:pt>
    <dgm:pt modelId="{3FC8A024-FCD6-4798-9517-0489C3EAB20E}" type="parTrans" cxnId="{038BD716-29CB-487C-9A74-6F8B9C63A054}">
      <dgm:prSet/>
      <dgm:spPr/>
      <dgm:t>
        <a:bodyPr/>
        <a:lstStyle/>
        <a:p>
          <a:endParaRPr lang="ru-RU"/>
        </a:p>
      </dgm:t>
    </dgm:pt>
    <dgm:pt modelId="{8A49DAFA-DCB0-480B-9CD2-E85CB8559F6A}" type="sibTrans" cxnId="{038BD716-29CB-487C-9A74-6F8B9C63A054}">
      <dgm:prSet/>
      <dgm:spPr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22000" b="-22000"/>
          </a:stretch>
        </a:blipFill>
      </dgm:spPr>
      <dgm:t>
        <a:bodyPr/>
        <a:lstStyle/>
        <a:p>
          <a:endParaRPr lang="ru-RU"/>
        </a:p>
      </dgm:t>
    </dgm:pt>
    <dgm:pt modelId="{007B777D-ECAC-453B-85EF-BD6185D710FD}">
      <dgm:prSet phldrT="[Текст]"/>
      <dgm:spPr/>
      <dgm:t>
        <a:bodyPr/>
        <a:lstStyle/>
        <a:p>
          <a:r>
            <a:rPr lang="ru-RU" b="0" i="0" dirty="0" smtClean="0"/>
            <a:t>Готфрид фон Лейбниц</a:t>
          </a:r>
          <a:endParaRPr lang="ru-RU" dirty="0"/>
        </a:p>
      </dgm:t>
    </dgm:pt>
    <dgm:pt modelId="{D11702F9-6C95-43D2-B3E7-E6A932C7459A}" type="parTrans" cxnId="{78517D55-F789-4988-B212-B423DFED0AA0}">
      <dgm:prSet/>
      <dgm:spPr/>
      <dgm:t>
        <a:bodyPr/>
        <a:lstStyle/>
        <a:p>
          <a:endParaRPr lang="ru-RU"/>
        </a:p>
      </dgm:t>
    </dgm:pt>
    <dgm:pt modelId="{E4DBD436-912D-4886-BD62-BB1FF7042EE2}" type="sibTrans" cxnId="{78517D55-F789-4988-B212-B423DFED0AA0}">
      <dgm:prSet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23000" b="-23000"/>
          </a:stretch>
        </a:blipFill>
      </dgm:spPr>
      <dgm:t>
        <a:bodyPr/>
        <a:lstStyle/>
        <a:p>
          <a:endParaRPr lang="ru-RU"/>
        </a:p>
      </dgm:t>
    </dgm:pt>
    <dgm:pt modelId="{E78524D7-72DF-4E02-88C8-E412C95DD506}" type="pres">
      <dgm:prSet presAssocID="{89F3CCCA-7230-462A-A7A2-2513BBF9915F}" presName="Name0" presStyleCnt="0">
        <dgm:presLayoutVars>
          <dgm:chMax val="21"/>
          <dgm:chPref val="21"/>
        </dgm:presLayoutVars>
      </dgm:prSet>
      <dgm:spPr/>
    </dgm:pt>
    <dgm:pt modelId="{0C83D39E-F3FD-4818-A2B8-AB2C982160C6}" type="pres">
      <dgm:prSet presAssocID="{84B4230E-D21B-4C73-8F0F-75BBDED02CD8}" presName="text1" presStyleCnt="0"/>
      <dgm:spPr/>
    </dgm:pt>
    <dgm:pt modelId="{DD45B1B7-7729-4956-B6BC-1DC06F34A615}" type="pres">
      <dgm:prSet presAssocID="{84B4230E-D21B-4C73-8F0F-75BBDED02CD8}" presName="textRepeatNode" presStyleLbl="alignNode1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E499217-208D-415C-9C6A-2F4AA9E8A79B}" type="pres">
      <dgm:prSet presAssocID="{84B4230E-D21B-4C73-8F0F-75BBDED02CD8}" presName="textaccent1" presStyleCnt="0"/>
      <dgm:spPr/>
    </dgm:pt>
    <dgm:pt modelId="{173E7A2E-C002-419C-BBC8-D5CB9F66BE77}" type="pres">
      <dgm:prSet presAssocID="{84B4230E-D21B-4C73-8F0F-75BBDED02CD8}" presName="accentRepeatNode" presStyleLbl="solidAlignAcc1" presStyleIdx="0" presStyleCnt="6"/>
      <dgm:spPr/>
    </dgm:pt>
    <dgm:pt modelId="{E94988BD-020E-4EFC-9C9E-CB764C9B200B}" type="pres">
      <dgm:prSet presAssocID="{A562CE3D-42A8-477E-89AF-188938289A2D}" presName="image1" presStyleCnt="0"/>
      <dgm:spPr/>
    </dgm:pt>
    <dgm:pt modelId="{83618789-7AB4-49DD-A96F-D6E42B5E4E59}" type="pres">
      <dgm:prSet presAssocID="{A562CE3D-42A8-477E-89AF-188938289A2D}" presName="imageRepeatNode" presStyleLbl="alignAcc1" presStyleIdx="0" presStyleCnt="3"/>
      <dgm:spPr/>
    </dgm:pt>
    <dgm:pt modelId="{4F67188F-9509-4AC3-887F-15B466CD8867}" type="pres">
      <dgm:prSet presAssocID="{A562CE3D-42A8-477E-89AF-188938289A2D}" presName="imageaccent1" presStyleCnt="0"/>
      <dgm:spPr/>
    </dgm:pt>
    <dgm:pt modelId="{5EBA9B03-76F8-4245-8E29-652F69778653}" type="pres">
      <dgm:prSet presAssocID="{A562CE3D-42A8-477E-89AF-188938289A2D}" presName="accentRepeatNode" presStyleLbl="solidAlignAcc1" presStyleIdx="1" presStyleCnt="6"/>
      <dgm:spPr/>
    </dgm:pt>
    <dgm:pt modelId="{E822BE30-DBD4-430F-90D3-EF856A14D7B3}" type="pres">
      <dgm:prSet presAssocID="{57DDB5F3-E999-4EF0-8A3C-5707D4F9E18E}" presName="text2" presStyleCnt="0"/>
      <dgm:spPr/>
    </dgm:pt>
    <dgm:pt modelId="{46D0B05F-2CD9-41C3-8CF8-9B48B139D723}" type="pres">
      <dgm:prSet presAssocID="{57DDB5F3-E999-4EF0-8A3C-5707D4F9E18E}" presName="textRepeatNode" presStyleLbl="alignNode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9236D90-E55F-4E34-AD35-77C0A45E42B5}" type="pres">
      <dgm:prSet presAssocID="{57DDB5F3-E999-4EF0-8A3C-5707D4F9E18E}" presName="textaccent2" presStyleCnt="0"/>
      <dgm:spPr/>
    </dgm:pt>
    <dgm:pt modelId="{E7734131-46AF-4286-9163-2C00EE9ED784}" type="pres">
      <dgm:prSet presAssocID="{57DDB5F3-E999-4EF0-8A3C-5707D4F9E18E}" presName="accentRepeatNode" presStyleLbl="solidAlignAcc1" presStyleIdx="2" presStyleCnt="6"/>
      <dgm:spPr/>
    </dgm:pt>
    <dgm:pt modelId="{FAC4D8C4-DD97-4F24-937A-49730C0A9019}" type="pres">
      <dgm:prSet presAssocID="{8A49DAFA-DCB0-480B-9CD2-E85CB8559F6A}" presName="image2" presStyleCnt="0"/>
      <dgm:spPr/>
    </dgm:pt>
    <dgm:pt modelId="{6D81D38E-31B4-48DE-A394-356AC95B359E}" type="pres">
      <dgm:prSet presAssocID="{8A49DAFA-DCB0-480B-9CD2-E85CB8559F6A}" presName="imageRepeatNode" presStyleLbl="alignAcc1" presStyleIdx="1" presStyleCnt="3"/>
      <dgm:spPr/>
    </dgm:pt>
    <dgm:pt modelId="{1AB6E291-191A-4808-8134-FE1ACAC0CB84}" type="pres">
      <dgm:prSet presAssocID="{8A49DAFA-DCB0-480B-9CD2-E85CB8559F6A}" presName="imageaccent2" presStyleCnt="0"/>
      <dgm:spPr/>
    </dgm:pt>
    <dgm:pt modelId="{82283ACA-FD88-460D-A00F-15269A534324}" type="pres">
      <dgm:prSet presAssocID="{8A49DAFA-DCB0-480B-9CD2-E85CB8559F6A}" presName="accentRepeatNode" presStyleLbl="solidAlignAcc1" presStyleIdx="3" presStyleCnt="6"/>
      <dgm:spPr/>
    </dgm:pt>
    <dgm:pt modelId="{4D3DD6A7-E2BD-49A9-9F1B-2109E353827A}" type="pres">
      <dgm:prSet presAssocID="{007B777D-ECAC-453B-85EF-BD6185D710FD}" presName="text3" presStyleCnt="0"/>
      <dgm:spPr/>
    </dgm:pt>
    <dgm:pt modelId="{92FB4FF7-C3BF-4865-8C84-1E6C019DB563}" type="pres">
      <dgm:prSet presAssocID="{007B777D-ECAC-453B-85EF-BD6185D710FD}" presName="textRepeatNode" presStyleLbl="alignNode1" presStyleIdx="2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3941FD1-A624-476D-8289-DB4A760332CE}" type="pres">
      <dgm:prSet presAssocID="{007B777D-ECAC-453B-85EF-BD6185D710FD}" presName="textaccent3" presStyleCnt="0"/>
      <dgm:spPr/>
    </dgm:pt>
    <dgm:pt modelId="{748AF837-2BD9-4086-9286-8D290C839EEB}" type="pres">
      <dgm:prSet presAssocID="{007B777D-ECAC-453B-85EF-BD6185D710FD}" presName="accentRepeatNode" presStyleLbl="solidAlignAcc1" presStyleIdx="4" presStyleCnt="6"/>
      <dgm:spPr/>
    </dgm:pt>
    <dgm:pt modelId="{AF7FB387-8477-4750-86F8-64EE54346E5A}" type="pres">
      <dgm:prSet presAssocID="{E4DBD436-912D-4886-BD62-BB1FF7042EE2}" presName="image3" presStyleCnt="0"/>
      <dgm:spPr/>
    </dgm:pt>
    <dgm:pt modelId="{61107EC1-6374-4030-A3D0-1A09760F5B60}" type="pres">
      <dgm:prSet presAssocID="{E4DBD436-912D-4886-BD62-BB1FF7042EE2}" presName="imageRepeatNode" presStyleLbl="alignAcc1" presStyleIdx="2" presStyleCnt="3"/>
      <dgm:spPr/>
    </dgm:pt>
    <dgm:pt modelId="{4F8D9331-8ADB-4E14-9759-D253685DE43C}" type="pres">
      <dgm:prSet presAssocID="{E4DBD436-912D-4886-BD62-BB1FF7042EE2}" presName="imageaccent3" presStyleCnt="0"/>
      <dgm:spPr/>
    </dgm:pt>
    <dgm:pt modelId="{4437D21B-AB0B-4382-B038-6AA0DF90C23A}" type="pres">
      <dgm:prSet presAssocID="{E4DBD436-912D-4886-BD62-BB1FF7042EE2}" presName="accentRepeatNode" presStyleLbl="solidAlignAcc1" presStyleIdx="5" presStyleCnt="6"/>
      <dgm:spPr/>
    </dgm:pt>
  </dgm:ptLst>
  <dgm:cxnLst>
    <dgm:cxn modelId="{6CA70FB7-C177-48CA-A190-13FD4D26A0A4}" type="presOf" srcId="{A562CE3D-42A8-477E-89AF-188938289A2D}" destId="{83618789-7AB4-49DD-A96F-D6E42B5E4E59}" srcOrd="0" destOrd="0" presId="urn:microsoft.com/office/officeart/2008/layout/HexagonCluster"/>
    <dgm:cxn modelId="{BD7945DE-E4FD-44C9-BB62-3710F6317CF5}" type="presOf" srcId="{E4DBD436-912D-4886-BD62-BB1FF7042EE2}" destId="{61107EC1-6374-4030-A3D0-1A09760F5B60}" srcOrd="0" destOrd="0" presId="urn:microsoft.com/office/officeart/2008/layout/HexagonCluster"/>
    <dgm:cxn modelId="{EA0CB351-3C33-4851-89BE-A971FB102C38}" type="presOf" srcId="{89F3CCCA-7230-462A-A7A2-2513BBF9915F}" destId="{E78524D7-72DF-4E02-88C8-E412C95DD506}" srcOrd="0" destOrd="0" presId="urn:microsoft.com/office/officeart/2008/layout/HexagonCluster"/>
    <dgm:cxn modelId="{FE438FD2-3222-4215-892D-E9C927F5595B}" type="presOf" srcId="{57DDB5F3-E999-4EF0-8A3C-5707D4F9E18E}" destId="{46D0B05F-2CD9-41C3-8CF8-9B48B139D723}" srcOrd="0" destOrd="0" presId="urn:microsoft.com/office/officeart/2008/layout/HexagonCluster"/>
    <dgm:cxn modelId="{5AB2EAE6-E464-4020-BCE8-701EA9CC10A4}" type="presOf" srcId="{007B777D-ECAC-453B-85EF-BD6185D710FD}" destId="{92FB4FF7-C3BF-4865-8C84-1E6C019DB563}" srcOrd="0" destOrd="0" presId="urn:microsoft.com/office/officeart/2008/layout/HexagonCluster"/>
    <dgm:cxn modelId="{78517D55-F789-4988-B212-B423DFED0AA0}" srcId="{89F3CCCA-7230-462A-A7A2-2513BBF9915F}" destId="{007B777D-ECAC-453B-85EF-BD6185D710FD}" srcOrd="2" destOrd="0" parTransId="{D11702F9-6C95-43D2-B3E7-E6A932C7459A}" sibTransId="{E4DBD436-912D-4886-BD62-BB1FF7042EE2}"/>
    <dgm:cxn modelId="{EF56D19A-943B-41FA-8415-0D9BD234FD8F}" type="presOf" srcId="{84B4230E-D21B-4C73-8F0F-75BBDED02CD8}" destId="{DD45B1B7-7729-4956-B6BC-1DC06F34A615}" srcOrd="0" destOrd="0" presId="urn:microsoft.com/office/officeart/2008/layout/HexagonCluster"/>
    <dgm:cxn modelId="{8BEBBB09-8F93-4CB4-A0C6-56BC13BD00C7}" type="presOf" srcId="{8A49DAFA-DCB0-480B-9CD2-E85CB8559F6A}" destId="{6D81D38E-31B4-48DE-A394-356AC95B359E}" srcOrd="0" destOrd="0" presId="urn:microsoft.com/office/officeart/2008/layout/HexagonCluster"/>
    <dgm:cxn modelId="{0DBA2216-E7E8-4AA6-969C-6070B04F7DC7}" srcId="{89F3CCCA-7230-462A-A7A2-2513BBF9915F}" destId="{84B4230E-D21B-4C73-8F0F-75BBDED02CD8}" srcOrd="0" destOrd="0" parTransId="{A9F74B22-536F-487D-BACD-235020D12164}" sibTransId="{A562CE3D-42A8-477E-89AF-188938289A2D}"/>
    <dgm:cxn modelId="{038BD716-29CB-487C-9A74-6F8B9C63A054}" srcId="{89F3CCCA-7230-462A-A7A2-2513BBF9915F}" destId="{57DDB5F3-E999-4EF0-8A3C-5707D4F9E18E}" srcOrd="1" destOrd="0" parTransId="{3FC8A024-FCD6-4798-9517-0489C3EAB20E}" sibTransId="{8A49DAFA-DCB0-480B-9CD2-E85CB8559F6A}"/>
    <dgm:cxn modelId="{47C96B9A-E77E-4E57-A209-9A77C9CC9EC8}" type="presParOf" srcId="{E78524D7-72DF-4E02-88C8-E412C95DD506}" destId="{0C83D39E-F3FD-4818-A2B8-AB2C982160C6}" srcOrd="0" destOrd="0" presId="urn:microsoft.com/office/officeart/2008/layout/HexagonCluster"/>
    <dgm:cxn modelId="{291C78E3-B233-41F2-A391-27C15D7EE8F1}" type="presParOf" srcId="{0C83D39E-F3FD-4818-A2B8-AB2C982160C6}" destId="{DD45B1B7-7729-4956-B6BC-1DC06F34A615}" srcOrd="0" destOrd="0" presId="urn:microsoft.com/office/officeart/2008/layout/HexagonCluster"/>
    <dgm:cxn modelId="{9FFDAF29-84DC-4212-A9D1-60B80AA6E175}" type="presParOf" srcId="{E78524D7-72DF-4E02-88C8-E412C95DD506}" destId="{3E499217-208D-415C-9C6A-2F4AA9E8A79B}" srcOrd="1" destOrd="0" presId="urn:microsoft.com/office/officeart/2008/layout/HexagonCluster"/>
    <dgm:cxn modelId="{285E4D25-576F-4A40-924A-5EF033234BA6}" type="presParOf" srcId="{3E499217-208D-415C-9C6A-2F4AA9E8A79B}" destId="{173E7A2E-C002-419C-BBC8-D5CB9F66BE77}" srcOrd="0" destOrd="0" presId="urn:microsoft.com/office/officeart/2008/layout/HexagonCluster"/>
    <dgm:cxn modelId="{E3CC8766-96CE-48B9-8AE9-9BCA9769B87C}" type="presParOf" srcId="{E78524D7-72DF-4E02-88C8-E412C95DD506}" destId="{E94988BD-020E-4EFC-9C9E-CB764C9B200B}" srcOrd="2" destOrd="0" presId="urn:microsoft.com/office/officeart/2008/layout/HexagonCluster"/>
    <dgm:cxn modelId="{1E90E789-10DA-4FC3-895B-A062A2490DBB}" type="presParOf" srcId="{E94988BD-020E-4EFC-9C9E-CB764C9B200B}" destId="{83618789-7AB4-49DD-A96F-D6E42B5E4E59}" srcOrd="0" destOrd="0" presId="urn:microsoft.com/office/officeart/2008/layout/HexagonCluster"/>
    <dgm:cxn modelId="{6140BB60-EEFD-41D5-B050-53D18C65F701}" type="presParOf" srcId="{E78524D7-72DF-4E02-88C8-E412C95DD506}" destId="{4F67188F-9509-4AC3-887F-15B466CD8867}" srcOrd="3" destOrd="0" presId="urn:microsoft.com/office/officeart/2008/layout/HexagonCluster"/>
    <dgm:cxn modelId="{B4F6E5BB-E4DB-4E43-BAA8-961EAC6B3FB7}" type="presParOf" srcId="{4F67188F-9509-4AC3-887F-15B466CD8867}" destId="{5EBA9B03-76F8-4245-8E29-652F69778653}" srcOrd="0" destOrd="0" presId="urn:microsoft.com/office/officeart/2008/layout/HexagonCluster"/>
    <dgm:cxn modelId="{FE072867-C35F-479E-99E8-2BC0AA176C6D}" type="presParOf" srcId="{E78524D7-72DF-4E02-88C8-E412C95DD506}" destId="{E822BE30-DBD4-430F-90D3-EF856A14D7B3}" srcOrd="4" destOrd="0" presId="urn:microsoft.com/office/officeart/2008/layout/HexagonCluster"/>
    <dgm:cxn modelId="{A2147717-9958-4E02-A78A-8DDC7396C138}" type="presParOf" srcId="{E822BE30-DBD4-430F-90D3-EF856A14D7B3}" destId="{46D0B05F-2CD9-41C3-8CF8-9B48B139D723}" srcOrd="0" destOrd="0" presId="urn:microsoft.com/office/officeart/2008/layout/HexagonCluster"/>
    <dgm:cxn modelId="{C7D2596B-E336-4ACB-9C4F-F91AA1C78470}" type="presParOf" srcId="{E78524D7-72DF-4E02-88C8-E412C95DD506}" destId="{89236D90-E55F-4E34-AD35-77C0A45E42B5}" srcOrd="5" destOrd="0" presId="urn:microsoft.com/office/officeart/2008/layout/HexagonCluster"/>
    <dgm:cxn modelId="{5A2F8EEB-0418-40A6-9B5A-51FD9BE16A68}" type="presParOf" srcId="{89236D90-E55F-4E34-AD35-77C0A45E42B5}" destId="{E7734131-46AF-4286-9163-2C00EE9ED784}" srcOrd="0" destOrd="0" presId="urn:microsoft.com/office/officeart/2008/layout/HexagonCluster"/>
    <dgm:cxn modelId="{9BE5A241-0564-4BC5-BFD2-977BBF2CEC1F}" type="presParOf" srcId="{E78524D7-72DF-4E02-88C8-E412C95DD506}" destId="{FAC4D8C4-DD97-4F24-937A-49730C0A9019}" srcOrd="6" destOrd="0" presId="urn:microsoft.com/office/officeart/2008/layout/HexagonCluster"/>
    <dgm:cxn modelId="{16C7D5BE-A178-4182-84C8-F17C625D5C22}" type="presParOf" srcId="{FAC4D8C4-DD97-4F24-937A-49730C0A9019}" destId="{6D81D38E-31B4-48DE-A394-356AC95B359E}" srcOrd="0" destOrd="0" presId="urn:microsoft.com/office/officeart/2008/layout/HexagonCluster"/>
    <dgm:cxn modelId="{188A9892-793E-4576-A5B9-7112236609BA}" type="presParOf" srcId="{E78524D7-72DF-4E02-88C8-E412C95DD506}" destId="{1AB6E291-191A-4808-8134-FE1ACAC0CB84}" srcOrd="7" destOrd="0" presId="urn:microsoft.com/office/officeart/2008/layout/HexagonCluster"/>
    <dgm:cxn modelId="{9CA3F055-A7A3-4FB2-81B4-A3FCF910C973}" type="presParOf" srcId="{1AB6E291-191A-4808-8134-FE1ACAC0CB84}" destId="{82283ACA-FD88-460D-A00F-15269A534324}" srcOrd="0" destOrd="0" presId="urn:microsoft.com/office/officeart/2008/layout/HexagonCluster"/>
    <dgm:cxn modelId="{30A7F52C-DEDD-4210-AE6E-E3C88D3F1F75}" type="presParOf" srcId="{E78524D7-72DF-4E02-88C8-E412C95DD506}" destId="{4D3DD6A7-E2BD-49A9-9F1B-2109E353827A}" srcOrd="8" destOrd="0" presId="urn:microsoft.com/office/officeart/2008/layout/HexagonCluster"/>
    <dgm:cxn modelId="{0C46E6E2-040F-4AE9-8584-131E6A7B8968}" type="presParOf" srcId="{4D3DD6A7-E2BD-49A9-9F1B-2109E353827A}" destId="{92FB4FF7-C3BF-4865-8C84-1E6C019DB563}" srcOrd="0" destOrd="0" presId="urn:microsoft.com/office/officeart/2008/layout/HexagonCluster"/>
    <dgm:cxn modelId="{220C4191-94EF-4DA7-9692-5BEB34882DD6}" type="presParOf" srcId="{E78524D7-72DF-4E02-88C8-E412C95DD506}" destId="{43941FD1-A624-476D-8289-DB4A760332CE}" srcOrd="9" destOrd="0" presId="urn:microsoft.com/office/officeart/2008/layout/HexagonCluster"/>
    <dgm:cxn modelId="{CCFDC509-A4FD-4569-B302-6892F7A218A4}" type="presParOf" srcId="{43941FD1-A624-476D-8289-DB4A760332CE}" destId="{748AF837-2BD9-4086-9286-8D290C839EEB}" srcOrd="0" destOrd="0" presId="urn:microsoft.com/office/officeart/2008/layout/HexagonCluster"/>
    <dgm:cxn modelId="{EFC05930-B064-439C-8636-A9AE39FAB85F}" type="presParOf" srcId="{E78524D7-72DF-4E02-88C8-E412C95DD506}" destId="{AF7FB387-8477-4750-86F8-64EE54346E5A}" srcOrd="10" destOrd="0" presId="urn:microsoft.com/office/officeart/2008/layout/HexagonCluster"/>
    <dgm:cxn modelId="{333340B6-1275-4316-8426-82C69AC12D61}" type="presParOf" srcId="{AF7FB387-8477-4750-86F8-64EE54346E5A}" destId="{61107EC1-6374-4030-A3D0-1A09760F5B60}" srcOrd="0" destOrd="0" presId="urn:microsoft.com/office/officeart/2008/layout/HexagonCluster"/>
    <dgm:cxn modelId="{34C3C780-4D1B-4B17-83B6-4128C6E62CA6}" type="presParOf" srcId="{E78524D7-72DF-4E02-88C8-E412C95DD506}" destId="{4F8D9331-8ADB-4E14-9759-D253685DE43C}" srcOrd="11" destOrd="0" presId="urn:microsoft.com/office/officeart/2008/layout/HexagonCluster"/>
    <dgm:cxn modelId="{E9B3B319-520E-4ED1-AD9A-B1806E80872D}" type="presParOf" srcId="{4F8D9331-8ADB-4E14-9759-D253685DE43C}" destId="{4437D21B-AB0B-4382-B038-6AA0DF90C23A}" srcOrd="0" destOrd="0" presId="urn:microsoft.com/office/officeart/2008/layout/HexagonCluster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8610D27D-505F-4885-BEB2-E4078269039C}" type="doc">
      <dgm:prSet loTypeId="urn:microsoft.com/office/officeart/2008/layout/BendingPictureCaptionList" loCatId="picture" qsTypeId="urn:microsoft.com/office/officeart/2005/8/quickstyle/3d1" qsCatId="3D" csTypeId="urn:microsoft.com/office/officeart/2005/8/colors/accent1_2" csCatId="accent1" phldr="1"/>
      <dgm:spPr/>
    </dgm:pt>
    <dgm:pt modelId="{21E611C5-9881-44D2-8103-61B7A107EC10}">
      <dgm:prSet phldrT="[Текст]"/>
      <dgm:spPr/>
      <dgm:t>
        <a:bodyPr/>
        <a:lstStyle/>
        <a:p>
          <a:r>
            <a:rPr lang="ru-RU" dirty="0" smtClean="0"/>
            <a:t>Машина Лейбница</a:t>
          </a:r>
          <a:endParaRPr lang="ru-RU" dirty="0"/>
        </a:p>
      </dgm:t>
    </dgm:pt>
    <dgm:pt modelId="{C106804B-2406-4B60-8E6B-14A98A0ECF8C}" type="parTrans" cxnId="{1F9D886D-AC8F-4A99-9A11-551FF09B51AC}">
      <dgm:prSet/>
      <dgm:spPr/>
      <dgm:t>
        <a:bodyPr/>
        <a:lstStyle/>
        <a:p>
          <a:endParaRPr lang="ru-RU"/>
        </a:p>
      </dgm:t>
    </dgm:pt>
    <dgm:pt modelId="{1AB42F48-F0BA-473D-8D2A-6F7A766429D9}" type="sibTrans" cxnId="{1F9D886D-AC8F-4A99-9A11-551FF09B51AC}">
      <dgm:prSet/>
      <dgm:spPr/>
      <dgm:t>
        <a:bodyPr/>
        <a:lstStyle/>
        <a:p>
          <a:endParaRPr lang="ru-RU"/>
        </a:p>
      </dgm:t>
    </dgm:pt>
    <dgm:pt modelId="{D565E0C1-1E60-48AB-BE27-73B686650705}" type="pres">
      <dgm:prSet presAssocID="{8610D27D-505F-4885-BEB2-E4078269039C}" presName="Name0" presStyleCnt="0">
        <dgm:presLayoutVars>
          <dgm:dir/>
          <dgm:resizeHandles val="exact"/>
        </dgm:presLayoutVars>
      </dgm:prSet>
      <dgm:spPr/>
    </dgm:pt>
    <dgm:pt modelId="{3922B6BC-778D-4990-A30A-3CE1C50274C9}" type="pres">
      <dgm:prSet presAssocID="{21E611C5-9881-44D2-8103-61B7A107EC10}" presName="composite" presStyleCnt="0"/>
      <dgm:spPr/>
    </dgm:pt>
    <dgm:pt modelId="{4EBADBF0-512E-4A6A-ABA3-4461D8DA07D9}" type="pres">
      <dgm:prSet presAssocID="{21E611C5-9881-44D2-8103-61B7A107EC10}" presName="rect1" presStyleLbl="bgImgPlace1" presStyleIdx="0" presStyleCnt="1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3000" r="-3000"/>
          </a:stretch>
        </a:blipFill>
      </dgm:spPr>
    </dgm:pt>
    <dgm:pt modelId="{55E95212-0FC0-46B6-9831-CA400AA353C9}" type="pres">
      <dgm:prSet presAssocID="{21E611C5-9881-44D2-8103-61B7A107EC10}" presName="wedgeRectCallout1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6C46DF2-F993-410C-9DD5-390B81989F5E}" type="presOf" srcId="{8610D27D-505F-4885-BEB2-E4078269039C}" destId="{D565E0C1-1E60-48AB-BE27-73B686650705}" srcOrd="0" destOrd="0" presId="urn:microsoft.com/office/officeart/2008/layout/BendingPictureCaptionList"/>
    <dgm:cxn modelId="{8C4FE234-0275-4143-A9B5-1C5FEE27F0F2}" type="presOf" srcId="{21E611C5-9881-44D2-8103-61B7A107EC10}" destId="{55E95212-0FC0-46B6-9831-CA400AA353C9}" srcOrd="0" destOrd="0" presId="urn:microsoft.com/office/officeart/2008/layout/BendingPictureCaptionList"/>
    <dgm:cxn modelId="{1F9D886D-AC8F-4A99-9A11-551FF09B51AC}" srcId="{8610D27D-505F-4885-BEB2-E4078269039C}" destId="{21E611C5-9881-44D2-8103-61B7A107EC10}" srcOrd="0" destOrd="0" parTransId="{C106804B-2406-4B60-8E6B-14A98A0ECF8C}" sibTransId="{1AB42F48-F0BA-473D-8D2A-6F7A766429D9}"/>
    <dgm:cxn modelId="{FDA42265-254C-4036-B2C5-3AF49F1E7A02}" type="presParOf" srcId="{D565E0C1-1E60-48AB-BE27-73B686650705}" destId="{3922B6BC-778D-4990-A30A-3CE1C50274C9}" srcOrd="0" destOrd="0" presId="urn:microsoft.com/office/officeart/2008/layout/BendingPictureCaptionList"/>
    <dgm:cxn modelId="{41ADA50D-209A-4F7C-90CD-649CE2EE779B}" type="presParOf" srcId="{3922B6BC-778D-4990-A30A-3CE1C50274C9}" destId="{4EBADBF0-512E-4A6A-ABA3-4461D8DA07D9}" srcOrd="0" destOrd="0" presId="urn:microsoft.com/office/officeart/2008/layout/BendingPictureCaptionList"/>
    <dgm:cxn modelId="{99DEA663-A8BA-4066-AF2A-00A334F83184}" type="presParOf" srcId="{3922B6BC-778D-4990-A30A-3CE1C50274C9}" destId="{55E95212-0FC0-46B6-9831-CA400AA353C9}" srcOrd="1" destOrd="0" presId="urn:microsoft.com/office/officeart/2008/layout/BendingPictureCaption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1B439003-91E8-46E9-8E65-9D616E862CF4}" type="doc">
      <dgm:prSet loTypeId="urn:microsoft.com/office/officeart/2008/layout/AlternatingPictureCircles" loCatId="picture" qsTypeId="urn:microsoft.com/office/officeart/2005/8/quickstyle/simple1" qsCatId="simple" csTypeId="urn:microsoft.com/office/officeart/2005/8/colors/accent1_2" csCatId="accent1" phldr="1"/>
      <dgm:spPr/>
    </dgm:pt>
    <dgm:pt modelId="{550038D9-C924-4F41-9D98-31F71AD60B42}">
      <dgm:prSet phldrT="[Текст]"/>
      <dgm:spPr/>
      <dgm:t>
        <a:bodyPr/>
        <a:lstStyle/>
        <a:p>
          <a:r>
            <a:rPr lang="ru-RU" b="0" i="0" dirty="0" smtClean="0"/>
            <a:t>Примечательно, что слава первого в мире программиста принадлежит женщине – леди Аде Лавлейс (в девичестве Байрон). Именно она создала первые программы для вычислительной машины Бэббиджа. Её именем впоследствии был назван один из компьютерных языков.</a:t>
          </a:r>
          <a:endParaRPr lang="ru-RU" dirty="0"/>
        </a:p>
      </dgm:t>
    </dgm:pt>
    <dgm:pt modelId="{3985AEC6-1352-4716-963D-177F5413D91A}" type="parTrans" cxnId="{FD45A09E-0A89-4A4C-88B1-9D88C4D4D6A3}">
      <dgm:prSet/>
      <dgm:spPr/>
      <dgm:t>
        <a:bodyPr/>
        <a:lstStyle/>
        <a:p>
          <a:endParaRPr lang="ru-RU"/>
        </a:p>
      </dgm:t>
    </dgm:pt>
    <dgm:pt modelId="{2DAD12DF-A4DC-4568-ADA6-E4383D792B27}" type="sibTrans" cxnId="{FD45A09E-0A89-4A4C-88B1-9D88C4D4D6A3}">
      <dgm:prSet/>
      <dgm:spPr/>
      <dgm:t>
        <a:bodyPr/>
        <a:lstStyle/>
        <a:p>
          <a:endParaRPr lang="ru-RU"/>
        </a:p>
      </dgm:t>
    </dgm:pt>
    <dgm:pt modelId="{5895738C-3B64-4F27-995E-236904572B77}" type="pres">
      <dgm:prSet presAssocID="{1B439003-91E8-46E9-8E65-9D616E862CF4}" presName="Name0" presStyleCnt="0">
        <dgm:presLayoutVars>
          <dgm:chMax/>
          <dgm:chPref/>
          <dgm:dir/>
        </dgm:presLayoutVars>
      </dgm:prSet>
      <dgm:spPr/>
    </dgm:pt>
    <dgm:pt modelId="{476530FD-6E20-45A9-995C-DEB08AB2DCDC}" type="pres">
      <dgm:prSet presAssocID="{550038D9-C924-4F41-9D98-31F71AD60B42}" presName="composite" presStyleCnt="0"/>
      <dgm:spPr/>
    </dgm:pt>
    <dgm:pt modelId="{8632AC28-96E2-437E-9DF8-1866B0953292}" type="pres">
      <dgm:prSet presAssocID="{550038D9-C924-4F41-9D98-31F71AD60B42}" presName="Accent" presStyleLbl="alignNode1" presStyleIdx="0" presStyleCnt="1">
        <dgm:presLayoutVars>
          <dgm:chMax val="0"/>
          <dgm:chPref val="0"/>
        </dgm:presLayoutVars>
      </dgm:prSet>
      <dgm:spPr/>
    </dgm:pt>
    <dgm:pt modelId="{9106952C-0588-4A05-AB22-2C430D148BEB}" type="pres">
      <dgm:prSet presAssocID="{550038D9-C924-4F41-9D98-31F71AD60B42}" presName="Image" presStyleLbl="bgImgPlace1" presStyleIdx="0" presStyleCnt="1">
        <dgm:presLayoutVars>
          <dgm:chMax val="0"/>
          <dgm:chPref val="0"/>
          <dgm:bulletEnabled val="1"/>
        </dgm:presLayoutVars>
      </dgm:prSet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29000" b="-29000"/>
          </a:stretch>
        </a:blipFill>
      </dgm:spPr>
    </dgm:pt>
    <dgm:pt modelId="{56B3E11D-C1DB-4856-BCA7-D41D82209CF3}" type="pres">
      <dgm:prSet presAssocID="{550038D9-C924-4F41-9D98-31F71AD60B42}" presName="Parent" presStyleLbl="fgAccFollowNode1" presStyleIdx="0" presStyleCnt="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9A3CAE2-8993-4EAE-A051-21E6593C58DB}" type="pres">
      <dgm:prSet presAssocID="{550038D9-C924-4F41-9D98-31F71AD60B42}" presName="Space" presStyleCnt="0">
        <dgm:presLayoutVars>
          <dgm:chMax val="0"/>
          <dgm:chPref val="0"/>
        </dgm:presLayoutVars>
      </dgm:prSet>
      <dgm:spPr/>
    </dgm:pt>
  </dgm:ptLst>
  <dgm:cxnLst>
    <dgm:cxn modelId="{89F843C6-98BB-4CDA-8F24-583D0B6AC804}" type="presOf" srcId="{1B439003-91E8-46E9-8E65-9D616E862CF4}" destId="{5895738C-3B64-4F27-995E-236904572B77}" srcOrd="0" destOrd="0" presId="urn:microsoft.com/office/officeart/2008/layout/AlternatingPictureCircles"/>
    <dgm:cxn modelId="{0D12B627-C48D-422A-9B30-7CEF65185964}" type="presOf" srcId="{550038D9-C924-4F41-9D98-31F71AD60B42}" destId="{56B3E11D-C1DB-4856-BCA7-D41D82209CF3}" srcOrd="0" destOrd="0" presId="urn:microsoft.com/office/officeart/2008/layout/AlternatingPictureCircles"/>
    <dgm:cxn modelId="{FD45A09E-0A89-4A4C-88B1-9D88C4D4D6A3}" srcId="{1B439003-91E8-46E9-8E65-9D616E862CF4}" destId="{550038D9-C924-4F41-9D98-31F71AD60B42}" srcOrd="0" destOrd="0" parTransId="{3985AEC6-1352-4716-963D-177F5413D91A}" sibTransId="{2DAD12DF-A4DC-4568-ADA6-E4383D792B27}"/>
    <dgm:cxn modelId="{A2B0C320-A151-4B49-BD14-EF610A656444}" type="presParOf" srcId="{5895738C-3B64-4F27-995E-236904572B77}" destId="{476530FD-6E20-45A9-995C-DEB08AB2DCDC}" srcOrd="0" destOrd="0" presId="urn:microsoft.com/office/officeart/2008/layout/AlternatingPictureCircles"/>
    <dgm:cxn modelId="{026F953B-61F5-42D1-8A47-02DDA1CC0434}" type="presParOf" srcId="{476530FD-6E20-45A9-995C-DEB08AB2DCDC}" destId="{8632AC28-96E2-437E-9DF8-1866B0953292}" srcOrd="0" destOrd="0" presId="urn:microsoft.com/office/officeart/2008/layout/AlternatingPictureCircles"/>
    <dgm:cxn modelId="{EF88823F-2D36-4F56-AAFF-8D8F29D5E2D9}" type="presParOf" srcId="{476530FD-6E20-45A9-995C-DEB08AB2DCDC}" destId="{9106952C-0588-4A05-AB22-2C430D148BEB}" srcOrd="1" destOrd="0" presId="urn:microsoft.com/office/officeart/2008/layout/AlternatingPictureCircles"/>
    <dgm:cxn modelId="{D1FC652B-3158-47C3-85FD-3CA45263854D}" type="presParOf" srcId="{476530FD-6E20-45A9-995C-DEB08AB2DCDC}" destId="{56B3E11D-C1DB-4856-BCA7-D41D82209CF3}" srcOrd="2" destOrd="0" presId="urn:microsoft.com/office/officeart/2008/layout/AlternatingPictureCircles"/>
    <dgm:cxn modelId="{4BCCDDB9-924A-4968-AF79-FF5160A5BD4D}" type="presParOf" srcId="{476530FD-6E20-45A9-995C-DEB08AB2DCDC}" destId="{59A3CAE2-8993-4EAE-A051-21E6593C58DB}" srcOrd="3" destOrd="0" presId="urn:microsoft.com/office/officeart/2008/layout/AlternatingPictureCircle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096CCCB7-F623-4359-989F-579054ED937A}" type="doc">
      <dgm:prSet loTypeId="urn:microsoft.com/office/officeart/2008/layout/BubblePictureList" loCatId="pictur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AC353996-3890-4C86-AF06-967F6B97EB24}">
      <dgm:prSet phldrT="[Текст]"/>
      <dgm:spPr/>
      <dgm:t>
        <a:bodyPr/>
        <a:lstStyle/>
        <a:p>
          <a:r>
            <a:rPr lang="ru-RU" b="1" i="0" dirty="0" err="1" smtClean="0"/>
            <a:t>Голлерит</a:t>
          </a:r>
          <a:r>
            <a:rPr lang="ru-RU" b="0" i="0" dirty="0" smtClean="0"/>
            <a:t> </a:t>
          </a:r>
          <a:r>
            <a:rPr lang="ru-RU" b="1" i="0" dirty="0" smtClean="0"/>
            <a:t>Герман</a:t>
          </a:r>
          <a:endParaRPr lang="ru-RU" dirty="0"/>
        </a:p>
      </dgm:t>
    </dgm:pt>
    <dgm:pt modelId="{DA42ED66-45E2-45C8-9C2F-0FCB5A8F94CE}" type="parTrans" cxnId="{57DBDD61-2CC3-41D8-806F-D46C7679616E}">
      <dgm:prSet/>
      <dgm:spPr/>
      <dgm:t>
        <a:bodyPr/>
        <a:lstStyle/>
        <a:p>
          <a:endParaRPr lang="ru-RU"/>
        </a:p>
      </dgm:t>
    </dgm:pt>
    <dgm:pt modelId="{9104524E-3D28-45B1-85ED-AD3CD86B32CC}" type="sibTrans" cxnId="{57DBDD61-2CC3-41D8-806F-D46C7679616E}">
      <dgm:prSet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17000" b="-17000"/>
          </a:stretch>
        </a:blipFill>
      </dgm:spPr>
      <dgm:t>
        <a:bodyPr/>
        <a:lstStyle/>
        <a:p>
          <a:endParaRPr lang="ru-RU"/>
        </a:p>
      </dgm:t>
    </dgm:pt>
    <dgm:pt modelId="{2EB86CEA-8672-4944-9DDB-DD8523A06D24}">
      <dgm:prSet phldrT="[Текст]"/>
      <dgm:spPr/>
      <dgm:t>
        <a:bodyPr/>
        <a:lstStyle/>
        <a:p>
          <a:r>
            <a:rPr lang="ru-RU" b="1" i="0" dirty="0" smtClean="0"/>
            <a:t>Клод </a:t>
          </a:r>
          <a:r>
            <a:rPr lang="ru-RU" b="1" i="0" dirty="0" smtClean="0"/>
            <a:t>Шеннон</a:t>
          </a:r>
          <a:endParaRPr lang="ru-RU" dirty="0"/>
        </a:p>
      </dgm:t>
    </dgm:pt>
    <dgm:pt modelId="{01CAA5DD-33A6-456B-8E3D-119AA0A86D76}" type="parTrans" cxnId="{C6A8BDDA-D3AC-4635-ABC7-B65B19041356}">
      <dgm:prSet/>
      <dgm:spPr/>
      <dgm:t>
        <a:bodyPr/>
        <a:lstStyle/>
        <a:p>
          <a:endParaRPr lang="ru-RU"/>
        </a:p>
      </dgm:t>
    </dgm:pt>
    <dgm:pt modelId="{89EEC601-D422-4B6E-B709-61A44F0675F8}" type="sibTrans" cxnId="{C6A8BDDA-D3AC-4635-ABC7-B65B19041356}">
      <dgm:prSet/>
      <dgm:spPr>
        <a:blipFill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19000" b="-19000"/>
          </a:stretch>
        </a:blipFill>
      </dgm:spPr>
      <dgm:t>
        <a:bodyPr/>
        <a:lstStyle/>
        <a:p>
          <a:endParaRPr lang="ru-RU"/>
        </a:p>
      </dgm:t>
    </dgm:pt>
    <dgm:pt modelId="{0FB61EB2-A35E-4F9A-AB71-9C10E9CFBE4F}">
      <dgm:prSet phldrT="[Текст]"/>
      <dgm:spPr/>
      <dgm:t>
        <a:bodyPr/>
        <a:lstStyle/>
        <a:p>
          <a:r>
            <a:rPr lang="ru-RU" b="1" i="0" dirty="0" err="1" smtClean="0"/>
            <a:t>Ванновар</a:t>
          </a:r>
          <a:r>
            <a:rPr lang="ru-RU" b="1" i="0" dirty="0" smtClean="0"/>
            <a:t> Буш</a:t>
          </a:r>
          <a:endParaRPr lang="ru-RU" b="1" dirty="0"/>
        </a:p>
      </dgm:t>
    </dgm:pt>
    <dgm:pt modelId="{DF6EC83D-4FC3-4454-B438-B89E1FBC0A24}" type="parTrans" cxnId="{D403E448-2A00-4C75-80BE-1972DCD5DD5C}">
      <dgm:prSet/>
      <dgm:spPr/>
      <dgm:t>
        <a:bodyPr/>
        <a:lstStyle/>
        <a:p>
          <a:endParaRPr lang="ru-RU"/>
        </a:p>
      </dgm:t>
    </dgm:pt>
    <dgm:pt modelId="{EEFB9CD1-8009-4C72-9569-43484CE545B5}" type="sibTrans" cxnId="{D403E448-2A00-4C75-80BE-1972DCD5DD5C}">
      <dgm:prSet/>
      <dgm:spPr>
        <a:blipFill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13000" b="-13000"/>
          </a:stretch>
        </a:blipFill>
      </dgm:spPr>
      <dgm:t>
        <a:bodyPr/>
        <a:lstStyle/>
        <a:p>
          <a:endParaRPr lang="ru-RU"/>
        </a:p>
      </dgm:t>
    </dgm:pt>
    <dgm:pt modelId="{15D0E2D2-9104-4B5D-B75B-75A2D49EEFDB}" type="pres">
      <dgm:prSet presAssocID="{096CCCB7-F623-4359-989F-579054ED937A}" presName="Name0" presStyleCnt="0">
        <dgm:presLayoutVars>
          <dgm:chMax val="8"/>
          <dgm:chPref val="8"/>
          <dgm:dir/>
        </dgm:presLayoutVars>
      </dgm:prSet>
      <dgm:spPr/>
    </dgm:pt>
    <dgm:pt modelId="{CE4DF96C-25EC-4DC1-A518-0EC693BCEB93}" type="pres">
      <dgm:prSet presAssocID="{AC353996-3890-4C86-AF06-967F6B97EB24}" presName="parent_text_1" presStyleLbl="revTx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9A0522E-980D-4A81-A045-4B25B296A77D}" type="pres">
      <dgm:prSet presAssocID="{AC353996-3890-4C86-AF06-967F6B97EB24}" presName="image_accent_1" presStyleCnt="0"/>
      <dgm:spPr/>
    </dgm:pt>
    <dgm:pt modelId="{1C0758BE-59AF-4B45-83ED-E197B68F487B}" type="pres">
      <dgm:prSet presAssocID="{AC353996-3890-4C86-AF06-967F6B97EB24}" presName="imageAccentRepeatNode" presStyleLbl="alignNode1" presStyleIdx="0" presStyleCnt="6"/>
      <dgm:spPr/>
    </dgm:pt>
    <dgm:pt modelId="{432C7AEB-C0B8-4AAC-BACA-BF8B16DB3634}" type="pres">
      <dgm:prSet presAssocID="{AC353996-3890-4C86-AF06-967F6B97EB24}" presName="accent_1" presStyleLbl="alignNode1" presStyleIdx="1" presStyleCnt="6"/>
      <dgm:spPr/>
    </dgm:pt>
    <dgm:pt modelId="{8CD8CEE8-FB45-45A1-8670-9CB771DD87D4}" type="pres">
      <dgm:prSet presAssocID="{9104524E-3D28-45B1-85ED-AD3CD86B32CC}" presName="image_1" presStyleCnt="0"/>
      <dgm:spPr/>
    </dgm:pt>
    <dgm:pt modelId="{263B819E-FD0B-4A9E-918E-57CB897BDBAA}" type="pres">
      <dgm:prSet presAssocID="{9104524E-3D28-45B1-85ED-AD3CD86B32CC}" presName="imageRepeatNode" presStyleLbl="fgImgPlace1" presStyleIdx="0" presStyleCnt="3"/>
      <dgm:spPr/>
    </dgm:pt>
    <dgm:pt modelId="{65D819EF-0675-4CDC-9696-A35953CC7187}" type="pres">
      <dgm:prSet presAssocID="{2EB86CEA-8672-4944-9DDB-DD8523A06D24}" presName="parent_text_2" presStyleLbl="revTx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6F51439-AC94-4172-9131-25896D5DDEEB}" type="pres">
      <dgm:prSet presAssocID="{2EB86CEA-8672-4944-9DDB-DD8523A06D24}" presName="image_accent_2" presStyleCnt="0"/>
      <dgm:spPr/>
    </dgm:pt>
    <dgm:pt modelId="{B8FEDE82-76B6-45A6-947D-9688D13061B8}" type="pres">
      <dgm:prSet presAssocID="{2EB86CEA-8672-4944-9DDB-DD8523A06D24}" presName="imageAccentRepeatNode" presStyleLbl="alignNode1" presStyleIdx="2" presStyleCnt="6"/>
      <dgm:spPr/>
    </dgm:pt>
    <dgm:pt modelId="{8098CEEE-E5FC-496F-A628-E68403C35F6F}" type="pres">
      <dgm:prSet presAssocID="{89EEC601-D422-4B6E-B709-61A44F0675F8}" presName="image_2" presStyleCnt="0"/>
      <dgm:spPr/>
    </dgm:pt>
    <dgm:pt modelId="{B94E924A-F745-4D0B-ABEC-1B6B2C50BFE4}" type="pres">
      <dgm:prSet presAssocID="{89EEC601-D422-4B6E-B709-61A44F0675F8}" presName="imageRepeatNode" presStyleLbl="fgImgPlace1" presStyleIdx="1" presStyleCnt="3"/>
      <dgm:spPr/>
    </dgm:pt>
    <dgm:pt modelId="{A5DD7A59-89EB-4B60-B48F-1FF831A891DA}" type="pres">
      <dgm:prSet presAssocID="{0FB61EB2-A35E-4F9A-AB71-9C10E9CFBE4F}" presName="image_accent_3" presStyleCnt="0"/>
      <dgm:spPr/>
    </dgm:pt>
    <dgm:pt modelId="{EEAA3943-E310-476E-A580-ACEF6E04C476}" type="pres">
      <dgm:prSet presAssocID="{0FB61EB2-A35E-4F9A-AB71-9C10E9CFBE4F}" presName="imageAccentRepeatNode" presStyleLbl="alignNode1" presStyleIdx="3" presStyleCnt="6"/>
      <dgm:spPr/>
    </dgm:pt>
    <dgm:pt modelId="{148B607A-109C-42C2-A8EF-E69BA3164B9F}" type="pres">
      <dgm:prSet presAssocID="{0FB61EB2-A35E-4F9A-AB71-9C10E9CFBE4F}" presName="parent_text_3" presStyleLbl="revTx" presStyleIdx="2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CE8725A-6AE1-4D84-9863-598275CC01DB}" type="pres">
      <dgm:prSet presAssocID="{0FB61EB2-A35E-4F9A-AB71-9C10E9CFBE4F}" presName="accent_2" presStyleLbl="alignNode1" presStyleIdx="4" presStyleCnt="6"/>
      <dgm:spPr/>
    </dgm:pt>
    <dgm:pt modelId="{E8118DD6-3573-434C-B492-A7FB7572E31B}" type="pres">
      <dgm:prSet presAssocID="{0FB61EB2-A35E-4F9A-AB71-9C10E9CFBE4F}" presName="accent_3" presStyleLbl="alignNode1" presStyleIdx="5" presStyleCnt="6"/>
      <dgm:spPr/>
    </dgm:pt>
    <dgm:pt modelId="{FB05C1EB-2743-4580-9CF7-B54C8090458B}" type="pres">
      <dgm:prSet presAssocID="{EEFB9CD1-8009-4C72-9569-43484CE545B5}" presName="image_3" presStyleCnt="0"/>
      <dgm:spPr/>
    </dgm:pt>
    <dgm:pt modelId="{BB882B66-D7C9-4DC6-B821-F1F4E54AE722}" type="pres">
      <dgm:prSet presAssocID="{EEFB9CD1-8009-4C72-9569-43484CE545B5}" presName="imageRepeatNode" presStyleLbl="fgImgPlace1" presStyleIdx="2" presStyleCnt="3"/>
      <dgm:spPr/>
    </dgm:pt>
  </dgm:ptLst>
  <dgm:cxnLst>
    <dgm:cxn modelId="{82CBE885-7682-4ABC-A22D-7765179A502D}" type="presOf" srcId="{2EB86CEA-8672-4944-9DDB-DD8523A06D24}" destId="{65D819EF-0675-4CDC-9696-A35953CC7187}" srcOrd="0" destOrd="0" presId="urn:microsoft.com/office/officeart/2008/layout/BubblePictureList"/>
    <dgm:cxn modelId="{C6A8BDDA-D3AC-4635-ABC7-B65B19041356}" srcId="{096CCCB7-F623-4359-989F-579054ED937A}" destId="{2EB86CEA-8672-4944-9DDB-DD8523A06D24}" srcOrd="1" destOrd="0" parTransId="{01CAA5DD-33A6-456B-8E3D-119AA0A86D76}" sibTransId="{89EEC601-D422-4B6E-B709-61A44F0675F8}"/>
    <dgm:cxn modelId="{57DBDD61-2CC3-41D8-806F-D46C7679616E}" srcId="{096CCCB7-F623-4359-989F-579054ED937A}" destId="{AC353996-3890-4C86-AF06-967F6B97EB24}" srcOrd="0" destOrd="0" parTransId="{DA42ED66-45E2-45C8-9C2F-0FCB5A8F94CE}" sibTransId="{9104524E-3D28-45B1-85ED-AD3CD86B32CC}"/>
    <dgm:cxn modelId="{9011003F-F2C5-4A13-ABB3-3A693EC6045E}" type="presOf" srcId="{096CCCB7-F623-4359-989F-579054ED937A}" destId="{15D0E2D2-9104-4B5D-B75B-75A2D49EEFDB}" srcOrd="0" destOrd="0" presId="urn:microsoft.com/office/officeart/2008/layout/BubblePictureList"/>
    <dgm:cxn modelId="{5164F4F0-29D1-44AC-A70E-732156FF0939}" type="presOf" srcId="{9104524E-3D28-45B1-85ED-AD3CD86B32CC}" destId="{263B819E-FD0B-4A9E-918E-57CB897BDBAA}" srcOrd="0" destOrd="0" presId="urn:microsoft.com/office/officeart/2008/layout/BubblePictureList"/>
    <dgm:cxn modelId="{F4715107-C06A-41DB-972C-BA10481A0FCC}" type="presOf" srcId="{0FB61EB2-A35E-4F9A-AB71-9C10E9CFBE4F}" destId="{148B607A-109C-42C2-A8EF-E69BA3164B9F}" srcOrd="0" destOrd="0" presId="urn:microsoft.com/office/officeart/2008/layout/BubblePictureList"/>
    <dgm:cxn modelId="{F84A9F0B-057E-4227-B2ED-A77A83E3800C}" type="presOf" srcId="{EEFB9CD1-8009-4C72-9569-43484CE545B5}" destId="{BB882B66-D7C9-4DC6-B821-F1F4E54AE722}" srcOrd="0" destOrd="0" presId="urn:microsoft.com/office/officeart/2008/layout/BubblePictureList"/>
    <dgm:cxn modelId="{D403E448-2A00-4C75-80BE-1972DCD5DD5C}" srcId="{096CCCB7-F623-4359-989F-579054ED937A}" destId="{0FB61EB2-A35E-4F9A-AB71-9C10E9CFBE4F}" srcOrd="2" destOrd="0" parTransId="{DF6EC83D-4FC3-4454-B438-B89E1FBC0A24}" sibTransId="{EEFB9CD1-8009-4C72-9569-43484CE545B5}"/>
    <dgm:cxn modelId="{8E50D579-5DAB-4AA4-9F6C-83611D3B277F}" type="presOf" srcId="{AC353996-3890-4C86-AF06-967F6B97EB24}" destId="{CE4DF96C-25EC-4DC1-A518-0EC693BCEB93}" srcOrd="0" destOrd="0" presId="urn:microsoft.com/office/officeart/2008/layout/BubblePictureList"/>
    <dgm:cxn modelId="{88296051-3D3D-4E16-B86B-132EE636FC50}" type="presOf" srcId="{89EEC601-D422-4B6E-B709-61A44F0675F8}" destId="{B94E924A-F745-4D0B-ABEC-1B6B2C50BFE4}" srcOrd="0" destOrd="0" presId="urn:microsoft.com/office/officeart/2008/layout/BubblePictureList"/>
    <dgm:cxn modelId="{DB5EF443-30A1-4C7B-A8E3-FC1D3506FBDE}" type="presParOf" srcId="{15D0E2D2-9104-4B5D-B75B-75A2D49EEFDB}" destId="{CE4DF96C-25EC-4DC1-A518-0EC693BCEB93}" srcOrd="0" destOrd="0" presId="urn:microsoft.com/office/officeart/2008/layout/BubblePictureList"/>
    <dgm:cxn modelId="{8FAE6BD2-51DE-492D-BD20-8F41231FAB0F}" type="presParOf" srcId="{15D0E2D2-9104-4B5D-B75B-75A2D49EEFDB}" destId="{29A0522E-980D-4A81-A045-4B25B296A77D}" srcOrd="1" destOrd="0" presId="urn:microsoft.com/office/officeart/2008/layout/BubblePictureList"/>
    <dgm:cxn modelId="{776E20CE-6345-4993-AE3D-C405CD350389}" type="presParOf" srcId="{29A0522E-980D-4A81-A045-4B25B296A77D}" destId="{1C0758BE-59AF-4B45-83ED-E197B68F487B}" srcOrd="0" destOrd="0" presId="urn:microsoft.com/office/officeart/2008/layout/BubblePictureList"/>
    <dgm:cxn modelId="{5580AB9F-8235-419C-AA85-4548BE338029}" type="presParOf" srcId="{15D0E2D2-9104-4B5D-B75B-75A2D49EEFDB}" destId="{432C7AEB-C0B8-4AAC-BACA-BF8B16DB3634}" srcOrd="2" destOrd="0" presId="urn:microsoft.com/office/officeart/2008/layout/BubblePictureList"/>
    <dgm:cxn modelId="{DA5D4B3E-A9ED-4FAE-B917-95DEE8DE6BCC}" type="presParOf" srcId="{15D0E2D2-9104-4B5D-B75B-75A2D49EEFDB}" destId="{8CD8CEE8-FB45-45A1-8670-9CB771DD87D4}" srcOrd="3" destOrd="0" presId="urn:microsoft.com/office/officeart/2008/layout/BubblePictureList"/>
    <dgm:cxn modelId="{C8A2B390-BAAE-492C-A842-FE2F9AA63BF2}" type="presParOf" srcId="{8CD8CEE8-FB45-45A1-8670-9CB771DD87D4}" destId="{263B819E-FD0B-4A9E-918E-57CB897BDBAA}" srcOrd="0" destOrd="0" presId="urn:microsoft.com/office/officeart/2008/layout/BubblePictureList"/>
    <dgm:cxn modelId="{0CD0D86A-1ABE-4D83-ABC5-7CEBF474F19E}" type="presParOf" srcId="{15D0E2D2-9104-4B5D-B75B-75A2D49EEFDB}" destId="{65D819EF-0675-4CDC-9696-A35953CC7187}" srcOrd="4" destOrd="0" presId="urn:microsoft.com/office/officeart/2008/layout/BubblePictureList"/>
    <dgm:cxn modelId="{71ED28E6-351E-4039-AF00-D29DA047BA52}" type="presParOf" srcId="{15D0E2D2-9104-4B5D-B75B-75A2D49EEFDB}" destId="{C6F51439-AC94-4172-9131-25896D5DDEEB}" srcOrd="5" destOrd="0" presId="urn:microsoft.com/office/officeart/2008/layout/BubblePictureList"/>
    <dgm:cxn modelId="{1E485BCA-2C0F-4706-9626-551E51ABA9E4}" type="presParOf" srcId="{C6F51439-AC94-4172-9131-25896D5DDEEB}" destId="{B8FEDE82-76B6-45A6-947D-9688D13061B8}" srcOrd="0" destOrd="0" presId="urn:microsoft.com/office/officeart/2008/layout/BubblePictureList"/>
    <dgm:cxn modelId="{5279E603-FBF8-4772-A12A-417491FC382E}" type="presParOf" srcId="{15D0E2D2-9104-4B5D-B75B-75A2D49EEFDB}" destId="{8098CEEE-E5FC-496F-A628-E68403C35F6F}" srcOrd="6" destOrd="0" presId="urn:microsoft.com/office/officeart/2008/layout/BubblePictureList"/>
    <dgm:cxn modelId="{737C5B54-425E-4B98-99C6-636CEADDEA02}" type="presParOf" srcId="{8098CEEE-E5FC-496F-A628-E68403C35F6F}" destId="{B94E924A-F745-4D0B-ABEC-1B6B2C50BFE4}" srcOrd="0" destOrd="0" presId="urn:microsoft.com/office/officeart/2008/layout/BubblePictureList"/>
    <dgm:cxn modelId="{E8FC1880-F5AE-4E2A-9067-0E97C8DC0474}" type="presParOf" srcId="{15D0E2D2-9104-4B5D-B75B-75A2D49EEFDB}" destId="{A5DD7A59-89EB-4B60-B48F-1FF831A891DA}" srcOrd="7" destOrd="0" presId="urn:microsoft.com/office/officeart/2008/layout/BubblePictureList"/>
    <dgm:cxn modelId="{52446664-C389-45AD-ABB8-92440AFE067E}" type="presParOf" srcId="{A5DD7A59-89EB-4B60-B48F-1FF831A891DA}" destId="{EEAA3943-E310-476E-A580-ACEF6E04C476}" srcOrd="0" destOrd="0" presId="urn:microsoft.com/office/officeart/2008/layout/BubblePictureList"/>
    <dgm:cxn modelId="{6B394B07-2712-462A-B816-02BC10ABD7B1}" type="presParOf" srcId="{15D0E2D2-9104-4B5D-B75B-75A2D49EEFDB}" destId="{148B607A-109C-42C2-A8EF-E69BA3164B9F}" srcOrd="8" destOrd="0" presId="urn:microsoft.com/office/officeart/2008/layout/BubblePictureList"/>
    <dgm:cxn modelId="{86A2442C-A58B-40DF-8759-91D2C61A9BA2}" type="presParOf" srcId="{15D0E2D2-9104-4B5D-B75B-75A2D49EEFDB}" destId="{0CE8725A-6AE1-4D84-9863-598275CC01DB}" srcOrd="9" destOrd="0" presId="urn:microsoft.com/office/officeart/2008/layout/BubblePictureList"/>
    <dgm:cxn modelId="{C328106B-57EF-418A-8420-1FDCAD977E8F}" type="presParOf" srcId="{15D0E2D2-9104-4B5D-B75B-75A2D49EEFDB}" destId="{E8118DD6-3573-434C-B492-A7FB7572E31B}" srcOrd="10" destOrd="0" presId="urn:microsoft.com/office/officeart/2008/layout/BubblePictureList"/>
    <dgm:cxn modelId="{E4157EAE-0172-493D-BBC5-75859193BC03}" type="presParOf" srcId="{15D0E2D2-9104-4B5D-B75B-75A2D49EEFDB}" destId="{FB05C1EB-2743-4580-9CF7-B54C8090458B}" srcOrd="11" destOrd="0" presId="urn:microsoft.com/office/officeart/2008/layout/BubblePictureList"/>
    <dgm:cxn modelId="{80C160E7-3654-426E-A8F6-2C622E6AEED7}" type="presParOf" srcId="{FB05C1EB-2743-4580-9CF7-B54C8090458B}" destId="{BB882B66-D7C9-4DC6-B821-F1F4E54AE722}" srcOrd="0" destOrd="0" presId="urn:microsoft.com/office/officeart/2008/layout/BubblePicture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FB5B0BAA-B193-4400-986B-3604200DBA55}" type="doc">
      <dgm:prSet loTypeId="urn:microsoft.com/office/officeart/2008/layout/AlternatingPictureBlocks" loCatId="picture" qsTypeId="urn:microsoft.com/office/officeart/2005/8/quickstyle/simple1" qsCatId="simple" csTypeId="urn:microsoft.com/office/officeart/2005/8/colors/accent1_2" csCatId="accent1" phldr="1"/>
      <dgm:spPr/>
    </dgm:pt>
    <dgm:pt modelId="{6900D77B-3955-4C0B-A1A4-AECD9B7E16BB}">
      <dgm:prSet phldrT="[Текст]"/>
      <dgm:spPr/>
      <dgm:t>
        <a:bodyPr/>
        <a:lstStyle/>
        <a:p>
          <a:r>
            <a:rPr lang="ru-RU" dirty="0" smtClean="0"/>
            <a:t>Эта машина способна была быстро находить решения сложных математических задач.</a:t>
          </a:r>
          <a:endParaRPr lang="ru-RU" dirty="0"/>
        </a:p>
      </dgm:t>
    </dgm:pt>
    <dgm:pt modelId="{6B3DCAD5-84A7-4DE9-A16F-7305A62C3B29}" type="parTrans" cxnId="{5D9F7BDA-BEF0-4312-B400-E5FB819329B0}">
      <dgm:prSet/>
      <dgm:spPr/>
      <dgm:t>
        <a:bodyPr/>
        <a:lstStyle/>
        <a:p>
          <a:endParaRPr lang="ru-RU"/>
        </a:p>
      </dgm:t>
    </dgm:pt>
    <dgm:pt modelId="{FDD7F3A6-DAF6-4182-9874-C5A7ACD554AD}" type="sibTrans" cxnId="{5D9F7BDA-BEF0-4312-B400-E5FB819329B0}">
      <dgm:prSet/>
      <dgm:spPr/>
      <dgm:t>
        <a:bodyPr/>
        <a:lstStyle/>
        <a:p>
          <a:endParaRPr lang="ru-RU"/>
        </a:p>
      </dgm:t>
    </dgm:pt>
    <dgm:pt modelId="{75E7B470-BD23-4D33-9DB6-C0064415E4A0}" type="pres">
      <dgm:prSet presAssocID="{FB5B0BAA-B193-4400-986B-3604200DBA55}" presName="linearFlow" presStyleCnt="0">
        <dgm:presLayoutVars>
          <dgm:dir/>
          <dgm:resizeHandles val="exact"/>
        </dgm:presLayoutVars>
      </dgm:prSet>
      <dgm:spPr/>
    </dgm:pt>
    <dgm:pt modelId="{061800B1-654C-443C-99C5-469EA950FE66}" type="pres">
      <dgm:prSet presAssocID="{6900D77B-3955-4C0B-A1A4-AECD9B7E16BB}" presName="comp" presStyleCnt="0"/>
      <dgm:spPr/>
    </dgm:pt>
    <dgm:pt modelId="{5DA5C77B-AB62-4B08-9C1F-3F23E4E9CED8}" type="pres">
      <dgm:prSet presAssocID="{6900D77B-3955-4C0B-A1A4-AECD9B7E16BB}" presName="rect2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81625F2-B276-4628-BFA8-B7602D2401C6}" type="pres">
      <dgm:prSet presAssocID="{6900D77B-3955-4C0B-A1A4-AECD9B7E16BB}" presName="rect1" presStyleLbl="lnNode1" presStyleIdx="0" presStyleCnt="1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13000" b="-13000"/>
          </a:stretch>
        </a:blipFill>
      </dgm:spPr>
    </dgm:pt>
  </dgm:ptLst>
  <dgm:cxnLst>
    <dgm:cxn modelId="{5D9F7BDA-BEF0-4312-B400-E5FB819329B0}" srcId="{FB5B0BAA-B193-4400-986B-3604200DBA55}" destId="{6900D77B-3955-4C0B-A1A4-AECD9B7E16BB}" srcOrd="0" destOrd="0" parTransId="{6B3DCAD5-84A7-4DE9-A16F-7305A62C3B29}" sibTransId="{FDD7F3A6-DAF6-4182-9874-C5A7ACD554AD}"/>
    <dgm:cxn modelId="{4C16F146-C469-4EF6-B11D-929008C58446}" type="presOf" srcId="{6900D77B-3955-4C0B-A1A4-AECD9B7E16BB}" destId="{5DA5C77B-AB62-4B08-9C1F-3F23E4E9CED8}" srcOrd="0" destOrd="0" presId="urn:microsoft.com/office/officeart/2008/layout/AlternatingPictureBlocks"/>
    <dgm:cxn modelId="{120148F4-750A-4CF8-B41C-D33A6DC0AE5B}" type="presOf" srcId="{FB5B0BAA-B193-4400-986B-3604200DBA55}" destId="{75E7B470-BD23-4D33-9DB6-C0064415E4A0}" srcOrd="0" destOrd="0" presId="urn:microsoft.com/office/officeart/2008/layout/AlternatingPictureBlocks"/>
    <dgm:cxn modelId="{DF3B5FD2-0C03-4BA7-84A2-22F1CF9104CB}" type="presParOf" srcId="{75E7B470-BD23-4D33-9DB6-C0064415E4A0}" destId="{061800B1-654C-443C-99C5-469EA950FE66}" srcOrd="0" destOrd="0" presId="urn:microsoft.com/office/officeart/2008/layout/AlternatingPictureBlocks"/>
    <dgm:cxn modelId="{9F1E2E16-E912-4649-8E44-BBD2A7261AA5}" type="presParOf" srcId="{061800B1-654C-443C-99C5-469EA950FE66}" destId="{5DA5C77B-AB62-4B08-9C1F-3F23E4E9CED8}" srcOrd="0" destOrd="0" presId="urn:microsoft.com/office/officeart/2008/layout/AlternatingPictureBlocks"/>
    <dgm:cxn modelId="{8677BD0C-B821-4608-9DFF-94A7A93EC34C}" type="presParOf" srcId="{061800B1-654C-443C-99C5-469EA950FE66}" destId="{781625F2-B276-4628-BFA8-B7602D2401C6}" srcOrd="1" destOrd="0" presId="urn:microsoft.com/office/officeart/2008/layout/AlternatingPictureBlocks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A09ED191-77EF-4F9F-B439-1CA1D2BD4AC5}" type="doc">
      <dgm:prSet loTypeId="urn:microsoft.com/office/officeart/2005/8/layout/vList3" loCatId="list" qsTypeId="urn:microsoft.com/office/officeart/2005/8/quickstyle/simple5" qsCatId="simple" csTypeId="urn:microsoft.com/office/officeart/2005/8/colors/accent1_2" csCatId="accent1" phldr="1"/>
      <dgm:spPr/>
    </dgm:pt>
    <dgm:pt modelId="{6CCF060E-95D2-48C5-B4D3-83941DBB60BB}">
      <dgm:prSet phldrT="[Текст]"/>
      <dgm:spPr/>
      <dgm:t>
        <a:bodyPr/>
        <a:lstStyle/>
        <a:p>
          <a:r>
            <a:rPr lang="ru-RU" dirty="0" smtClean="0"/>
            <a:t>Она обладала всеми главными свойствами современного средства вычислительной техники: могла пошагово выполнять операции, которые были запрограммированы во внутренней памяти.</a:t>
          </a:r>
          <a:endParaRPr lang="ru-RU" dirty="0"/>
        </a:p>
      </dgm:t>
    </dgm:pt>
    <dgm:pt modelId="{BB345F72-C8E2-4005-949A-6CCDF8376027}" type="parTrans" cxnId="{AC8C7F65-DBC4-4B94-AB20-7E70C01C462F}">
      <dgm:prSet/>
      <dgm:spPr/>
      <dgm:t>
        <a:bodyPr/>
        <a:lstStyle/>
        <a:p>
          <a:endParaRPr lang="ru-RU"/>
        </a:p>
      </dgm:t>
    </dgm:pt>
    <dgm:pt modelId="{5883BEDE-1834-488E-8C5A-26FFAB8D38E1}" type="sibTrans" cxnId="{AC8C7F65-DBC4-4B94-AB20-7E70C01C462F}">
      <dgm:prSet/>
      <dgm:spPr/>
      <dgm:t>
        <a:bodyPr/>
        <a:lstStyle/>
        <a:p>
          <a:endParaRPr lang="ru-RU"/>
        </a:p>
      </dgm:t>
    </dgm:pt>
    <dgm:pt modelId="{0B27B47E-4473-4FC9-8D5E-ABA72982A149}" type="pres">
      <dgm:prSet presAssocID="{A09ED191-77EF-4F9F-B439-1CA1D2BD4AC5}" presName="linearFlow" presStyleCnt="0">
        <dgm:presLayoutVars>
          <dgm:dir/>
          <dgm:resizeHandles val="exact"/>
        </dgm:presLayoutVars>
      </dgm:prSet>
      <dgm:spPr/>
    </dgm:pt>
    <dgm:pt modelId="{E2BC6250-E9CA-4614-B5C8-585AEABECACB}" type="pres">
      <dgm:prSet presAssocID="{6CCF060E-95D2-48C5-B4D3-83941DBB60BB}" presName="composite" presStyleCnt="0"/>
      <dgm:spPr/>
    </dgm:pt>
    <dgm:pt modelId="{12CAF169-F2AB-4E3E-83A0-FD1DE527C0EE}" type="pres">
      <dgm:prSet presAssocID="{6CCF060E-95D2-48C5-B4D3-83941DBB60BB}" presName="imgShp" presStyleLbl="fgImgPlace1" presStyleIdx="0" presStyleCnt="1" custScaleX="90305" custScaleY="100338" custLinFactNeighborX="-12315" custLinFactNeighborY="-2509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43000" r="-43000"/>
          </a:stretch>
        </a:blipFill>
      </dgm:spPr>
    </dgm:pt>
    <dgm:pt modelId="{7462565D-7E08-4C03-AEB7-9464E8491ECA}" type="pres">
      <dgm:prSet presAssocID="{6CCF060E-95D2-48C5-B4D3-83941DBB60BB}" presName="txShp" presStyleLbl="node1" presStyleIdx="0" presStyleCnt="1" custScaleX="124431" custScaleY="80271" custLinFactNeighborX="4220" custLinFactNeighborY="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5B3046FF-9112-457A-96A6-EBB67AB2F77A}" type="presOf" srcId="{6CCF060E-95D2-48C5-B4D3-83941DBB60BB}" destId="{7462565D-7E08-4C03-AEB7-9464E8491ECA}" srcOrd="0" destOrd="0" presId="urn:microsoft.com/office/officeart/2005/8/layout/vList3"/>
    <dgm:cxn modelId="{69B23E15-52A7-43EF-A04F-AF75487592BD}" type="presOf" srcId="{A09ED191-77EF-4F9F-B439-1CA1D2BD4AC5}" destId="{0B27B47E-4473-4FC9-8D5E-ABA72982A149}" srcOrd="0" destOrd="0" presId="urn:microsoft.com/office/officeart/2005/8/layout/vList3"/>
    <dgm:cxn modelId="{AC8C7F65-DBC4-4B94-AB20-7E70C01C462F}" srcId="{A09ED191-77EF-4F9F-B439-1CA1D2BD4AC5}" destId="{6CCF060E-95D2-48C5-B4D3-83941DBB60BB}" srcOrd="0" destOrd="0" parTransId="{BB345F72-C8E2-4005-949A-6CCDF8376027}" sibTransId="{5883BEDE-1834-488E-8C5A-26FFAB8D38E1}"/>
    <dgm:cxn modelId="{FA2935EB-3F6A-4D89-9504-6BC85D41632E}" type="presParOf" srcId="{0B27B47E-4473-4FC9-8D5E-ABA72982A149}" destId="{E2BC6250-E9CA-4614-B5C8-585AEABECACB}" srcOrd="0" destOrd="0" presId="urn:microsoft.com/office/officeart/2005/8/layout/vList3"/>
    <dgm:cxn modelId="{3D01CA31-972E-48C8-A1CC-50CE7973A939}" type="presParOf" srcId="{E2BC6250-E9CA-4614-B5C8-585AEABECACB}" destId="{12CAF169-F2AB-4E3E-83A0-FD1DE527C0EE}" srcOrd="0" destOrd="0" presId="urn:microsoft.com/office/officeart/2005/8/layout/vList3"/>
    <dgm:cxn modelId="{E75EC4E2-8232-4C7D-8E49-51DBE1E0893E}" type="presParOf" srcId="{E2BC6250-E9CA-4614-B5C8-585AEABECACB}" destId="{7462565D-7E08-4C03-AEB7-9464E8491ECA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33D4A7E4-0174-4B3A-B964-0A904B5ECFDE}" type="doc">
      <dgm:prSet loTypeId="urn:microsoft.com/office/officeart/2008/layout/AscendingPictureAccentProcess" loCatId="process" qsTypeId="urn:microsoft.com/office/officeart/2005/8/quickstyle/simple5" qsCatId="simple" csTypeId="urn:microsoft.com/office/officeart/2005/8/colors/accent1_2" csCatId="accent1" phldr="1"/>
      <dgm:spPr/>
    </dgm:pt>
    <dgm:pt modelId="{484DB797-582D-455A-9EF6-30FC385A717F}">
      <dgm:prSet phldrT="[Текст]"/>
      <dgm:spPr/>
      <dgm:t>
        <a:bodyPr/>
        <a:lstStyle/>
        <a:p>
          <a:r>
            <a:rPr lang="ru-RU" dirty="0" smtClean="0"/>
            <a:t>Ещё через шесть лет английским учёным Аланом Тьюрингом была разработана концепция машины, ставшая теоретической основой для нынешних компьютеров.</a:t>
          </a:r>
          <a:endParaRPr lang="ru-RU" dirty="0"/>
        </a:p>
      </dgm:t>
    </dgm:pt>
    <dgm:pt modelId="{A594CB55-946A-47D8-8B38-33202778E7E7}" type="parTrans" cxnId="{EE26AB1F-0EAF-480A-A533-13CC833C1CE2}">
      <dgm:prSet/>
      <dgm:spPr/>
      <dgm:t>
        <a:bodyPr/>
        <a:lstStyle/>
        <a:p>
          <a:endParaRPr lang="ru-RU"/>
        </a:p>
      </dgm:t>
    </dgm:pt>
    <dgm:pt modelId="{54980794-A175-48E5-B89C-4601A9029C4D}" type="sibTrans" cxnId="{EE26AB1F-0EAF-480A-A533-13CC833C1CE2}">
      <dgm:prSet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2000" b="-2000"/>
          </a:stretch>
        </a:blipFill>
      </dgm:spPr>
      <dgm:t>
        <a:bodyPr/>
        <a:lstStyle/>
        <a:p>
          <a:endParaRPr lang="ru-RU"/>
        </a:p>
      </dgm:t>
    </dgm:pt>
    <dgm:pt modelId="{2031CF8A-EF80-4B92-B9F7-44F8057B8D47}" type="pres">
      <dgm:prSet presAssocID="{33D4A7E4-0174-4B3A-B964-0A904B5ECFDE}" presName="Name0" presStyleCnt="0">
        <dgm:presLayoutVars>
          <dgm:chMax val="7"/>
          <dgm:chPref val="7"/>
          <dgm:dir/>
        </dgm:presLayoutVars>
      </dgm:prSet>
      <dgm:spPr/>
    </dgm:pt>
    <dgm:pt modelId="{4F364D9C-0D68-4D3C-BBA3-4D85BF3D4E04}" type="pres">
      <dgm:prSet presAssocID="{484DB797-582D-455A-9EF6-30FC385A717F}" presName="parTx1" presStyleLbl="node1" presStyleIdx="0" presStyleCnt="1"/>
      <dgm:spPr/>
      <dgm:t>
        <a:bodyPr/>
        <a:lstStyle/>
        <a:p>
          <a:endParaRPr lang="ru-RU"/>
        </a:p>
      </dgm:t>
    </dgm:pt>
    <dgm:pt modelId="{FF5A2614-0D82-4942-A118-8A7D620F547C}" type="pres">
      <dgm:prSet presAssocID="{54980794-A175-48E5-B89C-4601A9029C4D}" presName="picture1" presStyleCnt="0"/>
      <dgm:spPr/>
    </dgm:pt>
    <dgm:pt modelId="{E147C343-37A9-417E-9DA1-82DDBD4A6F98}" type="pres">
      <dgm:prSet presAssocID="{54980794-A175-48E5-B89C-4601A9029C4D}" presName="imageRepeatNode" presStyleLbl="fgImgPlace1" presStyleIdx="0" presStyleCnt="1"/>
      <dgm:spPr/>
    </dgm:pt>
  </dgm:ptLst>
  <dgm:cxnLst>
    <dgm:cxn modelId="{EE26AB1F-0EAF-480A-A533-13CC833C1CE2}" srcId="{33D4A7E4-0174-4B3A-B964-0A904B5ECFDE}" destId="{484DB797-582D-455A-9EF6-30FC385A717F}" srcOrd="0" destOrd="0" parTransId="{A594CB55-946A-47D8-8B38-33202778E7E7}" sibTransId="{54980794-A175-48E5-B89C-4601A9029C4D}"/>
    <dgm:cxn modelId="{99522830-FF28-4ABD-8B20-C5F4F146D1C5}" type="presOf" srcId="{33D4A7E4-0174-4B3A-B964-0A904B5ECFDE}" destId="{2031CF8A-EF80-4B92-B9F7-44F8057B8D47}" srcOrd="0" destOrd="0" presId="urn:microsoft.com/office/officeart/2008/layout/AscendingPictureAccentProcess"/>
    <dgm:cxn modelId="{81EA81C8-476B-456F-951B-FF681CB28A1C}" type="presOf" srcId="{484DB797-582D-455A-9EF6-30FC385A717F}" destId="{4F364D9C-0D68-4D3C-BBA3-4D85BF3D4E04}" srcOrd="0" destOrd="0" presId="urn:microsoft.com/office/officeart/2008/layout/AscendingPictureAccentProcess"/>
    <dgm:cxn modelId="{66BD80DA-0684-44A6-8584-963B2E3E0220}" type="presOf" srcId="{54980794-A175-48E5-B89C-4601A9029C4D}" destId="{E147C343-37A9-417E-9DA1-82DDBD4A6F98}" srcOrd="0" destOrd="0" presId="urn:microsoft.com/office/officeart/2008/layout/AscendingPictureAccentProcess"/>
    <dgm:cxn modelId="{1BD81757-769F-45FA-B5C1-BBCB0826D4DC}" type="presParOf" srcId="{2031CF8A-EF80-4B92-B9F7-44F8057B8D47}" destId="{4F364D9C-0D68-4D3C-BBA3-4D85BF3D4E04}" srcOrd="0" destOrd="0" presId="urn:microsoft.com/office/officeart/2008/layout/AscendingPictureAccentProcess"/>
    <dgm:cxn modelId="{FA8948F3-F188-4633-BE58-D7EEA2F8661B}" type="presParOf" srcId="{2031CF8A-EF80-4B92-B9F7-44F8057B8D47}" destId="{FF5A2614-0D82-4942-A118-8A7D620F547C}" srcOrd="1" destOrd="0" presId="urn:microsoft.com/office/officeart/2008/layout/AscendingPictureAccentProcess"/>
    <dgm:cxn modelId="{D81B5FCA-DAFB-4162-92C9-81319A7D2C01}" type="presParOf" srcId="{FF5A2614-0D82-4942-A118-8A7D620F547C}" destId="{E147C343-37A9-417E-9DA1-82DDBD4A6F98}" srcOrd="0" destOrd="0" presId="urn:microsoft.com/office/officeart/2008/layout/AscendingPictureAccentProcess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FC3A074-6F0A-4AB3-AD8D-25D3DBEE0364}">
      <dsp:nvSpPr>
        <dsp:cNvPr id="0" name=""/>
        <dsp:cNvSpPr/>
      </dsp:nvSpPr>
      <dsp:spPr>
        <a:xfrm>
          <a:off x="1851818" y="0"/>
          <a:ext cx="4525963" cy="4525963"/>
        </a:xfrm>
        <a:prstGeom prst="diamond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D170F7E-A9E4-4FC3-A17B-DADBE8FFDFAC}">
      <dsp:nvSpPr>
        <dsp:cNvPr id="0" name=""/>
        <dsp:cNvSpPr/>
      </dsp:nvSpPr>
      <dsp:spPr>
        <a:xfrm>
          <a:off x="2281784" y="429966"/>
          <a:ext cx="1765125" cy="176512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0" i="0" kern="1200" dirty="0" smtClean="0"/>
            <a:t>Ручной этап</a:t>
          </a:r>
          <a:endParaRPr lang="ru-RU" sz="1200" kern="1200" dirty="0"/>
        </a:p>
      </dsp:txBody>
      <dsp:txXfrm>
        <a:off x="2367950" y="516132"/>
        <a:ext cx="1592793" cy="1592793"/>
      </dsp:txXfrm>
    </dsp:sp>
    <dsp:sp modelId="{79FC2A7F-C76C-422F-AF13-39E357486176}">
      <dsp:nvSpPr>
        <dsp:cNvPr id="0" name=""/>
        <dsp:cNvSpPr/>
      </dsp:nvSpPr>
      <dsp:spPr>
        <a:xfrm>
          <a:off x="4182689" y="429966"/>
          <a:ext cx="1765125" cy="176512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0" i="0" kern="1200" dirty="0" smtClean="0"/>
            <a:t>Механический этап</a:t>
          </a:r>
          <a:endParaRPr lang="ru-RU" sz="1200" kern="1200" dirty="0"/>
        </a:p>
      </dsp:txBody>
      <dsp:txXfrm>
        <a:off x="4268855" y="516132"/>
        <a:ext cx="1592793" cy="1592793"/>
      </dsp:txXfrm>
    </dsp:sp>
    <dsp:sp modelId="{15AC577F-0E89-47BD-83F5-6F6DE239D4A0}">
      <dsp:nvSpPr>
        <dsp:cNvPr id="0" name=""/>
        <dsp:cNvSpPr/>
      </dsp:nvSpPr>
      <dsp:spPr>
        <a:xfrm>
          <a:off x="2281784" y="2330870"/>
          <a:ext cx="1765125" cy="176512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0" i="0" kern="1200" dirty="0" smtClean="0"/>
            <a:t>Электромеханический этап</a:t>
          </a:r>
          <a:endParaRPr lang="ru-RU" sz="1200" kern="1200" dirty="0"/>
        </a:p>
      </dsp:txBody>
      <dsp:txXfrm>
        <a:off x="2367950" y="2417036"/>
        <a:ext cx="1592793" cy="1592793"/>
      </dsp:txXfrm>
    </dsp:sp>
    <dsp:sp modelId="{1A0814FA-5C0A-410E-AAE2-1A13E898708C}">
      <dsp:nvSpPr>
        <dsp:cNvPr id="0" name=""/>
        <dsp:cNvSpPr/>
      </dsp:nvSpPr>
      <dsp:spPr>
        <a:xfrm>
          <a:off x="4182689" y="2330870"/>
          <a:ext cx="1765125" cy="176512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0" i="0" kern="1200" dirty="0" smtClean="0"/>
            <a:t>Электронный этап</a:t>
          </a:r>
          <a:endParaRPr lang="ru-RU" sz="1200" kern="1200" dirty="0"/>
        </a:p>
      </dsp:txBody>
      <dsp:txXfrm>
        <a:off x="4268855" y="2417036"/>
        <a:ext cx="1592793" cy="1592793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B0C07F4-062F-4614-BFC1-B67B0989424C}">
      <dsp:nvSpPr>
        <dsp:cNvPr id="0" name=""/>
        <dsp:cNvSpPr/>
      </dsp:nvSpPr>
      <dsp:spPr>
        <a:xfrm>
          <a:off x="3124808" y="0"/>
          <a:ext cx="4955116" cy="3649588"/>
        </a:xfrm>
        <a:prstGeom prst="donut">
          <a:avLst>
            <a:gd name="adj" fmla="val 1101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B5D9C84-5E56-492C-AEA4-A34E273055CB}">
      <dsp:nvSpPr>
        <dsp:cNvPr id="0" name=""/>
        <dsp:cNvSpPr/>
      </dsp:nvSpPr>
      <dsp:spPr>
        <a:xfrm>
          <a:off x="218574" y="127729"/>
          <a:ext cx="4488836" cy="3393968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2B7CD01-9697-4C2A-BEBA-220DDDCA7C78}">
      <dsp:nvSpPr>
        <dsp:cNvPr id="0" name=""/>
        <dsp:cNvSpPr/>
      </dsp:nvSpPr>
      <dsp:spPr>
        <a:xfrm>
          <a:off x="3556854" y="401437"/>
          <a:ext cx="4091024" cy="2846577"/>
        </a:xfrm>
        <a:prstGeom prst="ellipse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0" i="0" kern="1200" dirty="0" smtClean="0"/>
            <a:t>Его действия основывались на булевой алгебре – математической логике, созданной в середине XIX века Джорджем Булем: использовании логических операторов И, ИЛИ и НЕ. Позднее двоичный сумматор станет неотъемлемой частью цифровой ЭВМ.</a:t>
          </a:r>
          <a:endParaRPr lang="ru-RU" sz="1400" b="1" kern="1200" dirty="0"/>
        </a:p>
      </dsp:txBody>
      <dsp:txXfrm>
        <a:off x="4155971" y="818309"/>
        <a:ext cx="2892790" cy="2012833"/>
      </dsp:txXfrm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8DCEFA8-D91F-478A-9EE7-98968C312AE0}">
      <dsp:nvSpPr>
        <dsp:cNvPr id="0" name=""/>
        <dsp:cNvSpPr/>
      </dsp:nvSpPr>
      <dsp:spPr>
        <a:xfrm>
          <a:off x="621594" y="368046"/>
          <a:ext cx="8019969" cy="2506240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697560" tIns="110490" rIns="110490" bIns="110490" numCol="1" spcCol="1270" anchor="ctr" anchorCtr="0">
          <a:noAutofit/>
        </a:bodyPr>
        <a:lstStyle/>
        <a:p>
          <a:pPr lvl="0" algn="l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900" b="0" i="0" kern="1200" dirty="0" smtClean="0"/>
            <a:t>Спустя год после этого Джордж </a:t>
          </a:r>
          <a:r>
            <a:rPr lang="ru-RU" sz="2900" b="0" i="0" kern="1200" dirty="0" err="1" smtClean="0"/>
            <a:t>Стибиц</a:t>
          </a:r>
          <a:r>
            <a:rPr lang="ru-RU" sz="2900" b="0" i="0" kern="1200" dirty="0" smtClean="0"/>
            <a:t>, учёный из США, изобрёл первое в стране электромеханическое устройство, способное выполнять двоичное сложение. </a:t>
          </a:r>
          <a:endParaRPr lang="ru-RU" sz="2900" kern="1200" dirty="0"/>
        </a:p>
      </dsp:txBody>
      <dsp:txXfrm>
        <a:off x="621594" y="368046"/>
        <a:ext cx="8019969" cy="2506240"/>
      </dsp:txXfrm>
    </dsp:sp>
    <dsp:sp modelId="{918E7194-EF77-4F6D-A17F-1C9CC7D9C51A}">
      <dsp:nvSpPr>
        <dsp:cNvPr id="0" name=""/>
        <dsp:cNvSpPr/>
      </dsp:nvSpPr>
      <dsp:spPr>
        <a:xfrm>
          <a:off x="287428" y="6033"/>
          <a:ext cx="1754368" cy="2631552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34000" r="-34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A8E87B6-F2B4-44FF-8283-844D14E3BE41}">
      <dsp:nvSpPr>
        <dsp:cNvPr id="0" name=""/>
        <dsp:cNvSpPr/>
      </dsp:nvSpPr>
      <dsp:spPr>
        <a:xfrm>
          <a:off x="3097999" y="2958464"/>
          <a:ext cx="180238" cy="180238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B35FE61-78FE-4540-AACE-9AF25B0B3D7C}">
      <dsp:nvSpPr>
        <dsp:cNvPr id="0" name=""/>
        <dsp:cNvSpPr/>
      </dsp:nvSpPr>
      <dsp:spPr>
        <a:xfrm>
          <a:off x="2940110" y="3211489"/>
          <a:ext cx="180238" cy="180238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ECCB718-502A-4269-971F-85A48C53D677}">
      <dsp:nvSpPr>
        <dsp:cNvPr id="0" name=""/>
        <dsp:cNvSpPr/>
      </dsp:nvSpPr>
      <dsp:spPr>
        <a:xfrm>
          <a:off x="2751941" y="3430554"/>
          <a:ext cx="180238" cy="180238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348EF28-55FC-4E81-A32F-96F84F6D08B8}">
      <dsp:nvSpPr>
        <dsp:cNvPr id="0" name=""/>
        <dsp:cNvSpPr/>
      </dsp:nvSpPr>
      <dsp:spPr>
        <a:xfrm>
          <a:off x="2976879" y="411954"/>
          <a:ext cx="180238" cy="180238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2C95323-A395-47EA-B9DD-97481DBF6942}">
      <dsp:nvSpPr>
        <dsp:cNvPr id="0" name=""/>
        <dsp:cNvSpPr/>
      </dsp:nvSpPr>
      <dsp:spPr>
        <a:xfrm>
          <a:off x="3217677" y="268461"/>
          <a:ext cx="180238" cy="180238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92F1E14-E6FC-466C-A571-B73899AA0908}">
      <dsp:nvSpPr>
        <dsp:cNvPr id="0" name=""/>
        <dsp:cNvSpPr/>
      </dsp:nvSpPr>
      <dsp:spPr>
        <a:xfrm>
          <a:off x="3457755" y="124969"/>
          <a:ext cx="180238" cy="180238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2561F26-F76A-4294-B7FE-B7CC9DFFF87E}">
      <dsp:nvSpPr>
        <dsp:cNvPr id="0" name=""/>
        <dsp:cNvSpPr/>
      </dsp:nvSpPr>
      <dsp:spPr>
        <a:xfrm>
          <a:off x="3697832" y="268461"/>
          <a:ext cx="180238" cy="180238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9B87531-C662-4ECF-B28F-0E22437F3BB9}">
      <dsp:nvSpPr>
        <dsp:cNvPr id="0" name=""/>
        <dsp:cNvSpPr/>
      </dsp:nvSpPr>
      <dsp:spPr>
        <a:xfrm>
          <a:off x="3938631" y="411954"/>
          <a:ext cx="180238" cy="180238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9784DAE-CC6B-4E01-82DE-C3AC5506005A}">
      <dsp:nvSpPr>
        <dsp:cNvPr id="0" name=""/>
        <dsp:cNvSpPr/>
      </dsp:nvSpPr>
      <dsp:spPr>
        <a:xfrm>
          <a:off x="3457755" y="427738"/>
          <a:ext cx="180238" cy="180238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A197F65-4F08-420F-9A81-E1930232CA78}">
      <dsp:nvSpPr>
        <dsp:cNvPr id="0" name=""/>
        <dsp:cNvSpPr/>
      </dsp:nvSpPr>
      <dsp:spPr>
        <a:xfrm>
          <a:off x="3457755" y="730507"/>
          <a:ext cx="180238" cy="180238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B42C437-26F9-43DB-AC88-BE3BEFE4D81E}">
      <dsp:nvSpPr>
        <dsp:cNvPr id="0" name=""/>
        <dsp:cNvSpPr/>
      </dsp:nvSpPr>
      <dsp:spPr>
        <a:xfrm>
          <a:off x="1991336" y="4088903"/>
          <a:ext cx="3887380" cy="104271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22829" tIns="129540" rIns="129540" bIns="129540" numCol="1" spcCol="1270" anchor="ctr" anchorCtr="0">
          <a:noAutofit/>
        </a:bodyPr>
        <a:lstStyle/>
        <a:p>
          <a:pPr lvl="0" algn="l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400" b="0" i="0" kern="1200" dirty="0" smtClean="0"/>
            <a:t>Конрад </a:t>
          </a:r>
          <a:r>
            <a:rPr lang="ru-RU" sz="3400" b="0" i="0" kern="1200" dirty="0" err="1" smtClean="0"/>
            <a:t>Цузе</a:t>
          </a:r>
          <a:endParaRPr lang="ru-RU" sz="3400" kern="1200" dirty="0"/>
        </a:p>
      </dsp:txBody>
      <dsp:txXfrm>
        <a:off x="2042237" y="4139804"/>
        <a:ext cx="3785578" cy="940908"/>
      </dsp:txXfrm>
    </dsp:sp>
    <dsp:sp modelId="{09DD7340-6FA6-4706-9027-A2CCF5873641}">
      <dsp:nvSpPr>
        <dsp:cNvPr id="0" name=""/>
        <dsp:cNvSpPr/>
      </dsp:nvSpPr>
      <dsp:spPr>
        <a:xfrm>
          <a:off x="913510" y="3067238"/>
          <a:ext cx="1802383" cy="1802263"/>
        </a:xfrm>
        <a:prstGeom prst="ellipse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14000" b="-14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705A2F8-3AE3-4A3F-B746-865BF37179B2}">
      <dsp:nvSpPr>
        <dsp:cNvPr id="0" name=""/>
        <dsp:cNvSpPr/>
      </dsp:nvSpPr>
      <dsp:spPr>
        <a:xfrm>
          <a:off x="3634388" y="2049399"/>
          <a:ext cx="3887380" cy="104271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22829" tIns="129540" rIns="129540" bIns="129540" numCol="1" spcCol="1270" anchor="ctr" anchorCtr="0">
          <a:noAutofit/>
        </a:bodyPr>
        <a:lstStyle/>
        <a:p>
          <a:pPr lvl="0" algn="l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400" b="0" i="0" kern="1200" dirty="0" smtClean="0"/>
            <a:t>Джон </a:t>
          </a:r>
          <a:r>
            <a:rPr lang="ru-RU" sz="3400" b="0" i="0" kern="1200" dirty="0" err="1" smtClean="0"/>
            <a:t>Атанасов</a:t>
          </a:r>
          <a:endParaRPr lang="ru-RU" sz="3400" kern="1200" dirty="0"/>
        </a:p>
      </dsp:txBody>
      <dsp:txXfrm>
        <a:off x="3685289" y="2100300"/>
        <a:ext cx="3785578" cy="940908"/>
      </dsp:txXfrm>
    </dsp:sp>
    <dsp:sp modelId="{A1AE344F-7C0B-40F9-B883-C6EEC38E1190}">
      <dsp:nvSpPr>
        <dsp:cNvPr id="0" name=""/>
        <dsp:cNvSpPr/>
      </dsp:nvSpPr>
      <dsp:spPr>
        <a:xfrm>
          <a:off x="2556563" y="1027733"/>
          <a:ext cx="1802383" cy="1802263"/>
        </a:xfrm>
        <a:prstGeom prst="ellipse">
          <a:avLst/>
        </a:prstGeom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13000" b="-13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1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CE013C6-5493-448E-9BEE-F0413F6A2D5A}">
      <dsp:nvSpPr>
        <dsp:cNvPr id="0" name=""/>
        <dsp:cNvSpPr/>
      </dsp:nvSpPr>
      <dsp:spPr>
        <a:xfrm>
          <a:off x="3471937" y="1319370"/>
          <a:ext cx="3509842" cy="3510078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7402FFF-47B8-4B9A-A7AE-0753F1E1ED62}">
      <dsp:nvSpPr>
        <dsp:cNvPr id="0" name=""/>
        <dsp:cNvSpPr/>
      </dsp:nvSpPr>
      <dsp:spPr>
        <a:xfrm>
          <a:off x="7023717" y="890735"/>
          <a:ext cx="1041178" cy="1041497"/>
        </a:xfrm>
        <a:prstGeom prst="donut">
          <a:avLst>
            <a:gd name="adj" fmla="val 746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6A732E4-FCCD-43CB-BC43-965727B38D3D}">
      <dsp:nvSpPr>
        <dsp:cNvPr id="0" name=""/>
        <dsp:cNvSpPr/>
      </dsp:nvSpPr>
      <dsp:spPr>
        <a:xfrm>
          <a:off x="3594524" y="1454533"/>
          <a:ext cx="3240475" cy="3240215"/>
        </a:xfrm>
        <a:prstGeom prst="ellipse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5000" r="-25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ABE1405-6968-47E0-8825-CB8DC1C41C24}">
      <dsp:nvSpPr>
        <dsp:cNvPr id="0" name=""/>
        <dsp:cNvSpPr/>
      </dsp:nvSpPr>
      <dsp:spPr>
        <a:xfrm>
          <a:off x="0" y="200569"/>
          <a:ext cx="5207503" cy="104149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22860" rIns="22860" bIns="2286" numCol="1" spcCol="1270" anchor="b" anchorCtr="0">
          <a:noAutofit/>
        </a:bodyPr>
        <a:lstStyle/>
        <a:p>
          <a:pPr lvl="0" algn="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0" i="0" kern="1200" dirty="0" smtClean="0"/>
            <a:t>Пионером в области </a:t>
          </a:r>
          <a:r>
            <a:rPr lang="ru-RU" sz="1800" b="0" i="0" kern="1200" dirty="0" err="1" smtClean="0"/>
            <a:t>компьютеростроения</a:t>
          </a:r>
          <a:r>
            <a:rPr lang="ru-RU" sz="1800" b="0" i="0" kern="1200" dirty="0" smtClean="0"/>
            <a:t> стал Конрад </a:t>
          </a:r>
          <a:r>
            <a:rPr lang="ru-RU" sz="1800" b="0" i="0" kern="1200" dirty="0" err="1" smtClean="0"/>
            <a:t>Цузе</a:t>
          </a:r>
          <a:r>
            <a:rPr lang="ru-RU" sz="1800" b="0" i="0" kern="1200" dirty="0" smtClean="0"/>
            <a:t> – немецкий инженер. В 1941 году им был создан первый вычислительный автомат, управляемый при помощи программы.</a:t>
          </a:r>
          <a:endParaRPr lang="ru-RU" sz="1800" kern="1200" dirty="0"/>
        </a:p>
      </dsp:txBody>
      <dsp:txXfrm>
        <a:off x="0" y="200569"/>
        <a:ext cx="5207503" cy="1041497"/>
      </dsp:txXfrm>
    </dsp:sp>
  </dsp:spTree>
</dsp:drawing>
</file>

<file path=ppt/diagrams/drawing1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A682359-16F9-4FA0-BFAF-DED7CE2DFE13}">
      <dsp:nvSpPr>
        <dsp:cNvPr id="0" name=""/>
        <dsp:cNvSpPr/>
      </dsp:nvSpPr>
      <dsp:spPr>
        <a:xfrm>
          <a:off x="2946567" y="1023386"/>
          <a:ext cx="5982424" cy="270575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b="0" i="0" kern="1200" dirty="0" smtClean="0"/>
            <a:t>Первым действительно работающим программируемым компьютером официально признана следующая модель машины </a:t>
          </a:r>
          <a:r>
            <a:rPr lang="ru-RU" sz="2300" b="0" i="0" kern="1200" dirty="0" err="1" smtClean="0"/>
            <a:t>Цузе</a:t>
          </a:r>
          <a:r>
            <a:rPr lang="ru-RU" sz="2300" b="0" i="0" kern="1200" dirty="0" smtClean="0"/>
            <a:t> – Z4. Он также вошёл в историю как создатель первого высокоуровневого языка программирования, получившего название "</a:t>
          </a:r>
          <a:r>
            <a:rPr lang="ru-RU" sz="2300" b="0" i="0" kern="1200" dirty="0" err="1" smtClean="0"/>
            <a:t>Планкалкюль</a:t>
          </a:r>
          <a:r>
            <a:rPr lang="ru-RU" sz="2300" b="0" i="0" kern="1200" dirty="0" smtClean="0"/>
            <a:t>".</a:t>
          </a:r>
          <a:endParaRPr lang="ru-RU" sz="2300" kern="1200" dirty="0"/>
        </a:p>
      </dsp:txBody>
      <dsp:txXfrm>
        <a:off x="2946567" y="1023386"/>
        <a:ext cx="5982424" cy="2705755"/>
      </dsp:txXfrm>
    </dsp:sp>
    <dsp:sp modelId="{3866027E-D0B3-405C-8EAD-F0B3126AD705}">
      <dsp:nvSpPr>
        <dsp:cNvPr id="0" name=""/>
        <dsp:cNvSpPr/>
      </dsp:nvSpPr>
      <dsp:spPr>
        <a:xfrm>
          <a:off x="0" y="1023386"/>
          <a:ext cx="2678697" cy="2705755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33000" r="-33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drawing1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55530E2-1257-4975-B664-7BEFC620950F}">
      <dsp:nvSpPr>
        <dsp:cNvPr id="0" name=""/>
        <dsp:cNvSpPr/>
      </dsp:nvSpPr>
      <dsp:spPr>
        <a:xfrm>
          <a:off x="3798411" y="3707"/>
          <a:ext cx="1260160" cy="1260139"/>
        </a:xfrm>
        <a:prstGeom prst="donut">
          <a:avLst>
            <a:gd name="adj" fmla="val 1101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F521F13-9AAA-4A9D-B427-4C6FFEF8B452}">
      <dsp:nvSpPr>
        <dsp:cNvPr id="0" name=""/>
        <dsp:cNvSpPr/>
      </dsp:nvSpPr>
      <dsp:spPr>
        <a:xfrm>
          <a:off x="2569848" y="47811"/>
          <a:ext cx="1549736" cy="1171911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36000" b="-36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E1C7443-1BF7-4FC9-A2FD-D21D152559C9}">
      <dsp:nvSpPr>
        <dsp:cNvPr id="0" name=""/>
        <dsp:cNvSpPr/>
      </dsp:nvSpPr>
      <dsp:spPr>
        <a:xfrm>
          <a:off x="3937066" y="142359"/>
          <a:ext cx="982850" cy="982834"/>
        </a:xfrm>
        <a:prstGeom prst="ellipse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Джон Фон Нейман</a:t>
          </a:r>
          <a:endParaRPr lang="ru-RU" sz="1400" kern="1200" dirty="0"/>
        </a:p>
      </dsp:txBody>
      <dsp:txXfrm>
        <a:off x="4081001" y="286292"/>
        <a:ext cx="694980" cy="694968"/>
      </dsp:txXfrm>
    </dsp:sp>
    <dsp:sp modelId="{E57B4D29-C24F-471D-AA34-70E5B6FDE554}">
      <dsp:nvSpPr>
        <dsp:cNvPr id="0" name=""/>
        <dsp:cNvSpPr/>
      </dsp:nvSpPr>
      <dsp:spPr>
        <a:xfrm>
          <a:off x="4303219" y="1451756"/>
          <a:ext cx="250545" cy="250545"/>
        </a:xfrm>
        <a:prstGeom prst="flowChartConnector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0D6FF9A-8B35-4526-BFF6-994242CDFDAC}">
      <dsp:nvSpPr>
        <dsp:cNvPr id="0" name=""/>
        <dsp:cNvSpPr/>
      </dsp:nvSpPr>
      <dsp:spPr>
        <a:xfrm>
          <a:off x="3798411" y="1890210"/>
          <a:ext cx="1260160" cy="1260139"/>
        </a:xfrm>
        <a:prstGeom prst="donut">
          <a:avLst>
            <a:gd name="adj" fmla="val 1101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94A091E-F415-448E-9E4C-220090B49232}">
      <dsp:nvSpPr>
        <dsp:cNvPr id="0" name=""/>
        <dsp:cNvSpPr/>
      </dsp:nvSpPr>
      <dsp:spPr>
        <a:xfrm>
          <a:off x="4737398" y="1934314"/>
          <a:ext cx="1549736" cy="1171911"/>
        </a:xfrm>
        <a:prstGeom prst="rect">
          <a:avLst/>
        </a:prstGeom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29000" b="-29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C4FDD7F-82FA-4773-ABBD-8842D5087214}">
      <dsp:nvSpPr>
        <dsp:cNvPr id="0" name=""/>
        <dsp:cNvSpPr/>
      </dsp:nvSpPr>
      <dsp:spPr>
        <a:xfrm>
          <a:off x="3937066" y="2028862"/>
          <a:ext cx="982850" cy="982834"/>
        </a:xfrm>
        <a:prstGeom prst="ellipse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Сергей Лебедев</a:t>
          </a:r>
          <a:endParaRPr lang="ru-RU" sz="1400" kern="1200" dirty="0"/>
        </a:p>
      </dsp:txBody>
      <dsp:txXfrm>
        <a:off x="4081001" y="2172795"/>
        <a:ext cx="694980" cy="694968"/>
      </dsp:txXfrm>
    </dsp:sp>
    <dsp:sp modelId="{14CF0A03-9082-4C76-AE38-B193718E60BE}">
      <dsp:nvSpPr>
        <dsp:cNvPr id="0" name=""/>
        <dsp:cNvSpPr/>
      </dsp:nvSpPr>
      <dsp:spPr>
        <a:xfrm>
          <a:off x="4303219" y="3338258"/>
          <a:ext cx="250545" cy="250545"/>
        </a:xfrm>
        <a:prstGeom prst="flowChartConnector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4BAB57F-E489-4A17-AC81-CADFAB9E6C6B}">
      <dsp:nvSpPr>
        <dsp:cNvPr id="0" name=""/>
        <dsp:cNvSpPr/>
      </dsp:nvSpPr>
      <dsp:spPr>
        <a:xfrm>
          <a:off x="3798411" y="3776712"/>
          <a:ext cx="1260160" cy="1260139"/>
        </a:xfrm>
        <a:prstGeom prst="donut">
          <a:avLst>
            <a:gd name="adj" fmla="val 1101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CAE0137-35D8-4DD9-B739-89DD719A2FFB}">
      <dsp:nvSpPr>
        <dsp:cNvPr id="0" name=""/>
        <dsp:cNvSpPr/>
      </dsp:nvSpPr>
      <dsp:spPr>
        <a:xfrm>
          <a:off x="2569848" y="3820817"/>
          <a:ext cx="1549736" cy="1171911"/>
        </a:xfrm>
        <a:prstGeom prst="rect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A79697C-1EB1-4E56-86E9-9B1177AD813D}">
      <dsp:nvSpPr>
        <dsp:cNvPr id="0" name=""/>
        <dsp:cNvSpPr/>
      </dsp:nvSpPr>
      <dsp:spPr>
        <a:xfrm>
          <a:off x="3937066" y="3915365"/>
          <a:ext cx="982850" cy="982834"/>
        </a:xfrm>
        <a:prstGeom prst="ellipse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kern="1200"/>
        </a:p>
      </dsp:txBody>
      <dsp:txXfrm>
        <a:off x="4081001" y="4059298"/>
        <a:ext cx="694980" cy="694968"/>
      </dsp:txXfrm>
    </dsp:sp>
  </dsp:spTree>
</dsp:drawing>
</file>

<file path=ppt/diagrams/drawing1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93C84E1-922D-4B97-81AA-8CB799137CBD}">
      <dsp:nvSpPr>
        <dsp:cNvPr id="0" name=""/>
        <dsp:cNvSpPr/>
      </dsp:nvSpPr>
      <dsp:spPr>
        <a:xfrm>
          <a:off x="2875279" y="120013"/>
          <a:ext cx="5837688" cy="264029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0" i="0" kern="1200" dirty="0" smtClean="0"/>
            <a:t>В 1945 году американским математиком венгерско-немецкого происхождения Джоном (Яношем </a:t>
          </a:r>
          <a:r>
            <a:rPr lang="ru-RU" sz="2800" b="0" i="0" kern="1200" dirty="0" err="1" smtClean="0"/>
            <a:t>Лайошем</a:t>
          </a:r>
          <a:r>
            <a:rPr lang="ru-RU" sz="2800" b="0" i="0" kern="1200" dirty="0" smtClean="0"/>
            <a:t>) фон Нейманом был создан прообраз архитектуры современных компьютеров.</a:t>
          </a:r>
          <a:endParaRPr lang="ru-RU" sz="2800" kern="1200" dirty="0"/>
        </a:p>
      </dsp:txBody>
      <dsp:txXfrm>
        <a:off x="2875279" y="120013"/>
        <a:ext cx="5837688" cy="2640293"/>
      </dsp:txXfrm>
    </dsp:sp>
    <dsp:sp modelId="{A650EB58-ACAA-4C85-AF94-7CAD506E4FF4}">
      <dsp:nvSpPr>
        <dsp:cNvPr id="0" name=""/>
        <dsp:cNvSpPr/>
      </dsp:nvSpPr>
      <dsp:spPr>
        <a:xfrm>
          <a:off x="0" y="120013"/>
          <a:ext cx="2613890" cy="2640293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14000" b="-14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drawing1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CF78EE0-3E77-4D81-A5A3-BD8817C87108}">
      <dsp:nvSpPr>
        <dsp:cNvPr id="0" name=""/>
        <dsp:cNvSpPr/>
      </dsp:nvSpPr>
      <dsp:spPr>
        <a:xfrm>
          <a:off x="726449" y="0"/>
          <a:ext cx="4968400" cy="2247128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500" b="0" i="0" kern="1200" dirty="0" smtClean="0"/>
            <a:t>Архитектура фон Неймана легла в основу создаваемого в то время в Соединённых Штатах первого универсального электронного компьютера – ENIAC.</a:t>
          </a:r>
          <a:endParaRPr lang="ru-RU" sz="2500" kern="1200" dirty="0"/>
        </a:p>
      </dsp:txBody>
      <dsp:txXfrm>
        <a:off x="726449" y="0"/>
        <a:ext cx="4968400" cy="2247128"/>
      </dsp:txXfrm>
    </dsp:sp>
    <dsp:sp modelId="{103BF90A-4581-44BD-9323-684FC871D4ED}">
      <dsp:nvSpPr>
        <dsp:cNvPr id="0" name=""/>
        <dsp:cNvSpPr/>
      </dsp:nvSpPr>
      <dsp:spPr>
        <a:xfrm>
          <a:off x="5917314" y="0"/>
          <a:ext cx="2224656" cy="2247128"/>
        </a:xfrm>
        <a:prstGeom prst="rect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6000" r="-16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drawing1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AC8CBB3-483D-4194-A71B-0BDC0F1149DA}">
      <dsp:nvSpPr>
        <dsp:cNvPr id="0" name=""/>
        <dsp:cNvSpPr/>
      </dsp:nvSpPr>
      <dsp:spPr>
        <a:xfrm rot="10800000">
          <a:off x="2261900" y="148250"/>
          <a:ext cx="5986721" cy="3015866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29914" tIns="80010" rIns="149352" bIns="8001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b="0" i="0" kern="1200" dirty="0" smtClean="0"/>
            <a:t>Первая в Европе универсальная программируемая ЭВМ была создана в 1950 году в Советском Союзе (Украина). Группа киевских учёных, возглавляемая Сергеем Алексеевичем Лебедевым, сконструировала малую электронную счётную машину (МЭСМ).</a:t>
          </a:r>
          <a:endParaRPr lang="ru-RU" sz="2100" kern="1200" dirty="0"/>
        </a:p>
      </dsp:txBody>
      <dsp:txXfrm rot="10800000">
        <a:off x="3015866" y="148250"/>
        <a:ext cx="5232755" cy="3015866"/>
      </dsp:txXfrm>
    </dsp:sp>
    <dsp:sp modelId="{0F95ECEF-F5FF-4EC4-B3D6-3D6D067053FD}">
      <dsp:nvSpPr>
        <dsp:cNvPr id="0" name=""/>
        <dsp:cNvSpPr/>
      </dsp:nvSpPr>
      <dsp:spPr>
        <a:xfrm>
          <a:off x="753966" y="148250"/>
          <a:ext cx="3015866" cy="3015866"/>
        </a:xfrm>
        <a:prstGeom prst="ellipse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2000" r="-22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1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066F48F-21F6-48C9-8BF6-0DDC841DE5C2}">
      <dsp:nvSpPr>
        <dsp:cNvPr id="0" name=""/>
        <dsp:cNvSpPr/>
      </dsp:nvSpPr>
      <dsp:spPr>
        <a:xfrm>
          <a:off x="551974" y="0"/>
          <a:ext cx="5573270" cy="4118626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1000" b="-1000"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F0013CF1-28CE-4150-89E3-CADA65BC4A5D}">
      <dsp:nvSpPr>
        <dsp:cNvPr id="0" name=""/>
        <dsp:cNvSpPr/>
      </dsp:nvSpPr>
      <dsp:spPr>
        <a:xfrm>
          <a:off x="1294622" y="3371842"/>
          <a:ext cx="5570226" cy="1154120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36195" tIns="36195" rIns="36195" bIns="36195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5000"/>
            </a:spcAft>
          </a:pPr>
          <a:r>
            <a:rPr lang="ru-RU" sz="1900" b="0" i="0" kern="1200" dirty="0" smtClean="0"/>
            <a:t>В этот же период в СССР выпускалась серия больших ЭВМ под общим названием "Стрела" (автор разработки – Юрий Яковлевич </a:t>
          </a:r>
          <a:r>
            <a:rPr lang="ru-RU" sz="1900" b="0" i="0" kern="1200" dirty="0" err="1" smtClean="0"/>
            <a:t>Базилевский</a:t>
          </a:r>
          <a:r>
            <a:rPr lang="ru-RU" sz="1900" b="0" i="0" kern="1200" dirty="0" smtClean="0"/>
            <a:t>).</a:t>
          </a:r>
          <a:endParaRPr lang="ru-RU" sz="1900" kern="1200" dirty="0"/>
        </a:p>
      </dsp:txBody>
      <dsp:txXfrm>
        <a:off x="1294622" y="3371842"/>
        <a:ext cx="5570226" cy="115412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10AB136-867A-413C-8606-C5251D811945}">
      <dsp:nvSpPr>
        <dsp:cNvPr id="0" name=""/>
        <dsp:cNvSpPr/>
      </dsp:nvSpPr>
      <dsp:spPr>
        <a:xfrm rot="10800000">
          <a:off x="1718085" y="903"/>
          <a:ext cx="5728734" cy="1100532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85304" tIns="175260" rIns="327152" bIns="175260" numCol="1" spcCol="1270" anchor="ctr" anchorCtr="0">
          <a:noAutofit/>
        </a:bodyPr>
        <a:lstStyle/>
        <a:p>
          <a:pPr lvl="0" algn="ctr" defTabSz="2044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600" kern="1200" dirty="0" smtClean="0"/>
            <a:t>Пальцы</a:t>
          </a:r>
        </a:p>
      </dsp:txBody>
      <dsp:txXfrm rot="10800000">
        <a:off x="1993218" y="903"/>
        <a:ext cx="5453601" cy="1100532"/>
      </dsp:txXfrm>
    </dsp:sp>
    <dsp:sp modelId="{461B560F-5BE0-4A28-A47D-FF1E80D0076A}">
      <dsp:nvSpPr>
        <dsp:cNvPr id="0" name=""/>
        <dsp:cNvSpPr/>
      </dsp:nvSpPr>
      <dsp:spPr>
        <a:xfrm>
          <a:off x="1167818" y="903"/>
          <a:ext cx="1100532" cy="1100532"/>
        </a:xfrm>
        <a:prstGeom prst="ellipse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5DFC9C8-570A-4318-8010-0626C6B8A4C4}">
      <dsp:nvSpPr>
        <dsp:cNvPr id="0" name=""/>
        <dsp:cNvSpPr/>
      </dsp:nvSpPr>
      <dsp:spPr>
        <a:xfrm rot="10800000">
          <a:off x="1718085" y="1429953"/>
          <a:ext cx="5728734" cy="1100532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85304" tIns="175260" rIns="327152" bIns="175260" numCol="1" spcCol="1270" anchor="ctr" anchorCtr="0">
          <a:noAutofit/>
        </a:bodyPr>
        <a:lstStyle/>
        <a:p>
          <a:pPr lvl="0" algn="ctr" defTabSz="2044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600" kern="1200" dirty="0" smtClean="0"/>
            <a:t>Узелки</a:t>
          </a:r>
          <a:endParaRPr lang="ru-RU" sz="4600" kern="1200" dirty="0"/>
        </a:p>
      </dsp:txBody>
      <dsp:txXfrm rot="10800000">
        <a:off x="1993218" y="1429953"/>
        <a:ext cx="5453601" cy="1100532"/>
      </dsp:txXfrm>
    </dsp:sp>
    <dsp:sp modelId="{BAABFAE1-AFED-4043-9C77-84938E6D98BE}">
      <dsp:nvSpPr>
        <dsp:cNvPr id="0" name=""/>
        <dsp:cNvSpPr/>
      </dsp:nvSpPr>
      <dsp:spPr>
        <a:xfrm>
          <a:off x="1167818" y="1429953"/>
          <a:ext cx="1100532" cy="1100532"/>
        </a:xfrm>
        <a:prstGeom prst="ellipse">
          <a:avLst/>
        </a:prstGeom>
        <a:blipFill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12000" b="-12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7C3112C-BBF7-47DA-B6FA-78940F52CEFE}">
      <dsp:nvSpPr>
        <dsp:cNvPr id="0" name=""/>
        <dsp:cNvSpPr/>
      </dsp:nvSpPr>
      <dsp:spPr>
        <a:xfrm rot="10800000">
          <a:off x="1718085" y="2859003"/>
          <a:ext cx="5728734" cy="1100532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85304" tIns="175260" rIns="327152" bIns="175260" numCol="1" spcCol="1270" anchor="ctr" anchorCtr="0">
          <a:noAutofit/>
        </a:bodyPr>
        <a:lstStyle/>
        <a:p>
          <a:pPr lvl="0" algn="ctr" defTabSz="2044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600" kern="1200" dirty="0" err="1" smtClean="0"/>
            <a:t>Вестоницкая</a:t>
          </a:r>
          <a:r>
            <a:rPr lang="ru-RU" sz="4600" kern="1200" dirty="0" smtClean="0"/>
            <a:t> кость</a:t>
          </a:r>
          <a:endParaRPr lang="ru-RU" sz="4600" kern="1200" dirty="0"/>
        </a:p>
      </dsp:txBody>
      <dsp:txXfrm rot="10800000">
        <a:off x="1993218" y="2859003"/>
        <a:ext cx="5453601" cy="1100532"/>
      </dsp:txXfrm>
    </dsp:sp>
    <dsp:sp modelId="{3D71A2C8-4141-49CF-9722-2CD1B1220436}">
      <dsp:nvSpPr>
        <dsp:cNvPr id="0" name=""/>
        <dsp:cNvSpPr/>
      </dsp:nvSpPr>
      <dsp:spPr>
        <a:xfrm>
          <a:off x="1167818" y="2859003"/>
          <a:ext cx="1100532" cy="1100532"/>
        </a:xfrm>
        <a:prstGeom prst="ellipse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0000" r="-10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45966AB-C50C-46C5-A19B-E73ACCC0A420}">
      <dsp:nvSpPr>
        <dsp:cNvPr id="0" name=""/>
        <dsp:cNvSpPr/>
      </dsp:nvSpPr>
      <dsp:spPr>
        <a:xfrm>
          <a:off x="2016231" y="0"/>
          <a:ext cx="5785688" cy="2335219"/>
        </a:xfrm>
        <a:prstGeom prst="donut">
          <a:avLst>
            <a:gd name="adj" fmla="val 1101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305F6D6-3E95-4824-963D-84665D33DC39}">
      <dsp:nvSpPr>
        <dsp:cNvPr id="0" name=""/>
        <dsp:cNvSpPr/>
      </dsp:nvSpPr>
      <dsp:spPr>
        <a:xfrm>
          <a:off x="72013" y="59513"/>
          <a:ext cx="2872219" cy="2171658"/>
        </a:xfrm>
        <a:prstGeom prst="rect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5000" r="-5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2FCFD63-211E-4F3B-A81B-DA912FF17544}">
      <dsp:nvSpPr>
        <dsp:cNvPr id="0" name=""/>
        <dsp:cNvSpPr/>
      </dsp:nvSpPr>
      <dsp:spPr>
        <a:xfrm>
          <a:off x="2304249" y="275550"/>
          <a:ext cx="5211635" cy="1821406"/>
        </a:xfrm>
        <a:prstGeom prst="ellipse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0" i="0" kern="1200" dirty="0" smtClean="0"/>
            <a:t>В 1954 году американская фирма "Техас </a:t>
          </a:r>
          <a:r>
            <a:rPr lang="ru-RU" sz="1400" b="0" i="0" kern="1200" dirty="0" err="1" smtClean="0"/>
            <a:t>Инструментс</a:t>
          </a:r>
          <a:r>
            <a:rPr lang="ru-RU" sz="1400" b="0" i="0" kern="1200" dirty="0" smtClean="0"/>
            <a:t>" начала серийно производить транзисторы, а два года спустя в Массачусетсе появился первый построенный на транзисторах компьютер второго поколения – ТХ-О.</a:t>
          </a:r>
          <a:endParaRPr lang="ru-RU" sz="1400" kern="1200" dirty="0"/>
        </a:p>
      </dsp:txBody>
      <dsp:txXfrm>
        <a:off x="3067475" y="542289"/>
        <a:ext cx="3685183" cy="1287928"/>
      </dsp:txXfrm>
    </dsp:sp>
  </dsp:spTree>
</dsp:drawing>
</file>

<file path=ppt/diagrams/drawing2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75C8EC3-56C3-4CE0-9CC2-B6A296162C5C}">
      <dsp:nvSpPr>
        <dsp:cNvPr id="0" name=""/>
        <dsp:cNvSpPr/>
      </dsp:nvSpPr>
      <dsp:spPr>
        <a:xfrm>
          <a:off x="828" y="1162429"/>
          <a:ext cx="2568026" cy="2201103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4000" r="-14000"/>
          </a:stretch>
        </a:blip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8D1D783-51C7-44F9-B16A-862DC6968616}">
      <dsp:nvSpPr>
        <dsp:cNvPr id="0" name=""/>
        <dsp:cNvSpPr/>
      </dsp:nvSpPr>
      <dsp:spPr>
        <a:xfrm>
          <a:off x="828" y="2703202"/>
          <a:ext cx="2568026" cy="528264"/>
        </a:xfrm>
        <a:prstGeom prst="rect">
          <a:avLst/>
        </a:prstGeom>
        <a:solidFill>
          <a:schemeClr val="accent1">
            <a:tint val="50000"/>
            <a:alpha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700" kern="1200" dirty="0" smtClean="0"/>
            <a:t>System 360</a:t>
          </a:r>
          <a:endParaRPr lang="ru-RU" sz="2700" kern="1200" dirty="0"/>
        </a:p>
      </dsp:txBody>
      <dsp:txXfrm>
        <a:off x="828" y="2703202"/>
        <a:ext cx="2568026" cy="528264"/>
      </dsp:txXfrm>
    </dsp:sp>
    <dsp:sp modelId="{A6D74935-1192-46DF-B309-2D066C4B866C}">
      <dsp:nvSpPr>
        <dsp:cNvPr id="0" name=""/>
        <dsp:cNvSpPr/>
      </dsp:nvSpPr>
      <dsp:spPr>
        <a:xfrm>
          <a:off x="2830786" y="1162429"/>
          <a:ext cx="2568026" cy="2201103"/>
        </a:xfrm>
        <a:prstGeom prst="rect">
          <a:avLst/>
        </a:prstGeom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52000" r="-52000"/>
          </a:stretch>
        </a:blip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098F41A-6442-469F-8F15-C1684A001335}">
      <dsp:nvSpPr>
        <dsp:cNvPr id="0" name=""/>
        <dsp:cNvSpPr/>
      </dsp:nvSpPr>
      <dsp:spPr>
        <a:xfrm>
          <a:off x="2830786" y="2703202"/>
          <a:ext cx="2568026" cy="528264"/>
        </a:xfrm>
        <a:prstGeom prst="rect">
          <a:avLst/>
        </a:prstGeom>
        <a:solidFill>
          <a:schemeClr val="accent1">
            <a:tint val="50000"/>
            <a:alpha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700" kern="1200" dirty="0" smtClean="0"/>
            <a:t>ЕС</a:t>
          </a:r>
          <a:endParaRPr lang="ru-RU" sz="2700" kern="1200" dirty="0"/>
        </a:p>
      </dsp:txBody>
      <dsp:txXfrm>
        <a:off x="2830786" y="2703202"/>
        <a:ext cx="2568026" cy="528264"/>
      </dsp:txXfrm>
    </dsp:sp>
    <dsp:sp modelId="{212B0A19-ADDC-4C31-A086-68A05383D2E5}">
      <dsp:nvSpPr>
        <dsp:cNvPr id="0" name=""/>
        <dsp:cNvSpPr/>
      </dsp:nvSpPr>
      <dsp:spPr>
        <a:xfrm>
          <a:off x="5660744" y="1162429"/>
          <a:ext cx="2568026" cy="2201103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23000" b="-23000"/>
          </a:stretch>
        </a:blip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501E090-6010-4BA7-B22B-62D17E8DB423}">
      <dsp:nvSpPr>
        <dsp:cNvPr id="0" name=""/>
        <dsp:cNvSpPr/>
      </dsp:nvSpPr>
      <dsp:spPr>
        <a:xfrm>
          <a:off x="5660744" y="2703202"/>
          <a:ext cx="2568026" cy="528264"/>
        </a:xfrm>
        <a:prstGeom prst="rect">
          <a:avLst/>
        </a:prstGeom>
        <a:solidFill>
          <a:schemeClr val="accent1">
            <a:tint val="50000"/>
            <a:alpha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700" b="0" i="0" kern="1200" dirty="0" smtClean="0"/>
            <a:t>PDP-8</a:t>
          </a:r>
          <a:endParaRPr lang="ru-RU" sz="2700" kern="1200" dirty="0"/>
        </a:p>
      </dsp:txBody>
      <dsp:txXfrm>
        <a:off x="5660744" y="2703202"/>
        <a:ext cx="2568026" cy="528264"/>
      </dsp:txXfrm>
    </dsp:sp>
  </dsp:spTree>
</dsp:drawing>
</file>

<file path=ppt/diagrams/drawing2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F827419-3D7C-45EE-AC44-C57D1E007A9E}">
      <dsp:nvSpPr>
        <dsp:cNvPr id="0" name=""/>
        <dsp:cNvSpPr/>
      </dsp:nvSpPr>
      <dsp:spPr>
        <a:xfrm>
          <a:off x="3224070" y="0"/>
          <a:ext cx="5353239" cy="182880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0" i="0" kern="1200" dirty="0" smtClean="0"/>
            <a:t>В 1964 году фирмой IBM был выпущен первый компьютер семейства SYSTEM 360, в основу которого легли интегральные микросхемы. С этого времени можно вести отсчёт массового выпуска ЭВМ. Всего было произведено более 20 тыс. экземпляров данного компьютера.</a:t>
          </a:r>
          <a:endParaRPr lang="ru-RU" sz="2000" kern="1200" dirty="0"/>
        </a:p>
      </dsp:txBody>
      <dsp:txXfrm>
        <a:off x="3224070" y="0"/>
        <a:ext cx="5353239" cy="1828800"/>
      </dsp:txXfrm>
    </dsp:sp>
    <dsp:sp modelId="{36A53A9A-9AA9-4B98-B429-1993D811D3C4}">
      <dsp:nvSpPr>
        <dsp:cNvPr id="0" name=""/>
        <dsp:cNvSpPr/>
      </dsp:nvSpPr>
      <dsp:spPr>
        <a:xfrm>
          <a:off x="504057" y="0"/>
          <a:ext cx="2321384" cy="1828800"/>
        </a:xfrm>
        <a:prstGeom prst="rect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6000" r="-26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drawing2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AFE0C56-B757-42BA-9CBB-035111221D77}">
      <dsp:nvSpPr>
        <dsp:cNvPr id="0" name=""/>
        <dsp:cNvSpPr/>
      </dsp:nvSpPr>
      <dsp:spPr>
        <a:xfrm>
          <a:off x="214233" y="0"/>
          <a:ext cx="6069915" cy="196748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b="0" i="0" kern="1200" dirty="0" smtClean="0"/>
            <a:t>В 1972 году в СССР была разработана ЕС (единая серия) ЭВМ. Это были стандартизированные комплексы для работы вычислительных центров, имевшие общую систему команд. За основу была взята американская система IBM 360.</a:t>
          </a:r>
          <a:endParaRPr lang="ru-RU" sz="2200" kern="1200" dirty="0"/>
        </a:p>
      </dsp:txBody>
      <dsp:txXfrm>
        <a:off x="214233" y="0"/>
        <a:ext cx="6069915" cy="1967482"/>
      </dsp:txXfrm>
    </dsp:sp>
    <dsp:sp modelId="{66D619D1-C159-4EE0-A0AB-AAA369FC1623}">
      <dsp:nvSpPr>
        <dsp:cNvPr id="0" name=""/>
        <dsp:cNvSpPr/>
      </dsp:nvSpPr>
      <dsp:spPr>
        <a:xfrm>
          <a:off x="6336703" y="0"/>
          <a:ext cx="2379850" cy="1967482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70000" r="-70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drawing2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F628EDA-3724-4A1A-AF43-D6E2E5DEAC3D}">
      <dsp:nvSpPr>
        <dsp:cNvPr id="0" name=""/>
        <dsp:cNvSpPr/>
      </dsp:nvSpPr>
      <dsp:spPr>
        <a:xfrm rot="10800000">
          <a:off x="985098" y="0"/>
          <a:ext cx="7812827" cy="2160240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606" tIns="87630" rIns="163576" bIns="8763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b="0" i="0" kern="1200" dirty="0" smtClean="0"/>
            <a:t>В следующем году компания DEC выпустила мини-компьютер PDP-8, ставший первым коммерческим проектом в этой области. Относительно низкая стоимость мини-компьютеров дала возможность использовать их и небольшим организациям.</a:t>
          </a:r>
          <a:endParaRPr lang="ru-RU" sz="2300" kern="1200" dirty="0"/>
        </a:p>
      </dsp:txBody>
      <dsp:txXfrm rot="10800000">
        <a:off x="1525158" y="0"/>
        <a:ext cx="7272767" cy="2160240"/>
      </dsp:txXfrm>
    </dsp:sp>
    <dsp:sp modelId="{750F3D91-55CC-4E7E-A207-18BF8740A56C}">
      <dsp:nvSpPr>
        <dsp:cNvPr id="0" name=""/>
        <dsp:cNvSpPr/>
      </dsp:nvSpPr>
      <dsp:spPr>
        <a:xfrm>
          <a:off x="12492" y="0"/>
          <a:ext cx="2160240" cy="2160240"/>
        </a:xfrm>
        <a:prstGeom prst="ellipse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13000" b="-13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2A2AD52-95D9-49EE-A4F3-14AE71C4DACA}">
      <dsp:nvSpPr>
        <dsp:cNvPr id="0" name=""/>
        <dsp:cNvSpPr/>
      </dsp:nvSpPr>
      <dsp:spPr>
        <a:xfrm>
          <a:off x="0" y="144031"/>
          <a:ext cx="4098697" cy="2657990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2000" r="-12000"/>
          </a:stretch>
        </a:blip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C94C91A-1B37-4A50-8594-052FF3BAA1C6}">
      <dsp:nvSpPr>
        <dsp:cNvPr id="0" name=""/>
        <dsp:cNvSpPr/>
      </dsp:nvSpPr>
      <dsp:spPr>
        <a:xfrm>
          <a:off x="548467" y="2592219"/>
          <a:ext cx="5268184" cy="939902"/>
        </a:xfrm>
        <a:prstGeom prst="rect">
          <a:avLst/>
        </a:prstGeom>
        <a:solidFill>
          <a:schemeClr val="accent1"/>
        </a:solidFill>
        <a:ln w="38100" cap="flat" cmpd="sng" algn="ctr">
          <a:solidFill>
            <a:schemeClr val="lt1"/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hemeClr val="lt1"/>
        </a:lnRef>
        <a:fillRef idx="1">
          <a:schemeClr val="accent1"/>
        </a:fillRef>
        <a:effectRef idx="1">
          <a:schemeClr val="accent1"/>
        </a:effectRef>
        <a:fontRef idx="minor">
          <a:schemeClr val="lt1"/>
        </a:fontRef>
      </dsp:style>
      <dsp:txBody>
        <a:bodyPr spcFirstLastPara="0" vert="horz" wrap="square" lIns="28575" tIns="28575" rIns="28575" bIns="28575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5000"/>
            </a:spcAft>
          </a:pPr>
          <a:r>
            <a:rPr lang="ru-RU" sz="1500" b="0" i="0" kern="1200" dirty="0" smtClean="0"/>
            <a:t>Одним из первых производителей персональных компьютеров стала компания </a:t>
          </a:r>
          <a:r>
            <a:rPr lang="ru-RU" sz="1500" b="0" i="0" kern="1200" dirty="0" err="1" smtClean="0"/>
            <a:t>Apple</a:t>
          </a:r>
          <a:r>
            <a:rPr lang="ru-RU" sz="1500" b="0" i="0" kern="1200" dirty="0" smtClean="0"/>
            <a:t>. Создавшие её Стив Джобс и Стив Возняк сконструировали первую модель ПК в 1976 году, дав ей название </a:t>
          </a:r>
          <a:r>
            <a:rPr lang="ru-RU" sz="1500" b="0" i="0" kern="1200" dirty="0" err="1" smtClean="0"/>
            <a:t>Apple</a:t>
          </a:r>
          <a:r>
            <a:rPr lang="ru-RU" sz="1500" b="0" i="0" kern="1200" dirty="0" smtClean="0"/>
            <a:t> I. </a:t>
          </a:r>
          <a:endParaRPr lang="ru-RU" sz="1500" kern="1200" dirty="0"/>
        </a:p>
      </dsp:txBody>
      <dsp:txXfrm>
        <a:off x="548467" y="2592219"/>
        <a:ext cx="5268184" cy="939902"/>
      </dsp:txXfrm>
    </dsp:sp>
  </dsp:spTree>
</dsp:drawing>
</file>

<file path=ppt/diagrams/drawing2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F396009-25DB-4E22-A1DA-64A08EE99D8D}">
      <dsp:nvSpPr>
        <dsp:cNvPr id="0" name=""/>
        <dsp:cNvSpPr/>
      </dsp:nvSpPr>
      <dsp:spPr>
        <a:xfrm>
          <a:off x="-5372847" y="-822834"/>
          <a:ext cx="6398197" cy="6398197"/>
        </a:xfrm>
        <a:prstGeom prst="blockArc">
          <a:avLst>
            <a:gd name="adj1" fmla="val 18900000"/>
            <a:gd name="adj2" fmla="val 2700000"/>
            <a:gd name="adj3" fmla="val 338"/>
          </a:avLst>
        </a:pr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3D3E372-01EB-44D1-921E-C4FFC5FA0289}">
      <dsp:nvSpPr>
        <dsp:cNvPr id="0" name=""/>
        <dsp:cNvSpPr/>
      </dsp:nvSpPr>
      <dsp:spPr>
        <a:xfrm>
          <a:off x="659650" y="475252"/>
          <a:ext cx="8197010" cy="95050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54464" tIns="50800" rIns="50800" bIns="508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0" i="0" kern="1200" dirty="0" smtClean="0"/>
            <a:t>Универсальные – те, которые способны решать самые различные математические, экономические, инженерно-технические, научные и другие задачи.</a:t>
          </a:r>
          <a:endParaRPr lang="ru-RU" sz="2000" kern="1200" dirty="0"/>
        </a:p>
      </dsp:txBody>
      <dsp:txXfrm>
        <a:off x="659650" y="475252"/>
        <a:ext cx="8197010" cy="950505"/>
      </dsp:txXfrm>
    </dsp:sp>
    <dsp:sp modelId="{0CE4170B-6FEF-4C2C-B0F3-0A2AEF13E9BC}">
      <dsp:nvSpPr>
        <dsp:cNvPr id="0" name=""/>
        <dsp:cNvSpPr/>
      </dsp:nvSpPr>
      <dsp:spPr>
        <a:xfrm>
          <a:off x="65584" y="356439"/>
          <a:ext cx="1188132" cy="1188132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57750B5-630A-4424-979A-57A588C0C777}">
      <dsp:nvSpPr>
        <dsp:cNvPr id="0" name=""/>
        <dsp:cNvSpPr/>
      </dsp:nvSpPr>
      <dsp:spPr>
        <a:xfrm>
          <a:off x="1005159" y="1901011"/>
          <a:ext cx="7851501" cy="95050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54464" tIns="50800" rIns="50800" bIns="508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0" i="0" kern="1200" dirty="0" smtClean="0"/>
            <a:t>Проблемно-ориентированные – решающие задачи более узкого направления, связанные, как правило, с управлением определёнными процессами.</a:t>
          </a:r>
          <a:endParaRPr lang="ru-RU" sz="2000" kern="1200" dirty="0"/>
        </a:p>
      </dsp:txBody>
      <dsp:txXfrm>
        <a:off x="1005159" y="1901011"/>
        <a:ext cx="7851501" cy="950505"/>
      </dsp:txXfrm>
    </dsp:sp>
    <dsp:sp modelId="{0EC90AF3-1176-4787-83DE-BA513E5DF2DB}">
      <dsp:nvSpPr>
        <dsp:cNvPr id="0" name=""/>
        <dsp:cNvSpPr/>
      </dsp:nvSpPr>
      <dsp:spPr>
        <a:xfrm>
          <a:off x="411093" y="1782198"/>
          <a:ext cx="1188132" cy="1188132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62721EB-1ED7-4EBC-9C8F-C4D191F75FA3}">
      <dsp:nvSpPr>
        <dsp:cNvPr id="0" name=""/>
        <dsp:cNvSpPr/>
      </dsp:nvSpPr>
      <dsp:spPr>
        <a:xfrm>
          <a:off x="705062" y="3326959"/>
          <a:ext cx="8197010" cy="95050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54464" tIns="50800" rIns="50800" bIns="508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0" i="0" kern="1200" dirty="0" smtClean="0"/>
            <a:t>Специализированные компьютеры решают, как правило, строго определённые задачи.</a:t>
          </a:r>
          <a:endParaRPr lang="ru-RU" sz="2000" kern="1200" dirty="0"/>
        </a:p>
      </dsp:txBody>
      <dsp:txXfrm>
        <a:off x="705062" y="3326959"/>
        <a:ext cx="8197010" cy="950505"/>
      </dsp:txXfrm>
    </dsp:sp>
    <dsp:sp modelId="{821D0ABB-55C0-471B-98DD-1F5B5246518C}">
      <dsp:nvSpPr>
        <dsp:cNvPr id="0" name=""/>
        <dsp:cNvSpPr/>
      </dsp:nvSpPr>
      <dsp:spPr>
        <a:xfrm>
          <a:off x="65584" y="3207956"/>
          <a:ext cx="1188132" cy="1188132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8B310EC-9234-44DA-B467-3D36291C6169}">
      <dsp:nvSpPr>
        <dsp:cNvPr id="0" name=""/>
        <dsp:cNvSpPr/>
      </dsp:nvSpPr>
      <dsp:spPr>
        <a:xfrm rot="5400000">
          <a:off x="-227739" y="227739"/>
          <a:ext cx="1518264" cy="1062785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415" tIns="18415" rIns="18415" bIns="18415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900" kern="1200" dirty="0" smtClean="0"/>
            <a:t> </a:t>
          </a:r>
          <a:endParaRPr lang="ru-RU" sz="2900" kern="1200" dirty="0"/>
        </a:p>
      </dsp:txBody>
      <dsp:txXfrm rot="-5400000">
        <a:off x="1" y="531393"/>
        <a:ext cx="1062785" cy="455479"/>
      </dsp:txXfrm>
    </dsp:sp>
    <dsp:sp modelId="{4A297048-B061-4F1B-84C0-6607D7BC8961}">
      <dsp:nvSpPr>
        <dsp:cNvPr id="0" name=""/>
        <dsp:cNvSpPr/>
      </dsp:nvSpPr>
      <dsp:spPr>
        <a:xfrm rot="5400000">
          <a:off x="4430444" y="-3366404"/>
          <a:ext cx="986872" cy="7722190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1808" tIns="21590" rIns="21590" bIns="21590" numCol="1" spcCol="1270" anchor="ctr" anchorCtr="0">
          <a:noAutofit/>
        </a:bodyPr>
        <a:lstStyle/>
        <a:p>
          <a:pPr marL="285750" lvl="1" indent="-285750" algn="l" defTabSz="1511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3400" b="0" i="0" kern="1200" dirty="0" smtClean="0"/>
            <a:t>на сверхбольшие (суперкомпьютеры)</a:t>
          </a:r>
          <a:endParaRPr lang="ru-RU" sz="3400" kern="1200" dirty="0"/>
        </a:p>
      </dsp:txBody>
      <dsp:txXfrm rot="-5400000">
        <a:off x="1062786" y="49429"/>
        <a:ext cx="7674015" cy="890522"/>
      </dsp:txXfrm>
    </dsp:sp>
    <dsp:sp modelId="{47B12404-22FD-405D-8A77-C6EFF3C71FE2}">
      <dsp:nvSpPr>
        <dsp:cNvPr id="0" name=""/>
        <dsp:cNvSpPr/>
      </dsp:nvSpPr>
      <dsp:spPr>
        <a:xfrm rot="5400000">
          <a:off x="-227739" y="1603138"/>
          <a:ext cx="1518264" cy="1062785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415" tIns="18415" rIns="18415" bIns="18415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900" kern="1200"/>
        </a:p>
      </dsp:txBody>
      <dsp:txXfrm rot="-5400000">
        <a:off x="1" y="1906792"/>
        <a:ext cx="1062785" cy="455479"/>
      </dsp:txXfrm>
    </dsp:sp>
    <dsp:sp modelId="{A7A322EC-D07C-44DF-A553-9E59811B6A4B}">
      <dsp:nvSpPr>
        <dsp:cNvPr id="0" name=""/>
        <dsp:cNvSpPr/>
      </dsp:nvSpPr>
      <dsp:spPr>
        <a:xfrm rot="5400000">
          <a:off x="4430444" y="-1972928"/>
          <a:ext cx="986872" cy="7722190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1808" tIns="21590" rIns="21590" bIns="21590" numCol="1" spcCol="1270" anchor="ctr" anchorCtr="0">
          <a:noAutofit/>
        </a:bodyPr>
        <a:lstStyle/>
        <a:p>
          <a:pPr marL="285750" lvl="1" indent="-285750" algn="l" defTabSz="1511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3400" b="0" i="0" kern="1200" dirty="0" smtClean="0"/>
            <a:t>большие компьютеры</a:t>
          </a:r>
          <a:endParaRPr lang="ru-RU" sz="3400" kern="1200" dirty="0"/>
        </a:p>
      </dsp:txBody>
      <dsp:txXfrm rot="-5400000">
        <a:off x="1062786" y="1442905"/>
        <a:ext cx="7674015" cy="890522"/>
      </dsp:txXfrm>
    </dsp:sp>
    <dsp:sp modelId="{F8A0C3C7-A45A-4ECB-BD2B-1585F410E0E9}">
      <dsp:nvSpPr>
        <dsp:cNvPr id="0" name=""/>
        <dsp:cNvSpPr/>
      </dsp:nvSpPr>
      <dsp:spPr>
        <a:xfrm rot="5400000">
          <a:off x="-227739" y="2977281"/>
          <a:ext cx="1518264" cy="1062785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415" tIns="18415" rIns="18415" bIns="18415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900" kern="1200" dirty="0" smtClean="0"/>
            <a:t> </a:t>
          </a:r>
          <a:endParaRPr lang="ru-RU" sz="2900" kern="1200" dirty="0"/>
        </a:p>
      </dsp:txBody>
      <dsp:txXfrm rot="-5400000">
        <a:off x="1" y="3280935"/>
        <a:ext cx="1062785" cy="455479"/>
      </dsp:txXfrm>
    </dsp:sp>
    <dsp:sp modelId="{6DE60FE3-8514-4FC0-82AF-C3727D709A6E}">
      <dsp:nvSpPr>
        <dsp:cNvPr id="0" name=""/>
        <dsp:cNvSpPr/>
      </dsp:nvSpPr>
      <dsp:spPr>
        <a:xfrm rot="5400000">
          <a:off x="4430444" y="-618117"/>
          <a:ext cx="986872" cy="7722190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1808" tIns="21590" rIns="21590" bIns="21590" numCol="1" spcCol="1270" anchor="ctr" anchorCtr="0">
          <a:noAutofit/>
        </a:bodyPr>
        <a:lstStyle/>
        <a:p>
          <a:pPr marL="285750" lvl="1" indent="-285750" algn="l" defTabSz="1511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3400" b="0" i="0" kern="1200" dirty="0" smtClean="0"/>
            <a:t>малые компьютеры</a:t>
          </a:r>
          <a:endParaRPr lang="ru-RU" sz="3400" kern="1200" dirty="0"/>
        </a:p>
      </dsp:txBody>
      <dsp:txXfrm rot="-5400000">
        <a:off x="1062786" y="2797716"/>
        <a:ext cx="7674015" cy="890522"/>
      </dsp:txXfrm>
    </dsp:sp>
    <dsp:sp modelId="{D54047E9-0EDD-475D-826B-FC48D445673D}">
      <dsp:nvSpPr>
        <dsp:cNvPr id="0" name=""/>
        <dsp:cNvSpPr/>
      </dsp:nvSpPr>
      <dsp:spPr>
        <a:xfrm rot="5400000">
          <a:off x="-227739" y="4351425"/>
          <a:ext cx="1518264" cy="1062785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415" tIns="18415" rIns="18415" bIns="18415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900" kern="1200" dirty="0" smtClean="0"/>
            <a:t> </a:t>
          </a:r>
          <a:endParaRPr lang="ru-RU" sz="2900" kern="1200" dirty="0"/>
        </a:p>
      </dsp:txBody>
      <dsp:txXfrm rot="-5400000">
        <a:off x="1" y="4655079"/>
        <a:ext cx="1062785" cy="455479"/>
      </dsp:txXfrm>
    </dsp:sp>
    <dsp:sp modelId="{A36CF28C-02F3-493A-B813-0C8486E88F02}">
      <dsp:nvSpPr>
        <dsp:cNvPr id="0" name=""/>
        <dsp:cNvSpPr/>
      </dsp:nvSpPr>
      <dsp:spPr>
        <a:xfrm rot="5400000">
          <a:off x="4430444" y="756026"/>
          <a:ext cx="986872" cy="7722190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1808" tIns="21590" rIns="21590" bIns="21590" numCol="1" spcCol="1270" anchor="ctr" anchorCtr="0">
          <a:noAutofit/>
        </a:bodyPr>
        <a:lstStyle/>
        <a:p>
          <a:pPr marL="285750" lvl="1" indent="-285750" algn="l" defTabSz="1511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3400" b="0" i="0" kern="1200" dirty="0" smtClean="0"/>
            <a:t>сверхмалые (микрокомпьютеры)</a:t>
          </a:r>
          <a:endParaRPr lang="ru-RU" sz="3400" kern="1200" dirty="0"/>
        </a:p>
      </dsp:txBody>
      <dsp:txXfrm rot="-5400000">
        <a:off x="1062786" y="4171860"/>
        <a:ext cx="7674015" cy="890522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D45B1B7-7729-4956-B6BC-1DC06F34A615}">
      <dsp:nvSpPr>
        <dsp:cNvPr id="0" name=""/>
        <dsp:cNvSpPr/>
      </dsp:nvSpPr>
      <dsp:spPr>
        <a:xfrm>
          <a:off x="2277777" y="2812886"/>
          <a:ext cx="1986926" cy="1713076"/>
        </a:xfrm>
        <a:prstGeom prst="hexagon">
          <a:avLst>
            <a:gd name="adj" fmla="val 25000"/>
            <a:gd name="vf" fmla="val 1154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22860" rIns="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0" i="0" kern="1200" dirty="0" smtClean="0"/>
            <a:t>Вильгельмом </a:t>
          </a:r>
          <a:r>
            <a:rPr lang="ru-RU" sz="1800" b="0" i="0" kern="1200" dirty="0" err="1" smtClean="0"/>
            <a:t>Шиккардом</a:t>
          </a:r>
          <a:endParaRPr lang="ru-RU" sz="1800" kern="1200" dirty="0"/>
        </a:p>
      </dsp:txBody>
      <dsp:txXfrm>
        <a:off x="2586110" y="3078723"/>
        <a:ext cx="1370260" cy="1181402"/>
      </dsp:txXfrm>
    </dsp:sp>
    <dsp:sp modelId="{173E7A2E-C002-419C-BBC8-D5CB9F66BE77}">
      <dsp:nvSpPr>
        <dsp:cNvPr id="0" name=""/>
        <dsp:cNvSpPr/>
      </dsp:nvSpPr>
      <dsp:spPr>
        <a:xfrm>
          <a:off x="2329394" y="3569174"/>
          <a:ext cx="232633" cy="200500"/>
        </a:xfrm>
        <a:prstGeom prst="hexagon">
          <a:avLst>
            <a:gd name="adj" fmla="val 25000"/>
            <a:gd name="vf" fmla="val 11547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3618789-7AB4-49DD-A96F-D6E42B5E4E59}">
      <dsp:nvSpPr>
        <dsp:cNvPr id="0" name=""/>
        <dsp:cNvSpPr/>
      </dsp:nvSpPr>
      <dsp:spPr>
        <a:xfrm>
          <a:off x="579344" y="1892757"/>
          <a:ext cx="1986926" cy="1713076"/>
        </a:xfrm>
        <a:prstGeom prst="hexagon">
          <a:avLst>
            <a:gd name="adj" fmla="val 25000"/>
            <a:gd name="vf" fmla="val 115470"/>
          </a:avLst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27000" b="-27000"/>
          </a:stretch>
        </a:blip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EBA9B03-76F8-4245-8E29-652F69778653}">
      <dsp:nvSpPr>
        <dsp:cNvPr id="0" name=""/>
        <dsp:cNvSpPr/>
      </dsp:nvSpPr>
      <dsp:spPr>
        <a:xfrm>
          <a:off x="1932009" y="3379536"/>
          <a:ext cx="232633" cy="200500"/>
        </a:xfrm>
        <a:prstGeom prst="hexagon">
          <a:avLst>
            <a:gd name="adj" fmla="val 25000"/>
            <a:gd name="vf" fmla="val 11547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6D0B05F-2CD9-41C3-8CF8-9B48B139D723}">
      <dsp:nvSpPr>
        <dsp:cNvPr id="0" name=""/>
        <dsp:cNvSpPr/>
      </dsp:nvSpPr>
      <dsp:spPr>
        <a:xfrm>
          <a:off x="3970553" y="1872390"/>
          <a:ext cx="1986926" cy="1713076"/>
        </a:xfrm>
        <a:prstGeom prst="hexagon">
          <a:avLst>
            <a:gd name="adj" fmla="val 25000"/>
            <a:gd name="vf" fmla="val 1154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22860" rIns="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0" i="0" kern="1200" dirty="0" err="1" smtClean="0"/>
            <a:t>Блез</a:t>
          </a:r>
          <a:r>
            <a:rPr lang="ru-RU" sz="1800" b="0" i="0" kern="1200" dirty="0" smtClean="0"/>
            <a:t> Паскаль</a:t>
          </a:r>
          <a:endParaRPr lang="ru-RU" sz="1800" kern="1200" dirty="0"/>
        </a:p>
      </dsp:txBody>
      <dsp:txXfrm>
        <a:off x="4278886" y="2138227"/>
        <a:ext cx="1370260" cy="1181402"/>
      </dsp:txXfrm>
    </dsp:sp>
    <dsp:sp modelId="{E7734131-46AF-4286-9163-2C00EE9ED784}">
      <dsp:nvSpPr>
        <dsp:cNvPr id="0" name=""/>
        <dsp:cNvSpPr/>
      </dsp:nvSpPr>
      <dsp:spPr>
        <a:xfrm>
          <a:off x="5328875" y="3357359"/>
          <a:ext cx="232633" cy="200500"/>
        </a:xfrm>
        <a:prstGeom prst="hexagon">
          <a:avLst>
            <a:gd name="adj" fmla="val 25000"/>
            <a:gd name="vf" fmla="val 11547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D81D38E-31B4-48DE-A394-356AC95B359E}">
      <dsp:nvSpPr>
        <dsp:cNvPr id="0" name=""/>
        <dsp:cNvSpPr/>
      </dsp:nvSpPr>
      <dsp:spPr>
        <a:xfrm>
          <a:off x="5663329" y="2812886"/>
          <a:ext cx="1986926" cy="1713076"/>
        </a:xfrm>
        <a:prstGeom prst="hexagon">
          <a:avLst>
            <a:gd name="adj" fmla="val 25000"/>
            <a:gd name="vf" fmla="val 115470"/>
          </a:avLst>
        </a:prstGeom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22000" b="-22000"/>
          </a:stretch>
        </a:blip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2283ACA-FD88-460D-A00F-15269A534324}">
      <dsp:nvSpPr>
        <dsp:cNvPr id="0" name=""/>
        <dsp:cNvSpPr/>
      </dsp:nvSpPr>
      <dsp:spPr>
        <a:xfrm>
          <a:off x="5714947" y="3569174"/>
          <a:ext cx="232633" cy="200500"/>
        </a:xfrm>
        <a:prstGeom prst="hexagon">
          <a:avLst>
            <a:gd name="adj" fmla="val 25000"/>
            <a:gd name="vf" fmla="val 11547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2FB4FF7-C3BF-4865-8C84-1E6C019DB563}">
      <dsp:nvSpPr>
        <dsp:cNvPr id="0" name=""/>
        <dsp:cNvSpPr/>
      </dsp:nvSpPr>
      <dsp:spPr>
        <a:xfrm>
          <a:off x="2277777" y="935969"/>
          <a:ext cx="1986926" cy="1713076"/>
        </a:xfrm>
        <a:prstGeom prst="hexagon">
          <a:avLst>
            <a:gd name="adj" fmla="val 25000"/>
            <a:gd name="vf" fmla="val 1154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22860" rIns="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0" i="0" kern="1200" dirty="0" smtClean="0"/>
            <a:t>Готфрид фон Лейбниц</a:t>
          </a:r>
          <a:endParaRPr lang="ru-RU" sz="1800" kern="1200" dirty="0"/>
        </a:p>
      </dsp:txBody>
      <dsp:txXfrm>
        <a:off x="2586110" y="1201806"/>
        <a:ext cx="1370260" cy="1181402"/>
      </dsp:txXfrm>
    </dsp:sp>
    <dsp:sp modelId="{748AF837-2BD9-4086-9286-8D290C839EEB}">
      <dsp:nvSpPr>
        <dsp:cNvPr id="0" name=""/>
        <dsp:cNvSpPr/>
      </dsp:nvSpPr>
      <dsp:spPr>
        <a:xfrm>
          <a:off x="3624785" y="973082"/>
          <a:ext cx="232633" cy="200500"/>
        </a:xfrm>
        <a:prstGeom prst="hexagon">
          <a:avLst>
            <a:gd name="adj" fmla="val 25000"/>
            <a:gd name="vf" fmla="val 11547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1107EC1-6374-4030-A3D0-1A09760F5B60}">
      <dsp:nvSpPr>
        <dsp:cNvPr id="0" name=""/>
        <dsp:cNvSpPr/>
      </dsp:nvSpPr>
      <dsp:spPr>
        <a:xfrm>
          <a:off x="3970553" y="0"/>
          <a:ext cx="1986926" cy="1713076"/>
        </a:xfrm>
        <a:prstGeom prst="hexagon">
          <a:avLst>
            <a:gd name="adj" fmla="val 25000"/>
            <a:gd name="vf" fmla="val 115470"/>
          </a:avLst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23000" b="-23000"/>
          </a:stretch>
        </a:blip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437D21B-AB0B-4382-B038-6AA0DF90C23A}">
      <dsp:nvSpPr>
        <dsp:cNvPr id="0" name=""/>
        <dsp:cNvSpPr/>
      </dsp:nvSpPr>
      <dsp:spPr>
        <a:xfrm>
          <a:off x="4029241" y="752215"/>
          <a:ext cx="232633" cy="200500"/>
        </a:xfrm>
        <a:prstGeom prst="hexagon">
          <a:avLst>
            <a:gd name="adj" fmla="val 25000"/>
            <a:gd name="vf" fmla="val 11547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EBADBF0-512E-4A6A-ABA3-4461D8DA07D9}">
      <dsp:nvSpPr>
        <dsp:cNvPr id="0" name=""/>
        <dsp:cNvSpPr/>
      </dsp:nvSpPr>
      <dsp:spPr>
        <a:xfrm>
          <a:off x="503177" y="0"/>
          <a:ext cx="3019065" cy="2415252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3000" r="-3000"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-190500" prstMaterial="plastic">
          <a:bevelT w="88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  <dsp:sp modelId="{55E95212-0FC0-46B6-9831-CA400AA353C9}">
      <dsp:nvSpPr>
        <dsp:cNvPr id="0" name=""/>
        <dsp:cNvSpPr/>
      </dsp:nvSpPr>
      <dsp:spPr>
        <a:xfrm>
          <a:off x="774893" y="2173727"/>
          <a:ext cx="2686968" cy="845338"/>
        </a:xfrm>
        <a:prstGeom prst="wedgeRectCallout">
          <a:avLst>
            <a:gd name="adj1" fmla="val 20250"/>
            <a:gd name="adj2" fmla="val -607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/>
            <a:t>Машина Лейбница</a:t>
          </a:r>
          <a:endParaRPr lang="ru-RU" sz="2400" kern="1200" dirty="0"/>
        </a:p>
      </dsp:txBody>
      <dsp:txXfrm>
        <a:off x="774893" y="2173727"/>
        <a:ext cx="2686968" cy="845338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632AC28-96E2-437E-9DF8-1866B0953292}">
      <dsp:nvSpPr>
        <dsp:cNvPr id="0" name=""/>
        <dsp:cNvSpPr/>
      </dsp:nvSpPr>
      <dsp:spPr>
        <a:xfrm>
          <a:off x="4408254" y="548498"/>
          <a:ext cx="4519824" cy="4519627"/>
        </a:xfrm>
        <a:prstGeom prst="donut">
          <a:avLst>
            <a:gd name="adj" fmla="val 1101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106952C-0588-4A05-AB22-2C430D148BEB}">
      <dsp:nvSpPr>
        <dsp:cNvPr id="0" name=""/>
        <dsp:cNvSpPr/>
      </dsp:nvSpPr>
      <dsp:spPr>
        <a:xfrm>
          <a:off x="912" y="706678"/>
          <a:ext cx="5558947" cy="4203069"/>
        </a:xfrm>
        <a:prstGeom prst="rect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29000" b="-29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6B3E11D-C1DB-4856-BCA7-D41D82209CF3}">
      <dsp:nvSpPr>
        <dsp:cNvPr id="0" name=""/>
        <dsp:cNvSpPr/>
      </dsp:nvSpPr>
      <dsp:spPr>
        <a:xfrm>
          <a:off x="4905498" y="1045635"/>
          <a:ext cx="3525338" cy="3525184"/>
        </a:xfrm>
        <a:prstGeom prst="ellipse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b="0" i="0" kern="1200" dirty="0" smtClean="0"/>
            <a:t>Примечательно, что слава первого в мире программиста принадлежит женщине – леди Аде Лавлейс (в девичестве Байрон). Именно она создала первые программы для вычислительной машины Бэббиджа. Её именем впоследствии был назван один из компьютерных языков.</a:t>
          </a:r>
          <a:endParaRPr lang="ru-RU" sz="1500" kern="1200" dirty="0"/>
        </a:p>
      </dsp:txBody>
      <dsp:txXfrm>
        <a:off x="5421772" y="1561886"/>
        <a:ext cx="2492790" cy="2492682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C0758BE-59AF-4B45-83ED-E197B68F487B}">
      <dsp:nvSpPr>
        <dsp:cNvPr id="0" name=""/>
        <dsp:cNvSpPr/>
      </dsp:nvSpPr>
      <dsp:spPr>
        <a:xfrm>
          <a:off x="1948769" y="2274881"/>
          <a:ext cx="1970166" cy="1970491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32C7AEB-C0B8-4AAC-BACA-BF8B16DB3634}">
      <dsp:nvSpPr>
        <dsp:cNvPr id="0" name=""/>
        <dsp:cNvSpPr/>
      </dsp:nvSpPr>
      <dsp:spPr>
        <a:xfrm>
          <a:off x="3205429" y="823786"/>
          <a:ext cx="585124" cy="584749"/>
        </a:xfrm>
        <a:prstGeom prst="donut">
          <a:avLst>
            <a:gd name="adj" fmla="val 746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63B819E-FD0B-4A9E-918E-57CB897BDBAA}">
      <dsp:nvSpPr>
        <dsp:cNvPr id="0" name=""/>
        <dsp:cNvSpPr/>
      </dsp:nvSpPr>
      <dsp:spPr>
        <a:xfrm>
          <a:off x="2024481" y="2350498"/>
          <a:ext cx="1819564" cy="1819257"/>
        </a:xfrm>
        <a:prstGeom prst="ellipse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17000" b="-17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8FEDE82-76B6-45A6-947D-9688D13061B8}">
      <dsp:nvSpPr>
        <dsp:cNvPr id="0" name=""/>
        <dsp:cNvSpPr/>
      </dsp:nvSpPr>
      <dsp:spPr>
        <a:xfrm>
          <a:off x="4062130" y="2647150"/>
          <a:ext cx="1031168" cy="1030924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94E924A-F745-4D0B-ABEC-1B6B2C50BFE4}">
      <dsp:nvSpPr>
        <dsp:cNvPr id="0" name=""/>
        <dsp:cNvSpPr/>
      </dsp:nvSpPr>
      <dsp:spPr>
        <a:xfrm>
          <a:off x="4123029" y="2708054"/>
          <a:ext cx="909370" cy="909457"/>
        </a:xfrm>
        <a:prstGeom prst="ellipse">
          <a:avLst/>
        </a:prstGeom>
        <a:blipFill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19000" b="-19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EAA3943-E310-476E-A580-ACEF6E04C476}">
      <dsp:nvSpPr>
        <dsp:cNvPr id="0" name=""/>
        <dsp:cNvSpPr/>
      </dsp:nvSpPr>
      <dsp:spPr>
        <a:xfrm>
          <a:off x="3658880" y="1191949"/>
          <a:ext cx="1321673" cy="1322101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CE8725A-6AE1-4D84-9863-598275CC01DB}">
      <dsp:nvSpPr>
        <dsp:cNvPr id="0" name=""/>
        <dsp:cNvSpPr/>
      </dsp:nvSpPr>
      <dsp:spPr>
        <a:xfrm>
          <a:off x="4764115" y="867240"/>
          <a:ext cx="432876" cy="433172"/>
        </a:xfrm>
        <a:prstGeom prst="donut">
          <a:avLst>
            <a:gd name="adj" fmla="val 746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8118DD6-3573-434C-B492-A7FB7572E31B}">
      <dsp:nvSpPr>
        <dsp:cNvPr id="0" name=""/>
        <dsp:cNvSpPr/>
      </dsp:nvSpPr>
      <dsp:spPr>
        <a:xfrm>
          <a:off x="5197815" y="3682522"/>
          <a:ext cx="325069" cy="324708"/>
        </a:xfrm>
        <a:prstGeom prst="donut">
          <a:avLst>
            <a:gd name="adj" fmla="val 746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B882B66-D7C9-4DC6-B821-F1F4E54AE722}">
      <dsp:nvSpPr>
        <dsp:cNvPr id="0" name=""/>
        <dsp:cNvSpPr/>
      </dsp:nvSpPr>
      <dsp:spPr>
        <a:xfrm>
          <a:off x="3728831" y="1261749"/>
          <a:ext cx="1182593" cy="1182500"/>
        </a:xfrm>
        <a:prstGeom prst="ellipse">
          <a:avLst/>
        </a:prstGeom>
        <a:blipFill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13000" b="-13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E4DF96C-25EC-4DC1-A518-0EC693BCEB93}">
      <dsp:nvSpPr>
        <dsp:cNvPr id="0" name=""/>
        <dsp:cNvSpPr/>
      </dsp:nvSpPr>
      <dsp:spPr>
        <a:xfrm>
          <a:off x="0" y="1261749"/>
          <a:ext cx="2923976" cy="94949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38100" rIns="38100" bIns="3810" numCol="1" spcCol="1270" anchor="b" anchorCtr="0">
          <a:noAutofit/>
        </a:bodyPr>
        <a:lstStyle/>
        <a:p>
          <a:pPr lvl="0" algn="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000" b="1" i="0" kern="1200" dirty="0" err="1" smtClean="0"/>
            <a:t>Голлерит</a:t>
          </a:r>
          <a:r>
            <a:rPr lang="ru-RU" sz="3000" b="0" i="0" kern="1200" dirty="0" smtClean="0"/>
            <a:t> </a:t>
          </a:r>
          <a:r>
            <a:rPr lang="ru-RU" sz="3000" b="1" i="0" kern="1200" dirty="0" smtClean="0"/>
            <a:t>Герман</a:t>
          </a:r>
          <a:endParaRPr lang="ru-RU" sz="3000" kern="1200" dirty="0"/>
        </a:p>
      </dsp:txBody>
      <dsp:txXfrm>
        <a:off x="0" y="1261749"/>
        <a:ext cx="2923976" cy="949490"/>
      </dsp:txXfrm>
    </dsp:sp>
    <dsp:sp modelId="{65D819EF-0675-4CDC-9696-A35953CC7187}">
      <dsp:nvSpPr>
        <dsp:cNvPr id="0" name=""/>
        <dsp:cNvSpPr/>
      </dsp:nvSpPr>
      <dsp:spPr>
        <a:xfrm>
          <a:off x="5305623" y="2708054"/>
          <a:ext cx="2923976" cy="90945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l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000" b="1" i="0" kern="1200" dirty="0" smtClean="0"/>
            <a:t>Клод </a:t>
          </a:r>
          <a:r>
            <a:rPr lang="ru-RU" sz="3000" b="1" i="0" kern="1200" dirty="0" smtClean="0"/>
            <a:t>Шеннон</a:t>
          </a:r>
          <a:endParaRPr lang="ru-RU" sz="3000" kern="1200" dirty="0"/>
        </a:p>
      </dsp:txBody>
      <dsp:txXfrm>
        <a:off x="5305623" y="2708054"/>
        <a:ext cx="2923976" cy="909457"/>
      </dsp:txXfrm>
    </dsp:sp>
    <dsp:sp modelId="{148B607A-109C-42C2-A8EF-E69BA3164B9F}">
      <dsp:nvSpPr>
        <dsp:cNvPr id="0" name=""/>
        <dsp:cNvSpPr/>
      </dsp:nvSpPr>
      <dsp:spPr>
        <a:xfrm>
          <a:off x="5197815" y="1261749"/>
          <a:ext cx="2923976" cy="11825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l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000" b="1" i="0" kern="1200" dirty="0" err="1" smtClean="0"/>
            <a:t>Ванновар</a:t>
          </a:r>
          <a:r>
            <a:rPr lang="ru-RU" sz="3000" b="1" i="0" kern="1200" dirty="0" smtClean="0"/>
            <a:t> Буш</a:t>
          </a:r>
          <a:endParaRPr lang="ru-RU" sz="3000" b="1" kern="1200" dirty="0"/>
        </a:p>
      </dsp:txBody>
      <dsp:txXfrm>
        <a:off x="5197815" y="1261749"/>
        <a:ext cx="2923976" cy="1182500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DA5C77B-AB62-4B08-9C1F-3F23E4E9CED8}">
      <dsp:nvSpPr>
        <dsp:cNvPr id="0" name=""/>
        <dsp:cNvSpPr/>
      </dsp:nvSpPr>
      <dsp:spPr>
        <a:xfrm>
          <a:off x="2122435" y="0"/>
          <a:ext cx="3980242" cy="180020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smtClean="0"/>
            <a:t>Эта машина способна была быстро находить решения сложных математических задач.</a:t>
          </a:r>
          <a:endParaRPr lang="ru-RU" sz="2800" kern="1200" dirty="0"/>
        </a:p>
      </dsp:txBody>
      <dsp:txXfrm>
        <a:off x="2122435" y="0"/>
        <a:ext cx="3980242" cy="1800200"/>
      </dsp:txXfrm>
    </dsp:sp>
    <dsp:sp modelId="{781625F2-B276-4628-BFA8-B7602D2401C6}">
      <dsp:nvSpPr>
        <dsp:cNvPr id="0" name=""/>
        <dsp:cNvSpPr/>
      </dsp:nvSpPr>
      <dsp:spPr>
        <a:xfrm>
          <a:off x="162017" y="0"/>
          <a:ext cx="1782198" cy="1800200"/>
        </a:xfrm>
        <a:prstGeom prst="rect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13000" b="-13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462565D-7E08-4C03-AEB7-9464E8491ECA}">
      <dsp:nvSpPr>
        <dsp:cNvPr id="0" name=""/>
        <dsp:cNvSpPr/>
      </dsp:nvSpPr>
      <dsp:spPr>
        <a:xfrm rot="10800000">
          <a:off x="1296826" y="668673"/>
          <a:ext cx="7185301" cy="2335061"/>
        </a:xfrm>
        <a:prstGeom prst="homePlat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282776" tIns="95250" rIns="177800" bIns="9525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500" kern="1200" dirty="0" smtClean="0"/>
            <a:t>Она обладала всеми главными свойствами современного средства вычислительной техники: могла пошагово выполнять операции, которые были запрограммированы во внутренней памяти.</a:t>
          </a:r>
          <a:endParaRPr lang="ru-RU" sz="2500" kern="1200" dirty="0"/>
        </a:p>
      </dsp:txBody>
      <dsp:txXfrm rot="10800000">
        <a:off x="1880591" y="668673"/>
        <a:ext cx="6601536" cy="2335061"/>
      </dsp:txXfrm>
    </dsp:sp>
    <dsp:sp modelId="{12CAF169-F2AB-4E3E-83A0-FD1DE527C0EE}">
      <dsp:nvSpPr>
        <dsp:cNvPr id="0" name=""/>
        <dsp:cNvSpPr/>
      </dsp:nvSpPr>
      <dsp:spPr>
        <a:xfrm>
          <a:off x="86815" y="303815"/>
          <a:ext cx="2626947" cy="2918804"/>
        </a:xfrm>
        <a:prstGeom prst="ellipse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43000" r="-43000"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/>
      </dsp:style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F364D9C-0D68-4D3C-BBA3-4D85BF3D4E04}">
      <dsp:nvSpPr>
        <dsp:cNvPr id="0" name=""/>
        <dsp:cNvSpPr/>
      </dsp:nvSpPr>
      <dsp:spPr>
        <a:xfrm>
          <a:off x="1981840" y="1786428"/>
          <a:ext cx="5176655" cy="1388314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095725" tIns="60960" rIns="60960" bIns="6096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Ещё через шесть лет английским учёным Аланом Тьюрингом была разработана концепция машины, ставшая теоретической основой для нынешних компьютеров.</a:t>
          </a:r>
          <a:endParaRPr lang="ru-RU" sz="1600" kern="1200" dirty="0"/>
        </a:p>
      </dsp:txBody>
      <dsp:txXfrm>
        <a:off x="2049612" y="1854200"/>
        <a:ext cx="5041111" cy="1252770"/>
      </dsp:txXfrm>
    </dsp:sp>
    <dsp:sp modelId="{E147C343-37A9-417E-9DA1-82DDBD4A6F98}">
      <dsp:nvSpPr>
        <dsp:cNvPr id="0" name=""/>
        <dsp:cNvSpPr/>
      </dsp:nvSpPr>
      <dsp:spPr>
        <a:xfrm>
          <a:off x="546360" y="425657"/>
          <a:ext cx="2400026" cy="2400386"/>
        </a:xfrm>
        <a:prstGeom prst="ellipse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2000" b="-2000"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matrix3">
  <dgm:title val=""/>
  <dgm:desc val=""/>
  <dgm:catLst>
    <dgm:cat type="matrix" pri="1000"/>
    <dgm:cat type="convert" pri="18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0" destOrd="0"/>
        <dgm:cxn modelId="8" srcId="0" destId="4" srcOrd="1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matrix">
    <dgm:varLst>
      <dgm:chMax val="1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w" for="ch" forName="diamond" refType="w"/>
          <dgm:constr type="h" for="ch" forName="diamond" refType="h"/>
          <dgm:constr type="w" for="ch" forName="quad1" refType="w" fact="0.39"/>
          <dgm:constr type="h" for="ch" forName="quad1" refType="h" fact="0.39"/>
          <dgm:constr type="ctrX" for="ch" forName="quad1" refType="w" fact="0.29"/>
          <dgm:constr type="ctrY" for="ch" forName="quad1" refType="h" fact="0.29"/>
          <dgm:constr type="w" for="ch" forName="quad2" refType="w" fact="0.39"/>
          <dgm:constr type="h" for="ch" forName="quad2" refType="h" fact="0.39"/>
          <dgm:constr type="ctrX" for="ch" forName="quad2" refType="w" fact="0.71"/>
          <dgm:constr type="ctrY" for="ch" forName="quad2" refType="h" fact="0.29"/>
          <dgm:constr type="w" for="ch" forName="quad3" refType="w" fact="0.39"/>
          <dgm:constr type="h" for="ch" forName="quad3" refType="h" fact="0.39"/>
          <dgm:constr type="ctrX" for="ch" forName="quad3" refType="w" fact="0.29"/>
          <dgm:constr type="ctrY" for="ch" forName="quad3" refType="h" fact="0.71"/>
          <dgm:constr type="w" for="ch" forName="quad4" refType="w" fact="0.39"/>
          <dgm:constr type="h" for="ch" forName="quad4" refType="h" fact="0.39"/>
          <dgm:constr type="ctrX" for="ch" forName="quad4" refType="w" fact="0.71"/>
          <dgm:constr type="ctrY" for="ch" forName="quad4" refType="h" fact="0.71"/>
          <dgm:constr type="primFontSz" for="des" ptType="node" op="equ" val="65"/>
        </dgm:constrLst>
      </dgm:if>
      <dgm:else name="Name2">
        <dgm:constrLst>
          <dgm:constr type="w" for="ch" forName="diamond" refType="w"/>
          <dgm:constr type="h" for="ch" forName="diamond" refType="h"/>
          <dgm:constr type="w" for="ch" forName="quad1" refType="w" fact="0.39"/>
          <dgm:constr type="h" for="ch" forName="quad1" refType="h" fact="0.39"/>
          <dgm:constr type="ctrX" for="ch" forName="quad1" refType="w" fact="0.71"/>
          <dgm:constr type="ctrY" for="ch" forName="quad1" refType="h" fact="0.29"/>
          <dgm:constr type="w" for="ch" forName="quad2" refType="w" fact="0.39"/>
          <dgm:constr type="h" for="ch" forName="quad2" refType="h" fact="0.39"/>
          <dgm:constr type="ctrX" for="ch" forName="quad2" refType="w" fact="0.29"/>
          <dgm:constr type="ctrY" for="ch" forName="quad2" refType="h" fact="0.29"/>
          <dgm:constr type="w" for="ch" forName="quad3" refType="w" fact="0.39"/>
          <dgm:constr type="h" for="ch" forName="quad3" refType="h" fact="0.39"/>
          <dgm:constr type="ctrX" for="ch" forName="quad3" refType="w" fact="0.71"/>
          <dgm:constr type="ctrY" for="ch" forName="quad3" refType="h" fact="0.71"/>
          <dgm:constr type="w" for="ch" forName="quad4" refType="w" fact="0.39"/>
          <dgm:constr type="h" for="ch" forName="quad4" refType="h" fact="0.39"/>
          <dgm:constr type="ctrX" for="ch" forName="quad4" refType="w" fact="0.29"/>
          <dgm:constr type="ctrY" for="ch" forName="quad4" refType="h" fact="0.71"/>
          <dgm:constr type="primFontSz" for="des" ptType="node" op="equ" val="65"/>
        </dgm:constrLst>
      </dgm:else>
    </dgm:choose>
    <dgm:ruleLst/>
    <dgm:choose name="Name3">
      <dgm:if name="Name4" axis="ch" ptType="node" func="cnt" op="gte" val="1">
        <dgm:layoutNode name="diamond" styleLbl="bgShp">
          <dgm:alg type="sp"/>
          <dgm:shape xmlns:r="http://schemas.openxmlformats.org/officeDocument/2006/relationships" type="diamond" r:blip="">
            <dgm:adjLst/>
          </dgm:shape>
          <dgm:presOf/>
          <dgm:constrLst>
            <dgm:constr type="w" refType="h" op="equ"/>
          </dgm:constrLst>
          <dgm:ruleLst/>
        </dgm:layoutNode>
        <dgm:layoutNode name="quad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3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4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5"/>
    </dgm:choose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8/layout/AlternatingPictureCircles">
  <dgm:title val=""/>
  <dgm:desc val=""/>
  <dgm:catLst>
    <dgm:cat type="picture" pri="17000"/>
    <dgm:cat type="pictureconvert" pri="17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40" srcId="0" destId="10" srcOrd="0" destOrd="0"/>
        <dgm:cxn modelId="5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  <dgm:cxn modelId="70" srcId="0" destId="40" srcOrd="3" destOrd="0"/>
      </dgm:cxnLst>
      <dgm:bg/>
      <dgm:whole/>
    </dgm:dataModel>
  </dgm:clrData>
  <dgm:layoutNode name="Name0">
    <dgm:varLst>
      <dgm:chMax/>
      <dgm:chPref/>
      <dgm:dir/>
    </dgm:varLst>
    <dgm:alg type="lin">
      <dgm:param type="linDir" val="fromT"/>
      <dgm:param type="fallback" val="2D"/>
      <dgm:param type="horzAlign" val="ctr"/>
      <dgm:param type="nodeVertAlign" val="t"/>
    </dgm:alg>
    <dgm:shape xmlns:r="http://schemas.openxmlformats.org/officeDocument/2006/relationships" r:blip="">
      <dgm:adjLst/>
    </dgm:shape>
    <dgm:choose name="Name1">
      <dgm:if name="Name2" axis="ch" ptType="node" func="cnt" op="gte" val="2">
        <dgm:constrLst>
          <dgm:constr type="primFontSz" for="des" ptType="node" op="equ" val="65"/>
          <dgm:constr type="w" for="ch" forName="composite" refType="h" refFor="ch" refForName="composite" fact="2.9499"/>
          <dgm:constr type="h" for="ch" forName="composite" refType="h"/>
          <dgm:constr type="h" for="ch" forName="ConnectorComposite" refType="w" refFor="ch" refForName="composite" op="equ" fact="0.1685"/>
          <dgm:constr type="w" for="ch" forName="ConnectorComposite" refType="h" refFor="ch" refForName="ConnectorComposite" op="equ"/>
        </dgm:constrLst>
      </dgm:if>
      <dgm:else name="Name3">
        <dgm:constrLst>
          <dgm:constr type="primFontSz" for="des" ptType="node" op="equ" val="65"/>
          <dgm:constr type="w" for="ch" forName="composite" refType="h" refFor="ch" refForName="composite" fact="1.9752"/>
          <dgm:constr type="h" for="ch" forName="composite" refType="h"/>
          <dgm:constr type="h" for="ch" forName="ConnectorComposite" refType="w" refFor="ch" refForName="composite" op="equ" fact="0.1685"/>
          <dgm:constr type="w" for="ch" forName="ConnectorComposite" refType="h" refFor="ch" refForName="ConnectorComposite" op="equ"/>
        </dgm:constrLst>
      </dgm:else>
    </dgm:choose>
    <dgm:forEach name="nodesForEach" axis="ch" ptType="node">
      <dgm:layoutNode name="composite">
        <dgm:alg type="composite"/>
        <dgm:shape xmlns:r="http://schemas.openxmlformats.org/officeDocument/2006/relationships" r:blip="">
          <dgm:adjLst/>
        </dgm:shape>
        <dgm:choose name="Name4">
          <dgm:if name="Name5" axis="precedSib" ptType="sibTrans" func="cnt" op="lte" val="0">
            <dgm:choose name="Name6">
              <dgm:if name="Name7" axis="followSib" ptType="sibTrans" func="cnt" op="lte" val="0">
                <dgm:choose name="Name8">
                  <dgm:if name="Name9" func="var" arg="dir" op="equ" val="norm">
                    <dgm:constrLst>
                      <dgm:constr type="l" for="ch" forName="Accent" refType="w" fact="0.4937"/>
                      <dgm:constr type="t" for="ch" forName="Accent" refType="h" fact="0"/>
                      <dgm:constr type="h" for="ch" forName="Accent" refType="w" refFor="ch" refForName="Accent"/>
                      <dgm:constr type="w" for="ch" forName="Accent" refType="w" fact="0.5063"/>
                      <dgm:constr type="l" for="ch" forName="Parent" refType="w" fact="0.5494"/>
                      <dgm:constr type="t" for="ch" forName="Parent" refType="h" fact="0.11"/>
                      <dgm:constr type="h" for="ch" forName="Parent" refType="w" refFor="ch" refForName="Parent"/>
                      <dgm:constr type="w" for="ch" forName="Parent" refType="w" fact="0.3949"/>
                      <dgm:constr type="l" for="ch" forName="Image" refType="w" fact="0"/>
                      <dgm:constr type="t" for="ch" forName="Image" refType="h" fact="0.035"/>
                      <dgm:constr type="h" for="ch" forName="Image" refType="h" fact="0.93"/>
                      <dgm:constr type="w" for="ch" forName="Image" refType="w" fact="0.6227"/>
                    </dgm:constrLst>
                  </dgm:if>
                  <dgm:else name="Name10">
                    <dgm:constrLst>
                      <dgm:constr type="l" for="ch" forName="Accent" refType="w" fact="0"/>
                      <dgm:constr type="t" for="ch" forName="Accent" refType="h" fact="0"/>
                      <dgm:constr type="h" for="ch" forName="Accent" refType="w" refFor="ch" refForName="Accent"/>
                      <dgm:constr type="w" for="ch" forName="Accent" refType="w" fact="0.5063"/>
                      <dgm:constr type="l" for="ch" forName="Parent" refType="w" fact="0.0557"/>
                      <dgm:constr type="t" for="ch" forName="Parent" refType="h" fact="0.11"/>
                      <dgm:constr type="h" for="ch" forName="Parent" refType="w" refFor="ch" refForName="Parent"/>
                      <dgm:constr type="w" for="ch" forName="Parent" refType="w" fact="0.3949"/>
                      <dgm:constr type="l" for="ch" forName="Image" refType="w" fact="0.3773"/>
                      <dgm:constr type="t" for="ch" forName="Image" refType="h" fact="0.035"/>
                      <dgm:constr type="h" for="ch" forName="Image" refType="h" fact="0.93"/>
                      <dgm:constr type="w" for="ch" forName="Image" refType="w" fact="0.6227"/>
                    </dgm:constrLst>
                  </dgm:else>
                </dgm:choose>
              </dgm:if>
              <dgm:else name="Name11">
                <dgm:choose name="Name12">
                  <dgm:if name="Name13" func="var" arg="dir" op="equ" val="norm">
                    <dgm:choose name="Name14">
                      <dgm:if name="Name15" axis="self" ptType="node" func="posOdd" op="equ" val="1">
                        <dgm:constrLst>
                          <dgm:constr type="l" for="ch" forName="Accent" refType="w" fact="0.3305"/>
                          <dgm:constr type="t" for="ch" forName="Accent" refType="w" fact="0"/>
                          <dgm:constr type="h" for="ch" forName="Accent" refType="w" refFor="ch" refForName="Accent"/>
                          <dgm:constr type="w" for="ch" forName="Accent" refType="w" fact="0.339"/>
                          <dgm:constr type="l" for="ch" forName="Parent" refType="w" fact="0.3678"/>
                          <dgm:constr type="t" for="ch" forName="Parent" refType="w" fact="0.0373"/>
                          <dgm:constr type="h" for="ch" forName="Parent" refType="w" refFor="ch" refForName="Parent"/>
                          <dgm:constr type="w" for="ch" forName="Parent" refType="w" fact="0.2644"/>
                          <dgm:constr type="l" for="ch" forName="Image" refType="w" fact="0"/>
                          <dgm:constr type="t" for="ch" forName="Image" refType="h" fact="0.035"/>
                          <dgm:constr type="h" for="ch" forName="Image" refType="h" fact="0.93"/>
                          <dgm:constr type="w" for="ch" forName="Image" refType="w" fact="0.4169"/>
                          <dgm:constr type="r" for="ch" forName="Space" refType="w"/>
                          <dgm:constr type="t" for="ch" forName="Space" refType="h" fact="0"/>
                          <dgm:constr type="h" for="ch" forName="Space" refType="h"/>
                          <dgm:constr type="w" for="ch" forName="Space" refType="w" fact="0.3305"/>
                        </dgm:constrLst>
                      </dgm:if>
                      <dgm:else name="Name16">
                        <dgm:constrLst>
                          <dgm:constr type="l" for="ch" forName="Accent" refType="w" fact="0.3305"/>
                          <dgm:constr type="t" for="ch" forName="Accent" refType="w" fact="0"/>
                          <dgm:constr type="h" for="ch" forName="Accent" refType="w" refFor="ch" refForName="Accent"/>
                          <dgm:constr type="w" for="ch" forName="Accent" refType="w" fact="0.339"/>
                          <dgm:constr type="l" for="ch" forName="Parent" refType="w" fact="0.3678"/>
                          <dgm:constr type="t" for="ch" forName="Parent" refType="w" fact="0.0373"/>
                          <dgm:constr type="h" for="ch" forName="Parent" refType="w" refFor="ch" refForName="Parent"/>
                          <dgm:constr type="w" for="ch" forName="Parent" refType="w" fact="0.2644"/>
                          <dgm:constr type="r" for="ch" forName="Image" refType="w"/>
                          <dgm:constr type="t" for="ch" forName="Image" refType="h" fact="0.035"/>
                          <dgm:constr type="h" for="ch" forName="Image" refType="h" fact="0.93"/>
                          <dgm:constr type="w" for="ch" forName="Image" refType="w" fact="0.4169"/>
                          <dgm:constr type="l" for="ch" forName="Space" refType="w" fact="0"/>
                          <dgm:constr type="t" for="ch" forName="Space" refType="h" fact="0"/>
                          <dgm:constr type="h" for="ch" forName="Space" refType="h"/>
                          <dgm:constr type="w" for="ch" forName="Space" refType="w" fact="0.3305"/>
                        </dgm:constrLst>
                      </dgm:else>
                    </dgm:choose>
                  </dgm:if>
                  <dgm:else name="Name17">
                    <dgm:choose name="Name18">
                      <dgm:if name="Name19" axis="self" ptType="node" func="posOdd" op="equ" val="1">
                        <dgm:constrLst>
                          <dgm:constr type="l" for="ch" forName="Accent" refType="w" fact="0.3305"/>
                          <dgm:constr type="t" for="ch" forName="Accent" refType="w" fact="0"/>
                          <dgm:constr type="h" for="ch" forName="Accent" refType="w" refFor="ch" refForName="Accent"/>
                          <dgm:constr type="w" for="ch" forName="Accent" refType="w" fact="0.339"/>
                          <dgm:constr type="l" for="ch" forName="Parent" refType="w" fact="0.3678"/>
                          <dgm:constr type="t" for="ch" forName="Parent" refType="w" fact="0.0373"/>
                          <dgm:constr type="h" for="ch" forName="Parent" refType="w" refFor="ch" refForName="Parent"/>
                          <dgm:constr type="w" for="ch" forName="Parent" refType="w" fact="0.2644"/>
                          <dgm:constr type="r" for="ch" forName="Image" refType="w"/>
                          <dgm:constr type="t" for="ch" forName="Image" refType="h" fact="0.035"/>
                          <dgm:constr type="h" for="ch" forName="Image" refType="h" fact="0.93"/>
                          <dgm:constr type="w" for="ch" forName="Image" refType="w" fact="0.4169"/>
                          <dgm:constr type="l" for="ch" forName="Space" refType="w" fact="0"/>
                          <dgm:constr type="t" for="ch" forName="Space" refType="h" fact="0"/>
                          <dgm:constr type="h" for="ch" forName="Space" refType="h"/>
                          <dgm:constr type="w" for="ch" forName="Space" refType="w" fact="0.3305"/>
                        </dgm:constrLst>
                      </dgm:if>
                      <dgm:else name="Name20">
                        <dgm:constrLst>
                          <dgm:constr type="l" for="ch" forName="Accent" refType="w" fact="0.3305"/>
                          <dgm:constr type="t" for="ch" forName="Accent" refType="w" fact="0"/>
                          <dgm:constr type="h" for="ch" forName="Accent" refType="w" refFor="ch" refForName="Accent"/>
                          <dgm:constr type="w" for="ch" forName="Accent" refType="w" fact="0.339"/>
                          <dgm:constr type="l" for="ch" forName="Parent" refType="w" fact="0.3678"/>
                          <dgm:constr type="t" for="ch" forName="Parent" refType="w" fact="0.0373"/>
                          <dgm:constr type="h" for="ch" forName="Parent" refType="w" refFor="ch" refForName="Parent"/>
                          <dgm:constr type="w" for="ch" forName="Parent" refType="w" fact="0.2644"/>
                          <dgm:constr type="l" for="ch" forName="Image" refType="w" fact="0"/>
                          <dgm:constr type="t" for="ch" forName="Image" refType="h" fact="0.035"/>
                          <dgm:constr type="h" for="ch" forName="Image" refType="h" fact="0.93"/>
                          <dgm:constr type="w" for="ch" forName="Image" refType="w" fact="0.4169"/>
                          <dgm:constr type="r" for="ch" forName="Space" refType="w"/>
                          <dgm:constr type="t" for="ch" forName="Space" refType="h" fact="0"/>
                          <dgm:constr type="h" for="ch" forName="Space" refType="h"/>
                          <dgm:constr type="w" for="ch" forName="Space" refType="w" fact="0.3305"/>
                        </dgm:constrLst>
                      </dgm:else>
                    </dgm:choose>
                  </dgm:else>
                </dgm:choose>
              </dgm:else>
            </dgm:choose>
          </dgm:if>
          <dgm:else name="Name21">
            <dgm:choose name="Name22">
              <dgm:if name="Name23" func="var" arg="dir" op="equ" val="norm">
                <dgm:choose name="Name24">
                  <dgm:if name="Name25" axis="self" ptType="node" func="posOdd" op="equ" val="1">
                    <dgm:constrLst>
                      <dgm:constr type="l" for="ch" forName="Accent" refType="w" fact="0.3305"/>
                      <dgm:constr type="t" for="ch" forName="Accent" refType="w" fact="0"/>
                      <dgm:constr type="h" for="ch" forName="Accent" refType="w" refFor="ch" refForName="Accent"/>
                      <dgm:constr type="w" for="ch" forName="Accent" refType="w" fact="0.339"/>
                      <dgm:constr type="l" for="ch" forName="Parent" refType="w" fact="0.3678"/>
                      <dgm:constr type="t" for="ch" forName="Parent" refType="w" fact="0.0373"/>
                      <dgm:constr type="h" for="ch" forName="Parent" refType="w" refFor="ch" refForName="Parent"/>
                      <dgm:constr type="w" for="ch" forName="Parent" refType="w" fact="0.2644"/>
                      <dgm:constr type="l" for="ch" forName="Image" refType="w" fact="0"/>
                      <dgm:constr type="t" for="ch" forName="Image" refType="h" fact="0.035"/>
                      <dgm:constr type="h" for="ch" forName="Image" refType="h" fact="0.93"/>
                      <dgm:constr type="w" for="ch" forName="Image" refType="w" fact="0.4169"/>
                      <dgm:constr type="r" for="ch" forName="Space" refType="w"/>
                      <dgm:constr type="t" for="ch" forName="Space" refType="h" fact="0"/>
                      <dgm:constr type="h" for="ch" forName="Space" refType="h"/>
                      <dgm:constr type="w" for="ch" forName="Space" refType="w" fact="0.3305"/>
                    </dgm:constrLst>
                  </dgm:if>
                  <dgm:else name="Name26">
                    <dgm:constrLst>
                      <dgm:constr type="l" for="ch" forName="Accent" refType="w" fact="0.3305"/>
                      <dgm:constr type="t" for="ch" forName="Accent" refType="w" fact="0"/>
                      <dgm:constr type="h" for="ch" forName="Accent" refType="w" refFor="ch" refForName="Accent"/>
                      <dgm:constr type="w" for="ch" forName="Accent" refType="w" fact="0.339"/>
                      <dgm:constr type="l" for="ch" forName="Parent" refType="w" fact="0.3678"/>
                      <dgm:constr type="t" for="ch" forName="Parent" refType="w" fact="0.0373"/>
                      <dgm:constr type="h" for="ch" forName="Parent" refType="w" refFor="ch" refForName="Parent"/>
                      <dgm:constr type="w" for="ch" forName="Parent" refType="w" fact="0.2644"/>
                      <dgm:constr type="r" for="ch" forName="Image" refType="w"/>
                      <dgm:constr type="t" for="ch" forName="Image" refType="h" fact="0.035"/>
                      <dgm:constr type="h" for="ch" forName="Image" refType="h" fact="0.93"/>
                      <dgm:constr type="w" for="ch" forName="Image" refType="w" fact="0.4169"/>
                      <dgm:constr type="l" for="ch" forName="Space" refType="w" fact="0"/>
                      <dgm:constr type="t" for="ch" forName="Space" refType="h" fact="0"/>
                      <dgm:constr type="h" for="ch" forName="Space" refType="h"/>
                      <dgm:constr type="w" for="ch" forName="Space" refType="w" fact="0.3305"/>
                    </dgm:constrLst>
                  </dgm:else>
                </dgm:choose>
              </dgm:if>
              <dgm:else name="Name27">
                <dgm:choose name="Name28">
                  <dgm:if name="Name29" axis="self" ptType="node" func="posOdd" op="equ" val="1">
                    <dgm:constrLst>
                      <dgm:constr type="l" for="ch" forName="Accent" refType="w" fact="0.3305"/>
                      <dgm:constr type="t" for="ch" forName="Accent" refType="w" fact="0"/>
                      <dgm:constr type="h" for="ch" forName="Accent" refType="w" refFor="ch" refForName="Accent"/>
                      <dgm:constr type="w" for="ch" forName="Accent" refType="w" fact="0.339"/>
                      <dgm:constr type="l" for="ch" forName="Parent" refType="w" fact="0.3678"/>
                      <dgm:constr type="t" for="ch" forName="Parent" refType="w" fact="0.0373"/>
                      <dgm:constr type="h" for="ch" forName="Parent" refType="w" refFor="ch" refForName="Parent"/>
                      <dgm:constr type="w" for="ch" forName="Parent" refType="w" fact="0.2644"/>
                      <dgm:constr type="r" for="ch" forName="Image" refType="w"/>
                      <dgm:constr type="t" for="ch" forName="Image" refType="h" fact="0.035"/>
                      <dgm:constr type="h" for="ch" forName="Image" refType="h" fact="0.93"/>
                      <dgm:constr type="w" for="ch" forName="Image" refType="w" fact="0.4169"/>
                      <dgm:constr type="l" for="ch" forName="Space" refType="w" fact="0"/>
                      <dgm:constr type="t" for="ch" forName="Space" refType="h" fact="0"/>
                      <dgm:constr type="h" for="ch" forName="Space" refType="h"/>
                      <dgm:constr type="w" for="ch" forName="Space" refType="w" fact="0.3305"/>
                    </dgm:constrLst>
                  </dgm:if>
                  <dgm:else name="Name30">
                    <dgm:constrLst>
                      <dgm:constr type="l" for="ch" forName="Accent" refType="w" fact="0.3305"/>
                      <dgm:constr type="t" for="ch" forName="Accent" refType="w" fact="0"/>
                      <dgm:constr type="h" for="ch" forName="Accent" refType="w" refFor="ch" refForName="Accent"/>
                      <dgm:constr type="w" for="ch" forName="Accent" refType="w" fact="0.339"/>
                      <dgm:constr type="l" for="ch" forName="Parent" refType="w" fact="0.3678"/>
                      <dgm:constr type="t" for="ch" forName="Parent" refType="w" fact="0.0373"/>
                      <dgm:constr type="h" for="ch" forName="Parent" refType="w" refFor="ch" refForName="Parent"/>
                      <dgm:constr type="w" for="ch" forName="Parent" refType="w" fact="0.2644"/>
                      <dgm:constr type="l" for="ch" forName="Image" refType="w" fact="0"/>
                      <dgm:constr type="t" for="ch" forName="Image" refType="h" fact="0.035"/>
                      <dgm:constr type="h" for="ch" forName="Image" refType="h" fact="0.93"/>
                      <dgm:constr type="w" for="ch" forName="Image" refType="w" fact="0.4169"/>
                      <dgm:constr type="r" for="ch" forName="Space" refType="w"/>
                      <dgm:constr type="t" for="ch" forName="Space" refType="h" fact="0"/>
                      <dgm:constr type="h" for="ch" forName="Space" refType="h"/>
                      <dgm:constr type="w" for="ch" forName="Space" refType="w" fact="0.3305"/>
                    </dgm:constrLst>
                  </dgm:else>
                </dgm:choose>
              </dgm:else>
            </dgm:choose>
          </dgm:else>
        </dgm:choose>
        <dgm:layoutNode name="Accent" styleLbl="alignNode1">
          <dgm:varLst>
            <dgm:chMax val="0"/>
            <dgm:chPref val="0"/>
          </dgm:varLst>
          <dgm:alg type="sp"/>
          <dgm:shape xmlns:r="http://schemas.openxmlformats.org/officeDocument/2006/relationships" type="donut" r:blip="">
            <dgm:adjLst>
              <dgm:adj idx="1" val="0.1101"/>
            </dgm:adjLst>
          </dgm:shape>
          <dgm:presOf/>
        </dgm:layoutNode>
        <dgm:layoutNode name="Image" styleLbl="bgImgPlace1">
          <dgm:varLst>
            <dgm:chMax val="0"/>
            <dgm:chPref val="0"/>
            <dgm:bulletEnabled val="1"/>
          </dgm:varLst>
          <dgm:alg type="sp"/>
          <dgm:shape xmlns:r="http://schemas.openxmlformats.org/officeDocument/2006/relationships" type="rect" r:blip="" blipPhldr="1">
            <dgm:adjLst/>
          </dgm:shape>
          <dgm:presOf/>
        </dgm:layoutNode>
        <dgm:layoutNode name="Parent" styleLbl="fgAccFollowNode1">
          <dgm:varLst>
            <dgm:chMax val="0"/>
            <dgm:chPref val="0"/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ellipse" r:blip="">
            <dgm:adjLst/>
          </dgm:shape>
          <dgm:presOf axis="desOrSelf" ptType="node"/>
          <dgm:constrLst>
            <dgm:constr type="lMarg" refType="primFontSz" fact="0"/>
            <dgm:constr type="rMarg" refType="primFontSz" fact="0"/>
            <dgm:constr type="tMarg" refType="primFontSz" fact="0"/>
            <dgm:constr type="bMarg" refType="primFontSz" fact="0"/>
          </dgm:constrLst>
          <dgm:ruleLst>
            <dgm:rule type="primFontSz" val="5" fact="NaN" max="NaN"/>
          </dgm:ruleLst>
        </dgm:layoutNode>
        <dgm:layoutNode name="Space">
          <dgm:varLst>
            <dgm:chMax val="0"/>
            <dgm:chPref val="0"/>
          </dgm:varLst>
          <dgm:alg type="sp"/>
          <dgm:shape xmlns:r="http://schemas.openxmlformats.org/officeDocument/2006/relationships" r:blip="">
            <dgm:adjLst/>
          </dgm:shape>
          <dgm:presOf/>
        </dgm:layoutNode>
      </dgm:layoutNode>
      <dgm:forEach name="Name31" axis="followSib" ptType="sibTrans" cnt="1">
        <dgm:layoutNode name="ConnectorComposite">
          <dgm:alg type="composite">
            <dgm:param type="ar" val=".4"/>
          </dgm:alg>
          <dgm:shape xmlns:r="http://schemas.openxmlformats.org/officeDocument/2006/relationships" r:blip="">
            <dgm:adjLst/>
          </dgm:shape>
          <dgm:constrLst>
            <dgm:constr type="l" for="ch" forName="TopSpacing" refType="w" fact="0"/>
            <dgm:constr type="t" for="ch" forName="TopSpacing" refType="h" fact="0"/>
            <dgm:constr type="h" for="ch" forName="TopSpacing" refType="h" fact="0.3"/>
            <dgm:constr type="w" for="ch" forName="TopSpacing" refType="w"/>
            <dgm:constr type="l" for="ch" forName="Connector" refType="w" fact="0"/>
            <dgm:constr type="t" for="ch" forName="Connector" refType="h" fact="0.3"/>
            <dgm:constr type="h" for="ch" forName="Connector" refType="h" fact="0.4"/>
            <dgm:constr type="w" for="ch" forName="Connector" refType="h" refFor="ch" refForName="Connector"/>
            <dgm:constr type="l" for="ch" forName="BottomSpacing" refType="w" fact="0"/>
            <dgm:constr type="t" for="ch" forName="BottomSpacing" refType="h" fact="0.7"/>
            <dgm:constr type="h" for="ch" forName="BottomSpacing" refType="h" fact="0.3"/>
            <dgm:constr type="w" for="ch" forName="BottomSpacing" refType="w"/>
          </dgm:constrLst>
          <dgm:layoutNode name="TopSpacing">
            <dgm:alg type="sp"/>
            <dgm:shape xmlns:r="http://schemas.openxmlformats.org/officeDocument/2006/relationships" r:blip="">
              <dgm:adjLst/>
            </dgm:shape>
          </dgm:layoutNode>
          <dgm:layoutNode name="Connector" styleLbl="alignNode1">
            <dgm:alg type="sp"/>
            <dgm:shape xmlns:r="http://schemas.openxmlformats.org/officeDocument/2006/relationships" type="flowChartConnector" r:blip="">
              <dgm:adjLst/>
            </dgm:shape>
            <dgm:presOf/>
          </dgm:layoutNode>
          <dgm:layoutNode name="BottomSpacing">
            <dgm:alg type="sp"/>
            <dgm:shape xmlns:r="http://schemas.openxmlformats.org/officeDocument/2006/relationships" r:blip="">
              <dgm:adjLst/>
            </dgm:shape>
          </dgm:layoutNode>
        </dgm:layoutNode>
      </dgm:forEach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8/layout/PictureStrips">
  <dgm:title val=""/>
  <dgm:desc val=""/>
  <dgm:catLst>
    <dgm:cat type="list" pri="12500"/>
    <dgm:cat type="picture" pri="13000"/>
    <dgm:cat type="pictureconvert" pri="13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40" srcId="0" destId="10" srcOrd="0" destOrd="0"/>
        <dgm:cxn modelId="5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  <dgm:cxn modelId="70" srcId="0" destId="40" srcOrd="2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snake">
          <dgm:param type="off" val="ctr"/>
        </dgm:alg>
      </dgm:if>
      <dgm:else name="Name3">
        <dgm:alg type="snake">
          <dgm:param type="off" val="ctr"/>
          <dgm:param type="grDir" val="tR"/>
        </dgm:alg>
      </dgm:else>
    </dgm:choose>
    <dgm:shape xmlns:r="http://schemas.openxmlformats.org/officeDocument/2006/relationships" r:blip="">
      <dgm:adjLst/>
    </dgm:shape>
    <dgm:constrLst>
      <dgm:constr type="primFontSz" for="des" ptType="node" op="equ" val="65"/>
      <dgm:constr type="w" for="ch" forName="composite" refType="w"/>
      <dgm:constr type="h" for="ch" forName="composite" refType="h"/>
      <dgm:constr type="sp" refType="h" refFor="ch" refForName="composite" op="equ" fact="0.1"/>
      <dgm:constr type="h" for="ch" forName="sibTrans" refType="h" refFor="ch" refForName="composite" op="equ" fact="0.1"/>
      <dgm:constr type="w" for="ch" forName="sibTrans" refType="h" refFor="ch" refForName="sibTrans" op="equ"/>
    </dgm:constrLst>
    <dgm:forEach name="nodesForEach" axis="ch" ptType="node">
      <dgm:layoutNode name="composite">
        <dgm:alg type="composite">
          <dgm:param type="ar" val="3"/>
        </dgm:alg>
        <dgm:shape xmlns:r="http://schemas.openxmlformats.org/officeDocument/2006/relationships" r:blip="">
          <dgm:adjLst/>
        </dgm:shape>
        <dgm:choose name="Name4">
          <dgm:if name="Name5" func="var" arg="dir" op="equ" val="norm">
            <dgm:constrLst>
              <dgm:constr type="l" for="ch" forName="rect1" refType="w" fact="0.04"/>
              <dgm:constr type="t" for="ch" forName="rect1" refType="h" fact="0.13"/>
              <dgm:constr type="w" for="ch" forName="rect1" refType="w" fact="0.96"/>
              <dgm:constr type="h" for="ch" forName="rect1" refType="h" fact="0.9"/>
              <dgm:constr type="l" for="ch" forName="rect2" refType="w" fact="0"/>
              <dgm:constr type="t" for="ch" forName="rect2" refType="h" fact="0"/>
              <dgm:constr type="w" for="ch" forName="rect2" refType="w" fact="0.21"/>
              <dgm:constr type="h" for="ch" forName="rect2" refType="w" fact="0.315"/>
            </dgm:constrLst>
          </dgm:if>
          <dgm:else name="Name6">
            <dgm:constrLst>
              <dgm:constr type="l" for="ch" forName="rect1" refType="w" fact="0"/>
              <dgm:constr type="t" for="ch" forName="rect1" refType="h" fact="0.13"/>
              <dgm:constr type="w" for="ch" forName="rect1" refType="w" fact="0.96"/>
              <dgm:constr type="h" for="ch" forName="rect1" refType="h" fact="0.9"/>
              <dgm:constr type="l" for="ch" forName="rect2" refType="w" fact="0.79"/>
              <dgm:constr type="t" for="ch" forName="rect2" refType="h" fact="0"/>
              <dgm:constr type="w" for="ch" forName="rect2" refType="w" fact="0.21"/>
              <dgm:constr type="h" for="ch" forName="rect2" refType="w" fact="0.315"/>
            </dgm:constrLst>
          </dgm:else>
        </dgm:choose>
        <dgm:layoutNode name="rect1" styleLbl="trAlignAcc1">
          <dgm:varLst>
            <dgm:bulletEnabled val="1"/>
          </dgm:varLst>
          <dgm:alg type="tx">
            <dgm:param type="parTxLTRAlign" val="l"/>
          </dgm:alg>
          <dgm:shape xmlns:r="http://schemas.openxmlformats.org/officeDocument/2006/relationships" type="rect" r:blip="">
            <dgm:adjLst/>
          </dgm:shape>
          <dgm:presOf axis="desOrSelf" ptType="node"/>
          <dgm:choose name="Name7">
            <dgm:if name="Name8" func="var" arg="dir" op="equ" val="norm">
              <dgm:constrLst>
                <dgm:constr type="lMarg" refType="w" fact="0.6"/>
                <dgm:constr type="rMarg" refType="primFontSz" fact="0.3"/>
                <dgm:constr type="tMarg" refType="primFontSz" fact="0.3"/>
                <dgm:constr type="bMarg" refType="primFontSz" fact="0.3"/>
              </dgm:constrLst>
            </dgm:if>
            <dgm:else name="Name9">
              <dgm:constrLst>
                <dgm:constr type="lMarg" refType="primFontSz" fact="0.3"/>
                <dgm:constr type="rMarg" refType="w" fact="0.6"/>
                <dgm:constr type="tMarg" refType="primFontSz" fact="0.3"/>
                <dgm:constr type="bMarg" refType="primFontSz" fact="0.3"/>
              </dgm:constrLst>
            </dgm:else>
          </dgm:choose>
          <dgm:ruleLst>
            <dgm:rule type="primFontSz" val="5" fact="NaN" max="NaN"/>
          </dgm:ruleLst>
        </dgm:layoutNode>
        <dgm:layoutNode name="rect2" styleLbl="fgImgPlace1">
          <dgm:alg type="sp"/>
          <dgm:shape xmlns:r="http://schemas.openxmlformats.org/officeDocument/2006/relationships" type="rect" r:blip="" blipPhldr="1">
            <dgm:adjLst/>
          </dgm:shape>
          <dgm:presOf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8/layout/AscendingPictureAccentProcess">
  <dgm:title val=""/>
  <dgm:desc val=""/>
  <dgm:catLst>
    <dgm:cat type="process" pri="22500"/>
    <dgm:cat type="picture" pri="16000"/>
    <dgm:cat type="pictureconvert" pri="16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shape xmlns:r="http://schemas.openxmlformats.org/officeDocument/2006/relationships" r:blip="">
      <dgm:adjLst/>
    </dgm:shape>
    <dgm:choose name="Name1">
      <dgm:if name="Name2" axis="ch" ptType="node" func="cnt" op="equ" val="1">
        <dgm:choose name="Name3">
          <dgm:if name="Name4" func="var" arg="dir" op="equ" val="norm">
            <dgm:choose name="Name5">
              <dgm:if name="Name6" axis="des" func="maxDepth" op="gt" val="1">
                <dgm:alg type="composite">
                  <dgm:param type="ar" val="2.7"/>
                </dgm:alg>
                <dgm:constrLst>
                  <dgm:constr type="primFontSz" for="ch" forName="parTx1" op="equ" val="65"/>
                  <dgm:constr type="primFontSz" for="ch" forName="desTx1" op="equ" val="65"/>
                  <dgm:constr type="userD" refType="w" fact="0.0247"/>
                  <dgm:constr type="l" for="ch" forName="parTx1" refType="w" fact="0.2711"/>
                  <dgm:constr type="t" for="ch" forName="parTx1" refType="h" fact="0.9603"/>
                  <dgm:constr type="w" for="ch" forName="parTx1" refType="w" fact="0.5325"/>
                  <dgm:constr type="h" for="ch" forName="parTx1" refType="h" fact="0.3856"/>
                  <dgm:constr type="ctrX" for="ch" forName="picture1" refType="w" fact="0.2469"/>
                  <dgm:constr type="ctrY" for="ch" forName="picture1" refType="h" fact="0.9"/>
                  <dgm:constr type="w" for="ch" forName="picture1" refType="w" fact="0.2469"/>
                  <dgm:constr type="h" for="ch" forName="picture1" refType="h" fact="0.6667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</dgm:constrLst>
              </dgm:if>
              <dgm:else name="Name7">
                <dgm:alg type="composite">
                  <dgm:param type="ar" val="2"/>
                </dgm:alg>
                <dgm:constrLst>
                  <dgm:constr type="primFontSz" for="ch" forName="parTx1" op="equ" val="65"/>
                  <dgm:constr type="userD" refType="w" fact="0.0333"/>
                  <dgm:constr type="l" for="ch" forName="parTx1" refType="w" fact="0.366"/>
                  <dgm:constr type="t" for="ch" forName="parTx1" refType="h" fact="0.7113"/>
                  <dgm:constr type="w" for="ch" forName="parTx1" refType="w" fact="0.7189"/>
                  <dgm:constr type="h" for="ch" forName="parTx1" refType="h" fact="0.3856"/>
                  <dgm:constr type="ctrX" for="ch" forName="picture1" refType="w" fact="0.3333"/>
                  <dgm:constr type="ctrY" for="ch" forName="picture1" refType="h" fact="0.6667"/>
                  <dgm:constr type="w" for="ch" forName="picture1" refType="w" fact="0.3333"/>
                  <dgm:constr type="h" for="ch" forName="picture1" refType="h" fact="0.6667"/>
                </dgm:constrLst>
              </dgm:else>
            </dgm:choose>
          </dgm:if>
          <dgm:else name="Name8">
            <dgm:choose name="Name9">
              <dgm:if name="Name10" axis="des" func="maxDepth" op="gt" val="1">
                <dgm:alg type="composite">
                  <dgm:param type="ar" val="2.7"/>
                </dgm:alg>
                <dgm:constrLst>
                  <dgm:constr type="primFontSz" for="ch" forName="parTx1" op="equ" val="65"/>
                  <dgm:constr type="primFontSz" for="ch" forName="desTx1" op="equ" val="65"/>
                  <dgm:constr type="userD" refType="w" fact="0.0247"/>
                  <dgm:constr type="r" for="ch" forName="parTx1" refType="w" fact="0.7289"/>
                  <dgm:constr type="t" for="ch" forName="parTx1" refType="h" fact="0.9603"/>
                  <dgm:constr type="w" for="ch" forName="parTx1" refType="w" fact="0.5325"/>
                  <dgm:constr type="h" for="ch" forName="parTx1" refType="h" fact="0.3856"/>
                  <dgm:constr type="ctrX" for="ch" forName="picture1" refType="w" fact="0.7531"/>
                  <dgm:constr type="ctrY" for="ch" forName="picture1" refType="h" fact="0.9"/>
                  <dgm:constr type="w" for="ch" forName="picture1" refType="w" fact="0.2469"/>
                  <dgm:constr type="h" for="ch" forName="picture1" refType="h" fact="0.6667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</dgm:constrLst>
              </dgm:if>
              <dgm:else name="Name11">
                <dgm:alg type="composite">
                  <dgm:param type="ar" val="2"/>
                </dgm:alg>
                <dgm:constrLst>
                  <dgm:constr type="primFontSz" for="ch" forName="parTx1" op="equ" val="65"/>
                  <dgm:constr type="userD" refType="w" fact="0.0333"/>
                  <dgm:constr type="r" for="ch" forName="parTx1" refType="w" fact="0.634"/>
                  <dgm:constr type="t" for="ch" forName="parTx1" refType="h" fact="0.7113"/>
                  <dgm:constr type="w" for="ch" forName="parTx1" refType="w" fact="0.7189"/>
                  <dgm:constr type="h" for="ch" forName="parTx1" refType="h" fact="0.3856"/>
                  <dgm:constr type="ctrX" for="ch" forName="picture1" refType="w" fact="0.6667"/>
                  <dgm:constr type="ctrY" for="ch" forName="picture1" refType="h" fact="0.6667"/>
                  <dgm:constr type="w" for="ch" forName="picture1" refType="w" fact="0.3333"/>
                  <dgm:constr type="h" for="ch" forName="picture1" refType="h" fact="0.6667"/>
                </dgm:constrLst>
              </dgm:else>
            </dgm:choose>
          </dgm:else>
        </dgm:choose>
      </dgm:if>
      <dgm:if name="Name12" axis="ch" ptType="node" func="cnt" op="equ" val="2">
        <dgm:choose name="Name13">
          <dgm:if name="Name14" func="var" arg="dir" op="equ" val="norm">
            <dgm:choose name="Name15">
              <dgm:if name="Name16" axis="des" func="maxDepth" op="gt" val="1">
                <dgm:alg type="composite">
                  <dgm:param type="ar" val="2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userD" refType="w" fact="0.0188"/>
                  <dgm:constr type="ctrX" for="ch" forName="dot1" refType="w" fact="0.3221"/>
                  <dgm:constr type="ctrY" for="ch" forName="dot1" refType="h" fact="0.5911"/>
                  <dgm:constr type="w" for="ch" forName="dot1" refType="userD"/>
                  <dgm:constr type="h" for="ch" forName="dot1" refType="userD"/>
                  <dgm:constr type="ctrX" for="ch" forName="dot2" refType="w" fact="0.3056"/>
                  <dgm:constr type="ctrY" for="ch" forName="dot2" refType="h" fact="0.644"/>
                  <dgm:constr type="w" for="ch" forName="dot2" refType="userD"/>
                  <dgm:constr type="h" for="ch" forName="dot2" refType="userD"/>
                  <dgm:constr type="ctrX" for="ch" forName="dot3" refType="w" fact="0.2859"/>
                  <dgm:constr type="ctrY" for="ch" forName="dot3" refType="h" fact="0.6898"/>
                  <dgm:constr type="w" for="ch" forName="dot3" refType="userD"/>
                  <dgm:constr type="h" for="ch" forName="dot3" refType="userD"/>
                  <dgm:constr type="ctrX" for="ch" forName="dotArrow1" refType="w" fact="0.3095"/>
                  <dgm:constr type="ctrY" for="ch" forName="dotArrow1" refType="h" fact="0.0587"/>
                  <dgm:constr type="w" for="ch" forName="dotArrow1" refType="userD"/>
                  <dgm:constr type="h" for="ch" forName="dotArrow1" refType="userD"/>
                  <dgm:constr type="ctrX" for="ch" forName="dotArrow2" refType="w" fact="0.3346"/>
                  <dgm:constr type="ctrY" for="ch" forName="dotArrow2" refType="h" fact="0.0287"/>
                  <dgm:constr type="w" for="ch" forName="dotArrow2" refType="userD"/>
                  <dgm:constr type="h" for="ch" forName="dotArrow2" refType="userD"/>
                  <dgm:constr type="ctrX" for="ch" forName="dotArrow3" refType="w" fact="0.3597"/>
                  <dgm:constr type="ctrY" for="ch" forName="dotArrow3" refType="h" fact="-0.0013"/>
                  <dgm:constr type="w" for="ch" forName="dotArrow3" refType="userD"/>
                  <dgm:constr type="h" for="ch" forName="dotArrow3" refType="userD"/>
                  <dgm:constr type="ctrX" for="ch" forName="dotArrow4" refType="w" fact="0.3848"/>
                  <dgm:constr type="ctrY" for="ch" forName="dotArrow4" refType="h" fact="0.0287"/>
                  <dgm:constr type="w" for="ch" forName="dotArrow4" refType="userD"/>
                  <dgm:constr type="h" for="ch" forName="dotArrow4" refType="userD"/>
                  <dgm:constr type="ctrX" for="ch" forName="dotArrow5" refType="w" fact="0.41"/>
                  <dgm:constr type="ctrY" for="ch" forName="dotArrow5" refType="h" fact="0.0587"/>
                  <dgm:constr type="w" for="ch" forName="dotArrow5" refType="userD"/>
                  <dgm:constr type="h" for="ch" forName="dotArrow5" refType="userD"/>
                  <dgm:constr type="ctrX" for="ch" forName="dotArrow6" refType="w" fact="0.3597"/>
                  <dgm:constr type="ctrY" for="ch" forName="dotArrow6" refType="h" fact="0.062"/>
                  <dgm:constr type="w" for="ch" forName="dotArrow6" refType="userD"/>
                  <dgm:constr type="h" for="ch" forName="dotArrow6" refType="userD"/>
                  <dgm:constr type="ctrX" for="ch" forName="dotArrow7" refType="w" fact="0.3597"/>
                  <dgm:constr type="ctrY" for="ch" forName="dotArrow7" refType="h" fact="0.1253"/>
                  <dgm:constr type="w" for="ch" forName="dotArrow7" refType="userD"/>
                  <dgm:constr type="h" for="ch" forName="dotArrow7" refType="userD"/>
                  <dgm:constr type="l" for="ch" forName="parTx1" refType="w" fact="0.197"/>
                  <dgm:constr type="t" for="ch" forName="parTx1" refType="h" fact="0.8169"/>
                  <dgm:constr type="w" for="ch" forName="parTx1" refType="w" fact="0.4064"/>
                  <dgm:constr type="h" for="ch" forName="parTx1" refType="h" fact="0.218"/>
                  <dgm:constr type="ctrX" for="ch" forName="picture1" refType="w" fact="0.1785"/>
                  <dgm:constr type="ctrY" for="ch" forName="picture1" refType="h" fact="0.7834"/>
                  <dgm:constr type="w" for="ch" forName="picture1" refType="w" fact="0.1884"/>
                  <dgm:constr type="h" for="ch" forName="picture1" refType="h" fact="0.3768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  <dgm:constr type="l" for="ch" forName="parTx2" refType="w" fact="0.3688"/>
                  <dgm:constr type="t" for="ch" forName="parTx2" refType="h" fact="0.3905"/>
                  <dgm:constr type="w" for="ch" forName="parTx2" refType="w" fact="0.4064"/>
                  <dgm:constr type="h" for="ch" forName="parTx2" refType="h" fact="0.218"/>
                  <dgm:constr type="ctrX" for="ch" forName="picture2" refType="w" fact="0.3503"/>
                  <dgm:constr type="ctrY" for="ch" forName="picture2" refType="h" fact="0.357"/>
                  <dgm:constr type="w" for="ch" forName="picture2" refType="w" fact="0.1884"/>
                  <dgm:constr type="h" for="ch" forName="picture2" refType="h" fact="0.3768"/>
                  <dgm:constr type="l" for="ch" forName="desTx2" refType="r" refFor="ch" refForName="parTx2"/>
                  <dgm:constr type="r" for="ch" forName="desTx2" refType="w"/>
                  <dgm:constr type="t" for="ch" forName="desTx2" refType="t" refFor="ch" refForName="parTx2"/>
                  <dgm:constr type="h" for="ch" forName="desTx2" refType="h" refFor="ch" refForName="parTx2"/>
                </dgm:constrLst>
              </dgm:if>
              <dgm:else name="Name17">
                <dgm:alg type="composite">
                  <dgm:param type="ar" val="1.507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userD" refType="w" fact="0.025"/>
                  <dgm:constr type="ctrX" for="ch" forName="dot1" refType="w" fact="0.4274"/>
                  <dgm:constr type="ctrY" for="ch" forName="dot1" refType="h" fact="0.5911"/>
                  <dgm:constr type="w" for="ch" forName="dot1" refType="userD"/>
                  <dgm:constr type="h" for="ch" forName="dot1" refType="userD"/>
                  <dgm:constr type="ctrX" for="ch" forName="dot2" refType="w" fact="0.4055"/>
                  <dgm:constr type="ctrY" for="ch" forName="dot2" refType="h" fact="0.644"/>
                  <dgm:constr type="w" for="ch" forName="dot2" refType="userD"/>
                  <dgm:constr type="h" for="ch" forName="dot2" refType="userD"/>
                  <dgm:constr type="ctrX" for="ch" forName="dot3" refType="w" fact="0.3794"/>
                  <dgm:constr type="ctrY" for="ch" forName="dot3" refType="h" fact="0.6898"/>
                  <dgm:constr type="w" for="ch" forName="dot3" refType="userD"/>
                  <dgm:constr type="h" for="ch" forName="dot3" refType="userD"/>
                  <dgm:constr type="ctrX" for="ch" forName="dotArrow1" refType="w" fact="0.4106"/>
                  <dgm:constr type="ctrY" for="ch" forName="dotArrow1" refType="h" fact="0.0587"/>
                  <dgm:constr type="w" for="ch" forName="dotArrow1" refType="userD"/>
                  <dgm:constr type="h" for="ch" forName="dotArrow1" refType="userD"/>
                  <dgm:constr type="ctrX" for="ch" forName="dotArrow2" refType="w" fact="0.444"/>
                  <dgm:constr type="ctrY" for="ch" forName="dotArrow2" refType="h" fact="0.0287"/>
                  <dgm:constr type="w" for="ch" forName="dotArrow2" refType="userD"/>
                  <dgm:constr type="h" for="ch" forName="dotArrow2" refType="userD"/>
                  <dgm:constr type="ctrX" for="ch" forName="dotArrow3" refType="w" fact="0.4773"/>
                  <dgm:constr type="ctrY" for="ch" forName="dotArrow3" refType="h" fact="-0.0013"/>
                  <dgm:constr type="w" for="ch" forName="dotArrow3" refType="userD"/>
                  <dgm:constr type="h" for="ch" forName="dotArrow3" refType="userD"/>
                  <dgm:constr type="ctrX" for="ch" forName="dotArrow4" refType="w" fact="0.5106"/>
                  <dgm:constr type="ctrY" for="ch" forName="dotArrow4" refType="h" fact="0.0287"/>
                  <dgm:constr type="w" for="ch" forName="dotArrow4" refType="userD"/>
                  <dgm:constr type="h" for="ch" forName="dotArrow4" refType="userD"/>
                  <dgm:constr type="ctrX" for="ch" forName="dotArrow5" refType="w" fact="0.544"/>
                  <dgm:constr type="ctrY" for="ch" forName="dotArrow5" refType="h" fact="0.0587"/>
                  <dgm:constr type="w" for="ch" forName="dotArrow5" refType="userD"/>
                  <dgm:constr type="h" for="ch" forName="dotArrow5" refType="userD"/>
                  <dgm:constr type="ctrX" for="ch" forName="dotArrow6" refType="w" fact="0.4773"/>
                  <dgm:constr type="ctrY" for="ch" forName="dotArrow6" refType="h" fact="0.062"/>
                  <dgm:constr type="w" for="ch" forName="dotArrow6" refType="userD"/>
                  <dgm:constr type="h" for="ch" forName="dotArrow6" refType="userD"/>
                  <dgm:constr type="ctrX" for="ch" forName="dotArrow7" refType="w" fact="0.4773"/>
                  <dgm:constr type="ctrY" for="ch" forName="dotArrow7" refType="h" fact="0.1253"/>
                  <dgm:constr type="w" for="ch" forName="dotArrow7" refType="userD"/>
                  <dgm:constr type="h" for="ch" forName="dotArrow7" refType="userD"/>
                  <dgm:constr type="l" for="ch" forName="parTx1" refType="w" fact="0.2614"/>
                  <dgm:constr type="t" for="ch" forName="parTx1" refType="h" fact="0.8086"/>
                  <dgm:constr type="w" for="ch" forName="parTx1" refType="w" fact="0.5392"/>
                  <dgm:constr type="h" for="ch" forName="parTx1" refType="h" fact="0.218"/>
                  <dgm:constr type="ctrX" for="ch" forName="picture1" refType="w" fact="0.2369"/>
                  <dgm:constr type="ctrY" for="ch" forName="picture1" refType="h" fact="0.7834"/>
                  <dgm:constr type="w" for="ch" forName="picture1" refType="w" fact="0.25"/>
                  <dgm:constr type="h" for="ch" forName="picture1" refType="h" fact="0.3768"/>
                  <dgm:constr type="l" for="ch" forName="parTx2" refType="w" fact="0.4893"/>
                  <dgm:constr type="t" for="ch" forName="parTx2" refType="h" fact="0.3822"/>
                  <dgm:constr type="w" for="ch" forName="parTx2" refType="w" fact="0.5392"/>
                  <dgm:constr type="h" for="ch" forName="parTx2" refType="h" fact="0.218"/>
                  <dgm:constr type="ctrX" for="ch" forName="picture2" refType="w" fact="0.4648"/>
                  <dgm:constr type="ctrY" for="ch" forName="picture2" refType="h" fact="0.357"/>
                  <dgm:constr type="w" for="ch" forName="picture2" refType="w" fact="0.25"/>
                  <dgm:constr type="h" for="ch" forName="picture2" refType="h" fact="0.3768"/>
                </dgm:constrLst>
              </dgm:else>
            </dgm:choose>
          </dgm:if>
          <dgm:else name="Name18">
            <dgm:choose name="Name19">
              <dgm:if name="Name20" axis="des" func="maxDepth" op="gt" val="1">
                <dgm:alg type="composite">
                  <dgm:param type="ar" val="2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userD" refType="w" fact="0.0188"/>
                  <dgm:constr type="ctrX" for="ch" forName="dot1" refType="w" fact="0.6779"/>
                  <dgm:constr type="ctrY" for="ch" forName="dot1" refType="h" fact="0.5911"/>
                  <dgm:constr type="w" for="ch" forName="dot1" refType="userD"/>
                  <dgm:constr type="h" for="ch" forName="dot1" refType="userD"/>
                  <dgm:constr type="ctrX" for="ch" forName="dot2" refType="w" fact="0.6944"/>
                  <dgm:constr type="ctrY" for="ch" forName="dot2" refType="h" fact="0.644"/>
                  <dgm:constr type="w" for="ch" forName="dot2" refType="userD"/>
                  <dgm:constr type="h" for="ch" forName="dot2" refType="userD"/>
                  <dgm:constr type="ctrX" for="ch" forName="dot3" refType="w" fact="0.7141"/>
                  <dgm:constr type="ctrY" for="ch" forName="dot3" refType="h" fact="0.6898"/>
                  <dgm:constr type="w" for="ch" forName="dot3" refType="userD"/>
                  <dgm:constr type="h" for="ch" forName="dot3" refType="userD"/>
                  <dgm:constr type="ctrX" for="ch" forName="dotArrow1" refType="w" fact="0.6905"/>
                  <dgm:constr type="ctrY" for="ch" forName="dotArrow1" refType="h" fact="0.0587"/>
                  <dgm:constr type="w" for="ch" forName="dotArrow1" refType="userD"/>
                  <dgm:constr type="h" for="ch" forName="dotArrow1" refType="userD"/>
                  <dgm:constr type="ctrX" for="ch" forName="dotArrow2" refType="w" fact="0.6654"/>
                  <dgm:constr type="ctrY" for="ch" forName="dotArrow2" refType="h" fact="0.0287"/>
                  <dgm:constr type="w" for="ch" forName="dotArrow2" refType="userD"/>
                  <dgm:constr type="h" for="ch" forName="dotArrow2" refType="userD"/>
                  <dgm:constr type="ctrX" for="ch" forName="dotArrow3" refType="w" fact="0.6403"/>
                  <dgm:constr type="ctrY" for="ch" forName="dotArrow3" refType="h" fact="-0.0013"/>
                  <dgm:constr type="w" for="ch" forName="dotArrow3" refType="userD"/>
                  <dgm:constr type="h" for="ch" forName="dotArrow3" refType="userD"/>
                  <dgm:constr type="ctrX" for="ch" forName="dotArrow4" refType="w" fact="0.6152"/>
                  <dgm:constr type="ctrY" for="ch" forName="dotArrow4" refType="h" fact="0.0287"/>
                  <dgm:constr type="w" for="ch" forName="dotArrow4" refType="userD"/>
                  <dgm:constr type="h" for="ch" forName="dotArrow4" refType="userD"/>
                  <dgm:constr type="ctrX" for="ch" forName="dotArrow5" refType="w" fact="0.59"/>
                  <dgm:constr type="ctrY" for="ch" forName="dotArrow5" refType="h" fact="0.0587"/>
                  <dgm:constr type="w" for="ch" forName="dotArrow5" refType="userD"/>
                  <dgm:constr type="h" for="ch" forName="dotArrow5" refType="userD"/>
                  <dgm:constr type="ctrX" for="ch" forName="dotArrow6" refType="w" fact="0.6403"/>
                  <dgm:constr type="ctrY" for="ch" forName="dotArrow6" refType="h" fact="0.062"/>
                  <dgm:constr type="w" for="ch" forName="dotArrow6" refType="userD"/>
                  <dgm:constr type="h" for="ch" forName="dotArrow6" refType="userD"/>
                  <dgm:constr type="ctrX" for="ch" forName="dotArrow7" refType="w" fact="0.6403"/>
                  <dgm:constr type="ctrY" for="ch" forName="dotArrow7" refType="h" fact="0.1253"/>
                  <dgm:constr type="w" for="ch" forName="dotArrow7" refType="userD"/>
                  <dgm:constr type="h" for="ch" forName="dotArrow7" refType="userD"/>
                  <dgm:constr type="r" for="ch" forName="parTx1" refType="w" fact="0.803"/>
                  <dgm:constr type="t" for="ch" forName="parTx1" refType="h" fact="0.8169"/>
                  <dgm:constr type="w" for="ch" forName="parTx1" refType="w" fact="0.4064"/>
                  <dgm:constr type="h" for="ch" forName="parTx1" refType="h" fact="0.218"/>
                  <dgm:constr type="ctrX" for="ch" forName="picture1" refType="w" fact="0.8215"/>
                  <dgm:constr type="ctrY" for="ch" forName="picture1" refType="h" fact="0.7834"/>
                  <dgm:constr type="w" for="ch" forName="picture1" refType="w" fact="0.1884"/>
                  <dgm:constr type="h" for="ch" forName="picture1" refType="h" fact="0.3768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  <dgm:constr type="r" for="ch" forName="parTx2" refType="w" fact="0.6312"/>
                  <dgm:constr type="t" for="ch" forName="parTx2" refType="h" fact="0.3905"/>
                  <dgm:constr type="w" for="ch" forName="parTx2" refType="w" fact="0.4064"/>
                  <dgm:constr type="h" for="ch" forName="parTx2" refType="h" fact="0.218"/>
                  <dgm:constr type="ctrX" for="ch" forName="picture2" refType="w" fact="0.6497"/>
                  <dgm:constr type="ctrY" for="ch" forName="picture2" refType="h" fact="0.357"/>
                  <dgm:constr type="w" for="ch" forName="picture2" refType="w" fact="0.1884"/>
                  <dgm:constr type="h" for="ch" forName="picture2" refType="h" fact="0.3768"/>
                  <dgm:constr type="r" for="ch" forName="desTx2" refType="l" refFor="ch" refForName="parTx2"/>
                  <dgm:constr type="l" for="ch" forName="desTx2"/>
                  <dgm:constr type="t" for="ch" forName="desTx2" refType="t" refFor="ch" refForName="parTx2"/>
                  <dgm:constr type="h" for="ch" forName="desTx2" refType="h" refFor="ch" refForName="parTx2"/>
                </dgm:constrLst>
              </dgm:if>
              <dgm:else name="Name21">
                <dgm:alg type="composite">
                  <dgm:param type="ar" val="1.507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userD" refType="w" fact="0.025"/>
                  <dgm:constr type="ctrX" for="ch" forName="dot1" refType="w" fact="0.5726"/>
                  <dgm:constr type="ctrY" for="ch" forName="dot1" refType="h" fact="0.5911"/>
                  <dgm:constr type="w" for="ch" forName="dot1" refType="userD"/>
                  <dgm:constr type="h" for="ch" forName="dot1" refType="userD"/>
                  <dgm:constr type="ctrX" for="ch" forName="dot2" refType="w" fact="0.5945"/>
                  <dgm:constr type="ctrY" for="ch" forName="dot2" refType="h" fact="0.644"/>
                  <dgm:constr type="w" for="ch" forName="dot2" refType="userD"/>
                  <dgm:constr type="h" for="ch" forName="dot2" refType="userD"/>
                  <dgm:constr type="ctrX" for="ch" forName="dot3" refType="w" fact="0.6206"/>
                  <dgm:constr type="ctrY" for="ch" forName="dot3" refType="h" fact="0.6898"/>
                  <dgm:constr type="w" for="ch" forName="dot3" refType="userD"/>
                  <dgm:constr type="h" for="ch" forName="dot3" refType="userD"/>
                  <dgm:constr type="ctrX" for="ch" forName="dotArrow1" refType="w" fact="0.5894"/>
                  <dgm:constr type="ctrY" for="ch" forName="dotArrow1" refType="h" fact="0.0587"/>
                  <dgm:constr type="w" for="ch" forName="dotArrow1" refType="userD"/>
                  <dgm:constr type="h" for="ch" forName="dotArrow1" refType="userD"/>
                  <dgm:constr type="ctrX" for="ch" forName="dotArrow2" refType="w" fact="0.556"/>
                  <dgm:constr type="ctrY" for="ch" forName="dotArrow2" refType="h" fact="0.0287"/>
                  <dgm:constr type="w" for="ch" forName="dotArrow2" refType="userD"/>
                  <dgm:constr type="h" for="ch" forName="dotArrow2" refType="userD"/>
                  <dgm:constr type="ctrX" for="ch" forName="dotArrow3" refType="w" fact="0.5227"/>
                  <dgm:constr type="ctrY" for="ch" forName="dotArrow3" refType="h" fact="-0.0013"/>
                  <dgm:constr type="w" for="ch" forName="dotArrow3" refType="userD"/>
                  <dgm:constr type="h" for="ch" forName="dotArrow3" refType="userD"/>
                  <dgm:constr type="ctrX" for="ch" forName="dotArrow4" refType="w" fact="0.4894"/>
                  <dgm:constr type="ctrY" for="ch" forName="dotArrow4" refType="h" fact="0.0287"/>
                  <dgm:constr type="w" for="ch" forName="dotArrow4" refType="userD"/>
                  <dgm:constr type="h" for="ch" forName="dotArrow4" refType="userD"/>
                  <dgm:constr type="ctrX" for="ch" forName="dotArrow5" refType="w" fact="0.456"/>
                  <dgm:constr type="ctrY" for="ch" forName="dotArrow5" refType="h" fact="0.0587"/>
                  <dgm:constr type="w" for="ch" forName="dotArrow5" refType="userD"/>
                  <dgm:constr type="h" for="ch" forName="dotArrow5" refType="userD"/>
                  <dgm:constr type="ctrX" for="ch" forName="dotArrow6" refType="w" fact="0.5227"/>
                  <dgm:constr type="ctrY" for="ch" forName="dotArrow6" refType="h" fact="0.062"/>
                  <dgm:constr type="w" for="ch" forName="dotArrow6" refType="userD"/>
                  <dgm:constr type="h" for="ch" forName="dotArrow6" refType="userD"/>
                  <dgm:constr type="ctrX" for="ch" forName="dotArrow7" refType="w" fact="0.5227"/>
                  <dgm:constr type="ctrY" for="ch" forName="dotArrow7" refType="h" fact="0.1253"/>
                  <dgm:constr type="w" for="ch" forName="dotArrow7" refType="userD"/>
                  <dgm:constr type="h" for="ch" forName="dotArrow7" refType="userD"/>
                  <dgm:constr type="r" for="ch" forName="parTx1" refType="w" fact="0.7386"/>
                  <dgm:constr type="t" for="ch" forName="parTx1" refType="h" fact="0.8086"/>
                  <dgm:constr type="w" for="ch" forName="parTx1" refType="w" fact="0.5392"/>
                  <dgm:constr type="h" for="ch" forName="parTx1" refType="h" fact="0.218"/>
                  <dgm:constr type="ctrX" for="ch" forName="picture1" refType="w" fact="0.7631"/>
                  <dgm:constr type="ctrY" for="ch" forName="picture1" refType="h" fact="0.7834"/>
                  <dgm:constr type="w" for="ch" forName="picture1" refType="w" fact="0.25"/>
                  <dgm:constr type="h" for="ch" forName="picture1" refType="h" fact="0.3768"/>
                  <dgm:constr type="r" for="ch" forName="parTx2" refType="w" fact="0.5107"/>
                  <dgm:constr type="t" for="ch" forName="parTx2" refType="h" fact="0.3822"/>
                  <dgm:constr type="w" for="ch" forName="parTx2" refType="w" fact="0.5392"/>
                  <dgm:constr type="h" for="ch" forName="parTx2" refType="h" fact="0.218"/>
                  <dgm:constr type="ctrX" for="ch" forName="picture2" refType="w" fact="0.5352"/>
                  <dgm:constr type="ctrY" for="ch" forName="picture2" refType="h" fact="0.357"/>
                  <dgm:constr type="w" for="ch" forName="picture2" refType="w" fact="0.25"/>
                  <dgm:constr type="h" for="ch" forName="picture2" refType="h" fact="0.3768"/>
                </dgm:constrLst>
              </dgm:else>
            </dgm:choose>
          </dgm:else>
        </dgm:choose>
      </dgm:if>
      <dgm:if name="Name22" axis="ch" ptType="node" func="cnt" op="equ" val="3">
        <dgm:choose name="Name23">
          <dgm:if name="Name24" func="var" arg="dir" op="equ" val="norm">
            <dgm:choose name="Name25">
              <dgm:if name="Name26" axis="des" func="maxDepth" op="gt" val="1">
                <dgm:alg type="composite">
                  <dgm:param type="ar" val="1.7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userD" refType="w" fact="0.0162"/>
                  <dgm:constr type="ctrX" for="ch" forName="dot1" refType="w" fact="0.2981"/>
                  <dgm:constr type="ctrY" for="ch" forName="dot1" refType="h" fact="0.763"/>
                  <dgm:constr type="w" for="ch" forName="dot1" refType="userD"/>
                  <dgm:constr type="h" for="ch" forName="dot1" refType="userD"/>
                  <dgm:constr type="ctrX" for="ch" forName="dot2" refType="w" fact="0.2676"/>
                  <dgm:constr type="ctrY" for="ch" forName="dot2" refType="h" fact="0.7887"/>
                  <dgm:constr type="w" for="ch" forName="dot2" refType="userD"/>
                  <dgm:constr type="h" for="ch" forName="dot2" refType="userD"/>
                  <dgm:constr type="ctrX" for="ch" forName="dot3" refType="w" fact="0.2357"/>
                  <dgm:constr type="ctrY" for="ch" forName="dot3" refType="h" fact="0.809"/>
                  <dgm:constr type="w" for="ch" forName="dot3" refType="userD"/>
                  <dgm:constr type="h" for="ch" forName="dot3" refType="userD"/>
                  <dgm:constr type="ctrX" for="ch" forName="dot4" refType="w" fact="0.4445"/>
                  <dgm:constr type="ctrY" for="ch" forName="dot4" refType="h" fact="0.4655"/>
                  <dgm:constr type="w" for="ch" forName="dot4" refType="userD"/>
                  <dgm:constr type="h" for="ch" forName="dot4" refType="userD"/>
                  <dgm:constr type="ctrX" for="ch" forName="dot5" refType="w" fact="0.4323"/>
                  <dgm:constr type="ctrY" for="ch" forName="dot5" refType="h" fact="0.5178"/>
                  <dgm:constr type="w" for="ch" forName="dot5" refType="userD"/>
                  <dgm:constr type="h" for="ch" forName="dot5" refType="userD"/>
                  <dgm:constr type="ctrX" for="ch" forName="dotArrow1" refType="w" fact="0.4236"/>
                  <dgm:constr type="ctrY" for="ch" forName="dotArrow1" refType="h" fact="0.0718"/>
                  <dgm:constr type="w" for="ch" forName="dotArrow1" refType="userD"/>
                  <dgm:constr type="h" for="ch" forName="dotArrow1" refType="userD"/>
                  <dgm:constr type="ctrX" for="ch" forName="dotArrow2" refType="w" fact="0.446"/>
                  <dgm:constr type="ctrY" for="ch" forName="dotArrow2" refType="h" fact="0.0468"/>
                  <dgm:constr type="w" for="ch" forName="dotArrow2" refType="userD"/>
                  <dgm:constr type="h" for="ch" forName="dotArrow2" refType="userD"/>
                  <dgm:constr type="ctrX" for="ch" forName="dotArrow3" refType="w" fact="0.4685"/>
                  <dgm:constr type="ctrY" for="ch" forName="dotArrow3" refType="h" fact="0.0218"/>
                  <dgm:constr type="w" for="ch" forName="dotArrow3" refType="userD"/>
                  <dgm:constr type="h" for="ch" forName="dotArrow3" refType="userD"/>
                  <dgm:constr type="ctrX" for="ch" forName="dotArrow4" refType="w" fact="0.491"/>
                  <dgm:constr type="ctrY" for="ch" forName="dotArrow4" refType="h" fact="0.0468"/>
                  <dgm:constr type="w" for="ch" forName="dotArrow4" refType="userD"/>
                  <dgm:constr type="h" for="ch" forName="dotArrow4" refType="userD"/>
                  <dgm:constr type="ctrX" for="ch" forName="dotArrow5" refType="w" fact="0.5135"/>
                  <dgm:constr type="ctrY" for="ch" forName="dotArrow5" refType="h" fact="0.0718"/>
                  <dgm:constr type="w" for="ch" forName="dotArrow5" refType="userD"/>
                  <dgm:constr type="h" for="ch" forName="dotArrow5" refType="userD"/>
                  <dgm:constr type="ctrX" for="ch" forName="dotArrow6" refType="w" fact="0.4685"/>
                  <dgm:constr type="ctrY" for="ch" forName="dotArrow6" refType="h" fact="0.0745"/>
                  <dgm:constr type="w" for="ch" forName="dotArrow6" refType="userD"/>
                  <dgm:constr type="h" for="ch" forName="dotArrow6" refType="userD"/>
                  <dgm:constr type="ctrX" for="ch" forName="dotArrow7" refType="w" fact="0.4685"/>
                  <dgm:constr type="ctrY" for="ch" forName="dotArrow7" refType="h" fact="0.1273"/>
                  <dgm:constr type="w" for="ch" forName="dotArrow7" refType="userD"/>
                  <dgm:constr type="h" for="ch" forName="dotArrow7" refType="userD"/>
                  <dgm:constr type="l" for="ch" forName="parTx1" refType="w" fact="0.1487"/>
                  <dgm:constr type="t" for="ch" forName="parTx1" refType="h" fact="0.8596"/>
                  <dgm:constr type="w" for="ch" forName="parTx1" refType="w" fact="0.3491"/>
                  <dgm:constr type="h" for="ch" forName="parTx1" refType="h" fact="0.1638"/>
                  <dgm:constr type="ctrX" for="ch" forName="picture1" refType="w" fact="0.1328"/>
                  <dgm:constr type="ctrY" for="ch" forName="picture1" refType="h" fact="0.8361"/>
                  <dgm:constr type="w" for="ch" forName="picture1" refType="w" fact="0.1618"/>
                  <dgm:constr type="h" for="ch" forName="picture1" refType="h" fact="0.2832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  <dgm:constr type="l" for="ch" forName="parTx2" refType="w" fact="0.3732"/>
                  <dgm:constr type="t" for="ch" forName="parTx2" refType="h" fact="0.6469"/>
                  <dgm:constr type="w" for="ch" forName="parTx2" refType="w" fact="0.3491"/>
                  <dgm:constr type="h" for="ch" forName="parTx2" refType="h" fact="0.1638"/>
                  <dgm:constr type="ctrX" for="ch" forName="picture2" refType="w" fact="0.3573"/>
                  <dgm:constr type="ctrY" for="ch" forName="picture2" refType="h" fact="0.6234"/>
                  <dgm:constr type="w" for="ch" forName="picture2" refType="w" fact="0.1618"/>
                  <dgm:constr type="h" for="ch" forName="picture2" refType="h" fact="0.2832"/>
                  <dgm:constr type="l" for="ch" forName="desTx2" refType="r" refFor="ch" refForName="parTx2"/>
                  <dgm:constr type="r" for="ch" forName="desTx2" refType="w"/>
                  <dgm:constr type="t" for="ch" forName="desTx2" refType="t" refFor="ch" refForName="parTx2"/>
                  <dgm:constr type="h" for="ch" forName="desTx2" refType="h" refFor="ch" refForName="parTx2"/>
                  <dgm:constr type="l" for="ch" forName="parTx3" refType="w" fact="0.4763"/>
                  <dgm:constr type="t" for="ch" forName="parTx3" refType="h" fact="0.3243"/>
                  <dgm:constr type="w" for="ch" forName="parTx3" refType="w" fact="0.3491"/>
                  <dgm:constr type="h" for="ch" forName="parTx3" refType="h" fact="0.1638"/>
                  <dgm:constr type="ctrX" for="ch" forName="picture3" refType="w" fact="0.4604"/>
                  <dgm:constr type="ctrY" for="ch" forName="picture3" refType="h" fact="0.3008"/>
                  <dgm:constr type="w" for="ch" forName="picture3" refType="w" fact="0.1618"/>
                  <dgm:constr type="h" for="ch" forName="picture3" refType="h" fact="0.2832"/>
                  <dgm:constr type="l" for="ch" forName="desTx3" refType="r" refFor="ch" refForName="parTx3"/>
                  <dgm:constr type="r" for="ch" forName="desTx3" refType="w"/>
                  <dgm:constr type="t" for="ch" forName="desTx3" refType="t" refFor="ch" refForName="parTx3"/>
                  <dgm:constr type="h" for="ch" forName="desTx3" refType="h" refFor="ch" refForName="parTx3"/>
                </dgm:constrLst>
              </dgm:if>
              <dgm:else name="Name27">
                <dgm:alg type="composite">
                  <dgm:param type="ar" val="1.4161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userD" refType="w" fact="0.02"/>
                  <dgm:constr type="ctrX" for="ch" forName="dot1" refType="w" fact="0.3684"/>
                  <dgm:constr type="ctrY" for="ch" forName="dot1" refType="h" fact="0.763"/>
                  <dgm:constr type="w" for="ch" forName="dot1" refType="userD"/>
                  <dgm:constr type="h" for="ch" forName="dot1" refType="userD"/>
                  <dgm:constr type="ctrX" for="ch" forName="dot2" refType="w" fact="0.3307"/>
                  <dgm:constr type="ctrY" for="ch" forName="dot2" refType="h" fact="0.7887"/>
                  <dgm:constr type="w" for="ch" forName="dot2" refType="userD"/>
                  <dgm:constr type="h" for="ch" forName="dot2" refType="userD"/>
                  <dgm:constr type="ctrX" for="ch" forName="dot3" refType="w" fact="0.2912"/>
                  <dgm:constr type="ctrY" for="ch" forName="dot3" refType="h" fact="0.809"/>
                  <dgm:constr type="w" for="ch" forName="dot3" refType="userD"/>
                  <dgm:constr type="h" for="ch" forName="dot3" refType="userD"/>
                  <dgm:constr type="ctrX" for="ch" forName="dot4" refType="w" fact="0.5494"/>
                  <dgm:constr type="ctrY" for="ch" forName="dot4" refType="h" fact="0.4655"/>
                  <dgm:constr type="w" for="ch" forName="dot4" refType="userD"/>
                  <dgm:constr type="h" for="ch" forName="dot4" refType="userD"/>
                  <dgm:constr type="ctrX" for="ch" forName="dot5" refType="w" fact="0.5342"/>
                  <dgm:constr type="ctrY" for="ch" forName="dot5" refType="h" fact="0.5178"/>
                  <dgm:constr type="w" for="ch" forName="dot5" refType="userD"/>
                  <dgm:constr type="h" for="ch" forName="dot5" refType="userD"/>
                  <dgm:constr type="ctrX" for="ch" forName="dotArrow1" refType="w" fact="0.5234"/>
                  <dgm:constr type="ctrY" for="ch" forName="dotArrow1" refType="h" fact="0.0718"/>
                  <dgm:constr type="w" for="ch" forName="dotArrow1" refType="userD"/>
                  <dgm:constr type="h" for="ch" forName="dotArrow1" refType="userD"/>
                  <dgm:constr type="ctrX" for="ch" forName="dotArrow2" refType="w" fact="0.5512"/>
                  <dgm:constr type="ctrY" for="ch" forName="dotArrow2" refType="h" fact="0.0468"/>
                  <dgm:constr type="w" for="ch" forName="dotArrow2" refType="userD"/>
                  <dgm:constr type="h" for="ch" forName="dotArrow2" refType="userD"/>
                  <dgm:constr type="ctrX" for="ch" forName="dotArrow3" refType="w" fact="0.579"/>
                  <dgm:constr type="ctrY" for="ch" forName="dotArrow3" refType="h" fact="0.0218"/>
                  <dgm:constr type="w" for="ch" forName="dotArrow3" refType="userD"/>
                  <dgm:constr type="h" for="ch" forName="dotArrow3" refType="userD"/>
                  <dgm:constr type="ctrX" for="ch" forName="dotArrow4" refType="w" fact="0.6068"/>
                  <dgm:constr type="ctrY" for="ch" forName="dotArrow4" refType="h" fact="0.0468"/>
                  <dgm:constr type="w" for="ch" forName="dotArrow4" refType="userD"/>
                  <dgm:constr type="h" for="ch" forName="dotArrow4" refType="userD"/>
                  <dgm:constr type="ctrX" for="ch" forName="dotArrow5" refType="w" fact="0.6346"/>
                  <dgm:constr type="ctrY" for="ch" forName="dotArrow5" refType="h" fact="0.0718"/>
                  <dgm:constr type="w" for="ch" forName="dotArrow5" refType="userD"/>
                  <dgm:constr type="h" for="ch" forName="dotArrow5" refType="userD"/>
                  <dgm:constr type="ctrX" for="ch" forName="dotArrow6" refType="w" fact="0.579"/>
                  <dgm:constr type="ctrY" for="ch" forName="dotArrow6" refType="h" fact="0.0745"/>
                  <dgm:constr type="w" for="ch" forName="dotArrow6" refType="userD"/>
                  <dgm:constr type="h" for="ch" forName="dotArrow6" refType="userD"/>
                  <dgm:constr type="ctrX" for="ch" forName="dotArrow7" refType="w" fact="0.579"/>
                  <dgm:constr type="ctrY" for="ch" forName="dotArrow7" refType="h" fact="0.1273"/>
                  <dgm:constr type="w" for="ch" forName="dotArrow7" refType="userD"/>
                  <dgm:constr type="h" for="ch" forName="dotArrow7" refType="userD"/>
                  <dgm:constr type="l" for="ch" forName="parTx1" refType="w" fact="0.1837"/>
                  <dgm:constr type="t" for="ch" forName="parTx1" refType="h" fact="0.8551"/>
                  <dgm:constr type="w" for="ch" forName="parTx1" refType="w" fact="0.4314"/>
                  <dgm:constr type="h" for="ch" forName="parTx1" refType="h" fact="0.1638"/>
                  <dgm:constr type="ctrX" for="ch" forName="picture1" refType="w" fact="0.1641"/>
                  <dgm:constr type="ctrY" for="ch" forName="picture1" refType="h" fact="0.8361"/>
                  <dgm:constr type="w" for="ch" forName="picture1" refType="w" fact="0.2"/>
                  <dgm:constr type="h" for="ch" forName="picture1" refType="h" fact="0.2832"/>
                  <dgm:constr type="l" for="ch" forName="parTx2" refType="w" fact="0.4612"/>
                  <dgm:constr type="t" for="ch" forName="parTx2" refType="h" fact="0.6424"/>
                  <dgm:constr type="w" for="ch" forName="parTx2" refType="w" fact="0.4314"/>
                  <dgm:constr type="h" for="ch" forName="parTx2" refType="h" fact="0.1638"/>
                  <dgm:constr type="ctrX" for="ch" forName="picture2" refType="w" fact="0.4416"/>
                  <dgm:constr type="ctrY" for="ch" forName="picture2" refType="h" fact="0.6234"/>
                  <dgm:constr type="w" for="ch" forName="picture2" refType="w" fact="0.2"/>
                  <dgm:constr type="h" for="ch" forName="picture2" refType="h" fact="0.2832"/>
                  <dgm:constr type="l" for="ch" forName="parTx3" refType="w" fact="0.5886"/>
                  <dgm:constr type="t" for="ch" forName="parTx3" refType="h" fact="0.3198"/>
                  <dgm:constr type="w" for="ch" forName="parTx3" refType="w" fact="0.4314"/>
                  <dgm:constr type="h" for="ch" forName="parTx3" refType="h" fact="0.1638"/>
                  <dgm:constr type="ctrX" for="ch" forName="picture3" refType="w" fact="0.569"/>
                  <dgm:constr type="ctrY" for="ch" forName="picture3" refType="h" fact="0.3008"/>
                  <dgm:constr type="w" for="ch" forName="picture3" refType="w" fact="0.2"/>
                  <dgm:constr type="h" for="ch" forName="picture3" refType="h" fact="0.2832"/>
                </dgm:constrLst>
              </dgm:else>
            </dgm:choose>
          </dgm:if>
          <dgm:else name="Name28">
            <dgm:choose name="Name29">
              <dgm:if name="Name30" axis="des" func="maxDepth" op="gt" val="1">
                <dgm:alg type="composite">
                  <dgm:param type="ar" val="1.7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userD" refType="w" fact="0.0162"/>
                  <dgm:constr type="ctrX" for="ch" forName="dot1" refType="w" fact="0.7019"/>
                  <dgm:constr type="ctrY" for="ch" forName="dot1" refType="h" fact="0.763"/>
                  <dgm:constr type="w" for="ch" forName="dot1" refType="userD"/>
                  <dgm:constr type="h" for="ch" forName="dot1" refType="userD"/>
                  <dgm:constr type="ctrX" for="ch" forName="dot2" refType="w" fact="0.7324"/>
                  <dgm:constr type="ctrY" for="ch" forName="dot2" refType="h" fact="0.7887"/>
                  <dgm:constr type="w" for="ch" forName="dot2" refType="userD"/>
                  <dgm:constr type="h" for="ch" forName="dot2" refType="userD"/>
                  <dgm:constr type="ctrX" for="ch" forName="dot3" refType="w" fact="0.7643"/>
                  <dgm:constr type="ctrY" for="ch" forName="dot3" refType="h" fact="0.809"/>
                  <dgm:constr type="w" for="ch" forName="dot3" refType="userD"/>
                  <dgm:constr type="h" for="ch" forName="dot3" refType="userD"/>
                  <dgm:constr type="ctrX" for="ch" forName="dot4" refType="w" fact="0.5555"/>
                  <dgm:constr type="ctrY" for="ch" forName="dot4" refType="h" fact="0.4655"/>
                  <dgm:constr type="w" for="ch" forName="dot4" refType="userD"/>
                  <dgm:constr type="h" for="ch" forName="dot4" refType="userD"/>
                  <dgm:constr type="ctrX" for="ch" forName="dot5" refType="w" fact="0.5677"/>
                  <dgm:constr type="ctrY" for="ch" forName="dot5" refType="h" fact="0.5178"/>
                  <dgm:constr type="w" for="ch" forName="dot5" refType="userD"/>
                  <dgm:constr type="h" for="ch" forName="dot5" refType="userD"/>
                  <dgm:constr type="ctrX" for="ch" forName="dotArrow1" refType="w" fact="0.5764"/>
                  <dgm:constr type="ctrY" for="ch" forName="dotArrow1" refType="h" fact="0.0718"/>
                  <dgm:constr type="w" for="ch" forName="dotArrow1" refType="userD"/>
                  <dgm:constr type="h" for="ch" forName="dotArrow1" refType="userD"/>
                  <dgm:constr type="ctrX" for="ch" forName="dotArrow2" refType="w" fact="0.554"/>
                  <dgm:constr type="ctrY" for="ch" forName="dotArrow2" refType="h" fact="0.0468"/>
                  <dgm:constr type="w" for="ch" forName="dotArrow2" refType="userD"/>
                  <dgm:constr type="h" for="ch" forName="dotArrow2" refType="userD"/>
                  <dgm:constr type="ctrX" for="ch" forName="dotArrow3" refType="w" fact="0.5315"/>
                  <dgm:constr type="ctrY" for="ch" forName="dotArrow3" refType="h" fact="0.0218"/>
                  <dgm:constr type="w" for="ch" forName="dotArrow3" refType="userD"/>
                  <dgm:constr type="h" for="ch" forName="dotArrow3" refType="userD"/>
                  <dgm:constr type="ctrX" for="ch" forName="dotArrow4" refType="w" fact="0.509"/>
                  <dgm:constr type="ctrY" for="ch" forName="dotArrow4" refType="h" fact="0.0468"/>
                  <dgm:constr type="w" for="ch" forName="dotArrow4" refType="userD"/>
                  <dgm:constr type="h" for="ch" forName="dotArrow4" refType="userD"/>
                  <dgm:constr type="ctrX" for="ch" forName="dotArrow5" refType="w" fact="0.4865"/>
                  <dgm:constr type="ctrY" for="ch" forName="dotArrow5" refType="h" fact="0.0718"/>
                  <dgm:constr type="w" for="ch" forName="dotArrow5" refType="userD"/>
                  <dgm:constr type="h" for="ch" forName="dotArrow5" refType="userD"/>
                  <dgm:constr type="ctrX" for="ch" forName="dotArrow6" refType="w" fact="0.5315"/>
                  <dgm:constr type="ctrY" for="ch" forName="dotArrow6" refType="h" fact="0.0745"/>
                  <dgm:constr type="w" for="ch" forName="dotArrow6" refType="userD"/>
                  <dgm:constr type="h" for="ch" forName="dotArrow6" refType="userD"/>
                  <dgm:constr type="ctrX" for="ch" forName="dotArrow7" refType="w" fact="0.5315"/>
                  <dgm:constr type="ctrY" for="ch" forName="dotArrow7" refType="h" fact="0.1273"/>
                  <dgm:constr type="w" for="ch" forName="dotArrow7" refType="userD"/>
                  <dgm:constr type="h" for="ch" forName="dotArrow7" refType="userD"/>
                  <dgm:constr type="r" for="ch" forName="parTx1" refType="w" fact="0.8513"/>
                  <dgm:constr type="t" for="ch" forName="parTx1" refType="h" fact="0.8596"/>
                  <dgm:constr type="w" for="ch" forName="parTx1" refType="w" fact="0.3491"/>
                  <dgm:constr type="h" for="ch" forName="parTx1" refType="h" fact="0.1638"/>
                  <dgm:constr type="ctrX" for="ch" forName="picture1" refType="w" fact="0.8672"/>
                  <dgm:constr type="ctrY" for="ch" forName="picture1" refType="h" fact="0.8361"/>
                  <dgm:constr type="w" for="ch" forName="picture1" refType="w" fact="0.1618"/>
                  <dgm:constr type="h" for="ch" forName="picture1" refType="h" fact="0.2832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  <dgm:constr type="r" for="ch" forName="parTx2" refType="w" fact="0.6268"/>
                  <dgm:constr type="t" for="ch" forName="parTx2" refType="h" fact="0.6469"/>
                  <dgm:constr type="w" for="ch" forName="parTx2" refType="w" fact="0.3491"/>
                  <dgm:constr type="h" for="ch" forName="parTx2" refType="h" fact="0.1638"/>
                  <dgm:constr type="ctrX" for="ch" forName="picture2" refType="w" fact="0.6427"/>
                  <dgm:constr type="ctrY" for="ch" forName="picture2" refType="h" fact="0.6234"/>
                  <dgm:constr type="w" for="ch" forName="picture2" refType="w" fact="0.1618"/>
                  <dgm:constr type="h" for="ch" forName="picture2" refType="h" fact="0.2832"/>
                  <dgm:constr type="r" for="ch" forName="desTx2" refType="l" refFor="ch" refForName="parTx2"/>
                  <dgm:constr type="l" for="ch" forName="desTx2"/>
                  <dgm:constr type="t" for="ch" forName="desTx2" refType="t" refFor="ch" refForName="parTx2"/>
                  <dgm:constr type="h" for="ch" forName="desTx2" refType="h" refFor="ch" refForName="parTx2"/>
                  <dgm:constr type="r" for="ch" forName="parTx3" refType="w" fact="0.5237"/>
                  <dgm:constr type="t" for="ch" forName="parTx3" refType="h" fact="0.3243"/>
                  <dgm:constr type="w" for="ch" forName="parTx3" refType="w" fact="0.3491"/>
                  <dgm:constr type="h" for="ch" forName="parTx3" refType="h" fact="0.1638"/>
                  <dgm:constr type="ctrX" for="ch" forName="picture3" refType="w" fact="0.5396"/>
                  <dgm:constr type="ctrY" for="ch" forName="picture3" refType="h" fact="0.3008"/>
                  <dgm:constr type="w" for="ch" forName="picture3" refType="w" fact="0.1618"/>
                  <dgm:constr type="h" for="ch" forName="picture3" refType="h" fact="0.2832"/>
                  <dgm:constr type="r" for="ch" forName="desTx3" refType="l" refFor="ch" refForName="parTx3"/>
                  <dgm:constr type="l" for="ch" forName="desTx3"/>
                  <dgm:constr type="t" for="ch" forName="desTx3" refType="t" refFor="ch" refForName="parTx3"/>
                  <dgm:constr type="h" for="ch" forName="desTx3" refType="h" refFor="ch" refForName="parTx3"/>
                </dgm:constrLst>
              </dgm:if>
              <dgm:else name="Name31">
                <dgm:alg type="composite">
                  <dgm:param type="ar" val="1.4161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userD" refType="w" fact="0.02"/>
                  <dgm:constr type="ctrX" for="ch" forName="dot1" refType="w" fact="0.6316"/>
                  <dgm:constr type="ctrY" for="ch" forName="dot1" refType="h" fact="0.763"/>
                  <dgm:constr type="w" for="ch" forName="dot1" refType="userD"/>
                  <dgm:constr type="h" for="ch" forName="dot1" refType="userD"/>
                  <dgm:constr type="ctrX" for="ch" forName="dot2" refType="w" fact="0.6693"/>
                  <dgm:constr type="ctrY" for="ch" forName="dot2" refType="h" fact="0.7887"/>
                  <dgm:constr type="w" for="ch" forName="dot2" refType="userD"/>
                  <dgm:constr type="h" for="ch" forName="dot2" refType="userD"/>
                  <dgm:constr type="ctrX" for="ch" forName="dot3" refType="w" fact="0.7088"/>
                  <dgm:constr type="ctrY" for="ch" forName="dot3" refType="h" fact="0.809"/>
                  <dgm:constr type="w" for="ch" forName="dot3" refType="userD"/>
                  <dgm:constr type="h" for="ch" forName="dot3" refType="userD"/>
                  <dgm:constr type="ctrX" for="ch" forName="dot4" refType="w" fact="0.4506"/>
                  <dgm:constr type="ctrY" for="ch" forName="dot4" refType="h" fact="0.4655"/>
                  <dgm:constr type="w" for="ch" forName="dot4" refType="userD"/>
                  <dgm:constr type="h" for="ch" forName="dot4" refType="userD"/>
                  <dgm:constr type="ctrX" for="ch" forName="dot5" refType="w" fact="0.4658"/>
                  <dgm:constr type="ctrY" for="ch" forName="dot5" refType="h" fact="0.5178"/>
                  <dgm:constr type="w" for="ch" forName="dot5" refType="userD"/>
                  <dgm:constr type="h" for="ch" forName="dot5" refType="userD"/>
                  <dgm:constr type="ctrX" for="ch" forName="dotArrow1" refType="w" fact="0.4766"/>
                  <dgm:constr type="ctrY" for="ch" forName="dotArrow1" refType="h" fact="0.0718"/>
                  <dgm:constr type="w" for="ch" forName="dotArrow1" refType="userD"/>
                  <dgm:constr type="h" for="ch" forName="dotArrow1" refType="userD"/>
                  <dgm:constr type="ctrX" for="ch" forName="dotArrow2" refType="w" fact="0.4488"/>
                  <dgm:constr type="ctrY" for="ch" forName="dotArrow2" refType="h" fact="0.0468"/>
                  <dgm:constr type="w" for="ch" forName="dotArrow2" refType="userD"/>
                  <dgm:constr type="h" for="ch" forName="dotArrow2" refType="userD"/>
                  <dgm:constr type="ctrX" for="ch" forName="dotArrow3" refType="w" fact="0.421"/>
                  <dgm:constr type="ctrY" for="ch" forName="dotArrow3" refType="h" fact="0.0218"/>
                  <dgm:constr type="w" for="ch" forName="dotArrow3" refType="userD"/>
                  <dgm:constr type="h" for="ch" forName="dotArrow3" refType="userD"/>
                  <dgm:constr type="ctrX" for="ch" forName="dotArrow4" refType="w" fact="0.3932"/>
                  <dgm:constr type="ctrY" for="ch" forName="dotArrow4" refType="h" fact="0.0468"/>
                  <dgm:constr type="w" for="ch" forName="dotArrow4" refType="userD"/>
                  <dgm:constr type="h" for="ch" forName="dotArrow4" refType="userD"/>
                  <dgm:constr type="ctrX" for="ch" forName="dotArrow5" refType="w" fact="0.3654"/>
                  <dgm:constr type="ctrY" for="ch" forName="dotArrow5" refType="h" fact="0.0718"/>
                  <dgm:constr type="w" for="ch" forName="dotArrow5" refType="userD"/>
                  <dgm:constr type="h" for="ch" forName="dotArrow5" refType="userD"/>
                  <dgm:constr type="ctrX" for="ch" forName="dotArrow6" refType="w" fact="0.421"/>
                  <dgm:constr type="ctrY" for="ch" forName="dotArrow6" refType="h" fact="0.0745"/>
                  <dgm:constr type="w" for="ch" forName="dotArrow6" refType="userD"/>
                  <dgm:constr type="h" for="ch" forName="dotArrow6" refType="userD"/>
                  <dgm:constr type="ctrX" for="ch" forName="dotArrow7" refType="w" fact="0.421"/>
                  <dgm:constr type="ctrY" for="ch" forName="dotArrow7" refType="h" fact="0.1273"/>
                  <dgm:constr type="w" for="ch" forName="dotArrow7" refType="userD"/>
                  <dgm:constr type="h" for="ch" forName="dotArrow7" refType="userD"/>
                  <dgm:constr type="r" for="ch" forName="parTx1" refType="w" fact="0.8163"/>
                  <dgm:constr type="t" for="ch" forName="parTx1" refType="h" fact="0.8551"/>
                  <dgm:constr type="w" for="ch" forName="parTx1" refType="w" fact="0.4314"/>
                  <dgm:constr type="h" for="ch" forName="parTx1" refType="h" fact="0.1638"/>
                  <dgm:constr type="ctrX" for="ch" forName="picture1" refType="w" fact="0.8359"/>
                  <dgm:constr type="ctrY" for="ch" forName="picture1" refType="h" fact="0.8361"/>
                  <dgm:constr type="w" for="ch" forName="picture1" refType="w" fact="0.2"/>
                  <dgm:constr type="h" for="ch" forName="picture1" refType="h" fact="0.2832"/>
                  <dgm:constr type="r" for="ch" forName="parTx2" refType="w" fact="0.5388"/>
                  <dgm:constr type="t" for="ch" forName="parTx2" refType="h" fact="0.6424"/>
                  <dgm:constr type="w" for="ch" forName="parTx2" refType="w" fact="0.4314"/>
                  <dgm:constr type="h" for="ch" forName="parTx2" refType="h" fact="0.1638"/>
                  <dgm:constr type="ctrX" for="ch" forName="picture2" refType="w" fact="0.5584"/>
                  <dgm:constr type="ctrY" for="ch" forName="picture2" refType="h" fact="0.6234"/>
                  <dgm:constr type="w" for="ch" forName="picture2" refType="w" fact="0.2"/>
                  <dgm:constr type="h" for="ch" forName="picture2" refType="h" fact="0.2832"/>
                  <dgm:constr type="r" for="ch" forName="parTx3" refType="w" fact="0.4114"/>
                  <dgm:constr type="t" for="ch" forName="parTx3" refType="h" fact="0.3198"/>
                  <dgm:constr type="w" for="ch" forName="parTx3" refType="w" fact="0.4314"/>
                  <dgm:constr type="h" for="ch" forName="parTx3" refType="h" fact="0.1638"/>
                  <dgm:constr type="ctrX" for="ch" forName="picture3" refType="w" fact="0.431"/>
                  <dgm:constr type="ctrY" for="ch" forName="picture3" refType="h" fact="0.3008"/>
                  <dgm:constr type="w" for="ch" forName="picture3" refType="w" fact="0.2"/>
                  <dgm:constr type="h" for="ch" forName="picture3" refType="h" fact="0.2832"/>
                </dgm:constrLst>
              </dgm:else>
            </dgm:choose>
          </dgm:else>
        </dgm:choose>
      </dgm:if>
      <dgm:if name="Name32" axis="ch" ptType="node" func="cnt" op="equ" val="4">
        <dgm:choose name="Name33">
          <dgm:if name="Name34" func="var" arg="dir" op="equ" val="norm">
            <dgm:choose name="Name35">
              <dgm:if name="Name36" axis="des" func="maxDepth" op="gt" val="1">
                <dgm:alg type="composite">
                  <dgm:param type="ar" val="1.5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userD" refType="w" fact="0.0136"/>
                  <dgm:constr type="ctrX" for="ch" forName="dot1" refType="w" fact="0.3253"/>
                  <dgm:constr type="ctrY" for="ch" forName="dot1" refType="h" fact="0.8215"/>
                  <dgm:constr type="w" for="ch" forName="dot1" refType="userD"/>
                  <dgm:constr type="h" for="ch" forName="dot1" refType="userD"/>
                  <dgm:constr type="ctrX" for="ch" forName="dot2" refType="w" fact="0.2949"/>
                  <dgm:constr type="ctrY" for="ch" forName="dot2" refType="h" fact="0.843"/>
                  <dgm:constr type="w" for="ch" forName="dot2" refType="userD"/>
                  <dgm:constr type="h" for="ch" forName="dot2" refType="userD"/>
                  <dgm:constr type="ctrX" for="ch" forName="dot3" refType="w" fact="0.2635"/>
                  <dgm:constr type="ctrY" for="ch" forName="dot3" refType="h" fact="0.8607"/>
                  <dgm:constr type="w" for="ch" forName="dot3" refType="userD"/>
                  <dgm:constr type="h" for="ch" forName="dot3" refType="userD"/>
                  <dgm:constr type="ctrX" for="ch" forName="dot4" refType="w" fact="0.2313"/>
                  <dgm:constr type="ctrY" for="ch" forName="dot4" refType="h" fact="0.8745"/>
                  <dgm:constr type="w" for="ch" forName="dot4" refType="userD"/>
                  <dgm:constr type="h" for="ch" forName="dot4" refType="userD"/>
                  <dgm:constr type="ctrX" for="ch" forName="dot5" refType="w" fact="0.4675"/>
                  <dgm:constr type="ctrY" for="ch" forName="dot5" refType="h" fact="0.6419"/>
                  <dgm:constr type="w" for="ch" forName="dot5" refType="userD"/>
                  <dgm:constr type="h" for="ch" forName="dot5" refType="userD"/>
                  <dgm:constr type="ctrX" for="ch" forName="dot6" refType="w" fact="0.5486"/>
                  <dgm:constr type="ctrY" for="ch" forName="dot6" refType="h" fact="0.3784"/>
                  <dgm:constr type="w" for="ch" forName="dot6" refType="userD"/>
                  <dgm:constr type="h" for="ch" forName="dot6" refType="userD"/>
                  <dgm:constr type="ctrX" for="ch" forName="dotArrow1" refType="w" fact="0.5267"/>
                  <dgm:constr type="ctrY" for="ch" forName="dotArrow1" refType="h" fact="0.0496"/>
                  <dgm:constr type="w" for="ch" forName="dotArrow1" refType="userD"/>
                  <dgm:constr type="h" for="ch" forName="dotArrow1" refType="userD"/>
                  <dgm:constr type="ctrX" for="ch" forName="dotArrow2" refType="w" fact="0.5462"/>
                  <dgm:constr type="ctrY" for="ch" forName="dotArrow2" refType="h" fact="0.0282"/>
                  <dgm:constr type="w" for="ch" forName="dotArrow2" refType="userD"/>
                  <dgm:constr type="h" for="ch" forName="dotArrow2" refType="userD"/>
                  <dgm:constr type="ctrX" for="ch" forName="dotArrow3" refType="w" fact="0.5657"/>
                  <dgm:constr type="ctrY" for="ch" forName="dotArrow3" refType="h" fact="0.0068"/>
                  <dgm:constr type="w" for="ch" forName="dotArrow3" refType="userD"/>
                  <dgm:constr type="h" for="ch" forName="dotArrow3" refType="userD"/>
                  <dgm:constr type="ctrX" for="ch" forName="dotArrow4" refType="w" fact="0.5851"/>
                  <dgm:constr type="ctrY" for="ch" forName="dotArrow4" refType="h" fact="0.0282"/>
                  <dgm:constr type="w" for="ch" forName="dotArrow4" refType="userD"/>
                  <dgm:constr type="h" for="ch" forName="dotArrow4" refType="userD"/>
                  <dgm:constr type="ctrX" for="ch" forName="dotArrow5" refType="w" fact="0.6046"/>
                  <dgm:constr type="ctrY" for="ch" forName="dotArrow5" refType="h" fact="0.0496"/>
                  <dgm:constr type="w" for="ch" forName="dotArrow5" refType="userD"/>
                  <dgm:constr type="h" for="ch" forName="dotArrow5" refType="userD"/>
                  <dgm:constr type="ctrX" for="ch" forName="dotArrow6" refType="w" fact="0.5657"/>
                  <dgm:constr type="ctrY" for="ch" forName="dotArrow6" refType="h" fact="0.052"/>
                  <dgm:constr type="w" for="ch" forName="dotArrow6" refType="userD"/>
                  <dgm:constr type="h" for="ch" forName="dotArrow6" refType="userD"/>
                  <dgm:constr type="ctrX" for="ch" forName="dotArrow7" refType="w" fact="0.5657"/>
                  <dgm:constr type="ctrY" for="ch" forName="dotArrow7" refType="h" fact="0.0972"/>
                  <dgm:constr type="w" for="ch" forName="dotArrow7" refType="userD"/>
                  <dgm:constr type="h" for="ch" forName="dotArrow7" refType="userD"/>
                  <dgm:constr type="l" for="ch" forName="parTx1" refType="w" fact="0.1466"/>
                  <dgm:constr type="t" for="ch" forName="parTx1" refType="h" fact="0.9095"/>
                  <dgm:constr type="w" for="ch" forName="parTx1" refType="w" fact="0.294"/>
                  <dgm:constr type="h" for="ch" forName="parTx1" refType="h" fact="0.1222"/>
                  <dgm:constr type="ctrX" for="ch" forName="picture1" refType="w" fact="0.1333"/>
                  <dgm:constr type="ctrY" for="ch" forName="picture1" refType="h" fact="0.8922"/>
                  <dgm:constr type="w" for="ch" forName="picture1" refType="w" fact="0.1363"/>
                  <dgm:constr type="h" for="ch" forName="picture1" refType="h" fact="0.2113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  <dgm:constr type="l" for="ch" forName="parTx2" refType="w" fact="0.4105"/>
                  <dgm:constr type="t" for="ch" forName="parTx2" refType="h" fact="0.762"/>
                  <dgm:constr type="w" for="ch" forName="parTx2" refType="w" fact="0.294"/>
                  <dgm:constr type="h" for="ch" forName="parTx2" refType="h" fact="0.1222"/>
                  <dgm:constr type="ctrX" for="ch" forName="picture2" refType="w" fact="0.3972"/>
                  <dgm:constr type="ctrY" for="ch" forName="picture2" refType="h" fact="0.7447"/>
                  <dgm:constr type="w" for="ch" forName="picture2" refType="w" fact="0.1363"/>
                  <dgm:constr type="h" for="ch" forName="picture2" refType="h" fact="0.2113"/>
                  <dgm:constr type="l" for="ch" forName="desTx2" refType="r" refFor="ch" refForName="parTx2"/>
                  <dgm:constr type="r" for="ch" forName="desTx2" refType="w"/>
                  <dgm:constr type="t" for="ch" forName="desTx2" refType="t" refFor="ch" refForName="parTx2"/>
                  <dgm:constr type="h" for="ch" forName="desTx2" refType="h" refFor="ch" refForName="parTx2"/>
                  <dgm:constr type="l" for="ch" forName="parTx3" refType="w" fact="0.5229"/>
                  <dgm:constr type="t" for="ch" forName="parTx3" refType="h" fact="0.5294"/>
                  <dgm:constr type="w" for="ch" forName="parTx3" refType="w" fact="0.294"/>
                  <dgm:constr type="h" for="ch" forName="parTx3" refType="h" fact="0.1222"/>
                  <dgm:constr type="ctrX" for="ch" forName="picture3" refType="w" fact="0.5095"/>
                  <dgm:constr type="ctrY" for="ch" forName="picture3" refType="h" fact="0.5121"/>
                  <dgm:constr type="w" for="ch" forName="picture3" refType="w" fact="0.1363"/>
                  <dgm:constr type="h" for="ch" forName="picture3" refType="h" fact="0.2113"/>
                  <dgm:constr type="l" for="ch" forName="desTx3" refType="r" refFor="ch" refForName="parTx3"/>
                  <dgm:constr type="r" for="ch" forName="desTx3" refType="w"/>
                  <dgm:constr type="t" for="ch" forName="desTx3" refType="t" refFor="ch" refForName="parTx3"/>
                  <dgm:constr type="h" for="ch" forName="desTx3" refType="h" refFor="ch" refForName="parTx3"/>
                  <dgm:constr type="l" for="ch" forName="parTx4" refType="w" fact="0.5722"/>
                  <dgm:constr type="t" for="ch" forName="parTx4" refType="h" fact="0.2523"/>
                  <dgm:constr type="w" for="ch" forName="parTx4" refType="w" fact="0.294"/>
                  <dgm:constr type="h" for="ch" forName="parTx4" refType="h" fact="0.1222"/>
                  <dgm:constr type="ctrX" for="ch" forName="picture4" refType="w" fact="0.5588"/>
                  <dgm:constr type="ctrY" for="ch" forName="picture4" refType="h" fact="0.235"/>
                  <dgm:constr type="w" for="ch" forName="picture4" refType="w" fact="0.1363"/>
                  <dgm:constr type="h" for="ch" forName="picture4" refType="h" fact="0.2113"/>
                  <dgm:constr type="l" for="ch" forName="desTx4" refType="r" refFor="ch" refForName="parTx4"/>
                  <dgm:constr type="r" for="ch" forName="desTx4" refType="w"/>
                  <dgm:constr type="t" for="ch" forName="desTx4" refType="t" refFor="ch" refForName="parTx4"/>
                  <dgm:constr type="h" for="ch" forName="desTx4" refType="h" refFor="ch" refForName="parTx4"/>
                </dgm:constrLst>
              </dgm:if>
              <dgm:else name="Name37">
                <dgm:alg type="composite">
                  <dgm:param type="ar" val="1.267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userD" refType="w" fact="0.0167"/>
                  <dgm:constr type="ctrX" for="ch" forName="dot1" refType="w" fact="0.3978"/>
                  <dgm:constr type="ctrY" for="ch" forName="dot1" refType="h" fact="0.8215"/>
                  <dgm:constr type="w" for="ch" forName="dot1" refType="userD"/>
                  <dgm:constr type="h" for="ch" forName="dot1" refType="userD"/>
                  <dgm:constr type="ctrX" for="ch" forName="dot2" refType="w" fact="0.3606"/>
                  <dgm:constr type="ctrY" for="ch" forName="dot2" refType="h" fact="0.843"/>
                  <dgm:constr type="w" for="ch" forName="dot2" refType="userD"/>
                  <dgm:constr type="h" for="ch" forName="dot2" refType="userD"/>
                  <dgm:constr type="ctrX" for="ch" forName="dot3" refType="w" fact="0.3223"/>
                  <dgm:constr type="ctrY" for="ch" forName="dot3" refType="h" fact="0.8607"/>
                  <dgm:constr type="w" for="ch" forName="dot3" refType="userD"/>
                  <dgm:constr type="h" for="ch" forName="dot3" refType="userD"/>
                  <dgm:constr type="ctrX" for="ch" forName="dot4" refType="w" fact="0.2829"/>
                  <dgm:constr type="ctrY" for="ch" forName="dot4" refType="h" fact="0.8745"/>
                  <dgm:constr type="w" for="ch" forName="dot4" refType="userD"/>
                  <dgm:constr type="h" for="ch" forName="dot4" refType="userD"/>
                  <dgm:constr type="ctrX" for="ch" forName="dot5" refType="w" fact="0.5717"/>
                  <dgm:constr type="ctrY" for="ch" forName="dot5" refType="h" fact="0.6419"/>
                  <dgm:constr type="w" for="ch" forName="dot5" refType="userD"/>
                  <dgm:constr type="h" for="ch" forName="dot5" refType="userD"/>
                  <dgm:constr type="ctrX" for="ch" forName="dot6" refType="w" fact="0.6709"/>
                  <dgm:constr type="ctrY" for="ch" forName="dot6" refType="h" fact="0.3784"/>
                  <dgm:constr type="w" for="ch" forName="dot6" refType="userD"/>
                  <dgm:constr type="h" for="ch" forName="dot6" refType="userD"/>
                  <dgm:constr type="ctrX" for="ch" forName="dotArrow1" refType="w" fact="0.6441"/>
                  <dgm:constr type="ctrY" for="ch" forName="dotArrow1" refType="h" fact="0.0496"/>
                  <dgm:constr type="w" for="ch" forName="dotArrow1" refType="userD"/>
                  <dgm:constr type="h" for="ch" forName="dotArrow1" refType="userD"/>
                  <dgm:constr type="ctrX" for="ch" forName="dotArrow2" refType="w" fact="0.6679"/>
                  <dgm:constr type="ctrY" for="ch" forName="dotArrow2" refType="h" fact="0.0282"/>
                  <dgm:constr type="w" for="ch" forName="dotArrow2" refType="userD"/>
                  <dgm:constr type="h" for="ch" forName="dotArrow2" refType="userD"/>
                  <dgm:constr type="ctrX" for="ch" forName="dotArrow3" refType="w" fact="0.6917"/>
                  <dgm:constr type="ctrY" for="ch" forName="dotArrow3" refType="h" fact="0.0068"/>
                  <dgm:constr type="w" for="ch" forName="dotArrow3" refType="userD"/>
                  <dgm:constr type="h" for="ch" forName="dotArrow3" refType="userD"/>
                  <dgm:constr type="ctrX" for="ch" forName="dotArrow4" refType="w" fact="0.7155"/>
                  <dgm:constr type="ctrY" for="ch" forName="dotArrow4" refType="h" fact="0.0282"/>
                  <dgm:constr type="w" for="ch" forName="dotArrow4" refType="userD"/>
                  <dgm:constr type="h" for="ch" forName="dotArrow4" refType="userD"/>
                  <dgm:constr type="ctrX" for="ch" forName="dotArrow5" refType="w" fact="0.7394"/>
                  <dgm:constr type="ctrY" for="ch" forName="dotArrow5" refType="h" fact="0.0496"/>
                  <dgm:constr type="w" for="ch" forName="dotArrow5" refType="userD"/>
                  <dgm:constr type="h" for="ch" forName="dotArrow5" refType="userD"/>
                  <dgm:constr type="ctrX" for="ch" forName="dotArrow6" refType="w" fact="0.6917"/>
                  <dgm:constr type="ctrY" for="ch" forName="dotArrow6" refType="h" fact="0.052"/>
                  <dgm:constr type="w" for="ch" forName="dotArrow6" refType="userD"/>
                  <dgm:constr type="h" for="ch" forName="dotArrow6" refType="userD"/>
                  <dgm:constr type="ctrX" for="ch" forName="dotArrow7" refType="w" fact="0.6917"/>
                  <dgm:constr type="ctrY" for="ch" forName="dotArrow7" refType="h" fact="0.0972"/>
                  <dgm:constr type="w" for="ch" forName="dotArrow7" refType="userD"/>
                  <dgm:constr type="h" for="ch" forName="dotArrow7" refType="userD"/>
                  <dgm:constr type="l" for="ch" forName="parTx1" refType="w" fact="0.1793"/>
                  <dgm:constr type="t" for="ch" forName="parTx1" refType="h" fact="0.9064"/>
                  <dgm:constr type="w" for="ch" forName="parTx1" refType="w" fact="0.3595"/>
                  <dgm:constr type="h" for="ch" forName="parTx1" refType="h" fact="0.1222"/>
                  <dgm:constr type="ctrX" for="ch" forName="picture1" refType="w" fact="0.163"/>
                  <dgm:constr type="ctrY" for="ch" forName="picture1" refType="h" fact="0.8922"/>
                  <dgm:constr type="w" for="ch" forName="picture1" refType="w" fact="0.1667"/>
                  <dgm:constr type="h" for="ch" forName="picture1" refType="h" fact="0.2113"/>
                  <dgm:constr type="l" for="ch" forName="parTx2" refType="w" fact="0.502"/>
                  <dgm:constr type="t" for="ch" forName="parTx2" refType="h" fact="0.7589"/>
                  <dgm:constr type="w" for="ch" forName="parTx2" refType="w" fact="0.3595"/>
                  <dgm:constr type="h" for="ch" forName="parTx2" refType="h" fact="0.1222"/>
                  <dgm:constr type="ctrX" for="ch" forName="picture2" refType="w" fact="0.4857"/>
                  <dgm:constr type="ctrY" for="ch" forName="picture2" refType="h" fact="0.7447"/>
                  <dgm:constr type="w" for="ch" forName="picture2" refType="w" fact="0.1667"/>
                  <dgm:constr type="h" for="ch" forName="picture2" refType="h" fact="0.2113"/>
                  <dgm:constr type="l" for="ch" forName="parTx3" refType="w" fact="0.6394"/>
                  <dgm:constr type="t" for="ch" forName="parTx3" refType="h" fact="0.5263"/>
                  <dgm:constr type="w" for="ch" forName="parTx3" refType="w" fact="0.3595"/>
                  <dgm:constr type="h" for="ch" forName="parTx3" refType="h" fact="0.1222"/>
                  <dgm:constr type="ctrX" for="ch" forName="picture3" refType="w" fact="0.6231"/>
                  <dgm:constr type="ctrY" for="ch" forName="picture3" refType="h" fact="0.5121"/>
                  <dgm:constr type="w" for="ch" forName="picture3" refType="w" fact="0.1667"/>
                  <dgm:constr type="h" for="ch" forName="picture3" refType="h" fact="0.2113"/>
                  <dgm:constr type="l" for="ch" forName="parTx4" refType="w" fact="0.6997"/>
                  <dgm:constr type="t" for="ch" forName="parTx4" refType="h" fact="0.2492"/>
                  <dgm:constr type="w" for="ch" forName="parTx4" refType="w" fact="0.3595"/>
                  <dgm:constr type="h" for="ch" forName="parTx4" refType="h" fact="0.1222"/>
                  <dgm:constr type="ctrX" for="ch" forName="picture4" refType="w" fact="0.6834"/>
                  <dgm:constr type="ctrY" for="ch" forName="picture4" refType="h" fact="0.235"/>
                  <dgm:constr type="w" for="ch" forName="picture4" refType="w" fact="0.1667"/>
                  <dgm:constr type="h" for="ch" forName="picture4" refType="h" fact="0.2113"/>
                </dgm:constrLst>
              </dgm:else>
            </dgm:choose>
          </dgm:if>
          <dgm:else name="Name38">
            <dgm:choose name="Name39">
              <dgm:if name="Name40" axis="des" func="maxDepth" op="gt" val="1">
                <dgm:alg type="composite">
                  <dgm:param type="ar" val="1.5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userD" refType="w" fact="0.0136"/>
                  <dgm:constr type="ctrX" for="ch" forName="dot1" refType="w" fact="0.6747"/>
                  <dgm:constr type="ctrY" for="ch" forName="dot1" refType="h" fact="0.8215"/>
                  <dgm:constr type="w" for="ch" forName="dot1" refType="userD"/>
                  <dgm:constr type="h" for="ch" forName="dot1" refType="userD"/>
                  <dgm:constr type="ctrX" for="ch" forName="dot2" refType="w" fact="0.7051"/>
                  <dgm:constr type="ctrY" for="ch" forName="dot2" refType="h" fact="0.843"/>
                  <dgm:constr type="w" for="ch" forName="dot2" refType="userD"/>
                  <dgm:constr type="h" for="ch" forName="dot2" refType="userD"/>
                  <dgm:constr type="ctrX" for="ch" forName="dot3" refType="w" fact="0.7365"/>
                  <dgm:constr type="ctrY" for="ch" forName="dot3" refType="h" fact="0.8607"/>
                  <dgm:constr type="w" for="ch" forName="dot3" refType="userD"/>
                  <dgm:constr type="h" for="ch" forName="dot3" refType="userD"/>
                  <dgm:constr type="ctrX" for="ch" forName="dot4" refType="w" fact="0.7687"/>
                  <dgm:constr type="ctrY" for="ch" forName="dot4" refType="h" fact="0.8745"/>
                  <dgm:constr type="w" for="ch" forName="dot4" refType="userD"/>
                  <dgm:constr type="h" for="ch" forName="dot4" refType="userD"/>
                  <dgm:constr type="ctrX" for="ch" forName="dot5" refType="w" fact="0.5325"/>
                  <dgm:constr type="ctrY" for="ch" forName="dot5" refType="h" fact="0.6419"/>
                  <dgm:constr type="w" for="ch" forName="dot5" refType="userD"/>
                  <dgm:constr type="h" for="ch" forName="dot5" refType="userD"/>
                  <dgm:constr type="ctrX" for="ch" forName="dot6" refType="w" fact="0.4514"/>
                  <dgm:constr type="ctrY" for="ch" forName="dot6" refType="h" fact="0.3784"/>
                  <dgm:constr type="w" for="ch" forName="dot6" refType="userD"/>
                  <dgm:constr type="h" for="ch" forName="dot6" refType="userD"/>
                  <dgm:constr type="ctrX" for="ch" forName="dotArrow1" refType="w" fact="0.4733"/>
                  <dgm:constr type="ctrY" for="ch" forName="dotArrow1" refType="h" fact="0.0496"/>
                  <dgm:constr type="w" for="ch" forName="dotArrow1" refType="userD"/>
                  <dgm:constr type="h" for="ch" forName="dotArrow1" refType="userD"/>
                  <dgm:constr type="ctrX" for="ch" forName="dotArrow2" refType="w" fact="0.4538"/>
                  <dgm:constr type="ctrY" for="ch" forName="dotArrow2" refType="h" fact="0.0282"/>
                  <dgm:constr type="w" for="ch" forName="dotArrow2" refType="userD"/>
                  <dgm:constr type="h" for="ch" forName="dotArrow2" refType="userD"/>
                  <dgm:constr type="ctrX" for="ch" forName="dotArrow3" refType="w" fact="0.4343"/>
                  <dgm:constr type="ctrY" for="ch" forName="dotArrow3" refType="h" fact="0.0068"/>
                  <dgm:constr type="w" for="ch" forName="dotArrow3" refType="userD"/>
                  <dgm:constr type="h" for="ch" forName="dotArrow3" refType="userD"/>
                  <dgm:constr type="ctrX" for="ch" forName="dotArrow4" refType="w" fact="0.4149"/>
                  <dgm:constr type="ctrY" for="ch" forName="dotArrow4" refType="h" fact="0.0282"/>
                  <dgm:constr type="w" for="ch" forName="dotArrow4" refType="userD"/>
                  <dgm:constr type="h" for="ch" forName="dotArrow4" refType="userD"/>
                  <dgm:constr type="ctrX" for="ch" forName="dotArrow5" refType="w" fact="0.3954"/>
                  <dgm:constr type="ctrY" for="ch" forName="dotArrow5" refType="h" fact="0.0496"/>
                  <dgm:constr type="w" for="ch" forName="dotArrow5" refType="userD"/>
                  <dgm:constr type="h" for="ch" forName="dotArrow5" refType="userD"/>
                  <dgm:constr type="ctrX" for="ch" forName="dotArrow6" refType="w" fact="0.4343"/>
                  <dgm:constr type="ctrY" for="ch" forName="dotArrow6" refType="h" fact="0.052"/>
                  <dgm:constr type="w" for="ch" forName="dotArrow6" refType="userD"/>
                  <dgm:constr type="h" for="ch" forName="dotArrow6" refType="userD"/>
                  <dgm:constr type="ctrX" for="ch" forName="dotArrow7" refType="w" fact="0.4343"/>
                  <dgm:constr type="ctrY" for="ch" forName="dotArrow7" refType="h" fact="0.0972"/>
                  <dgm:constr type="w" for="ch" forName="dotArrow7" refType="userD"/>
                  <dgm:constr type="h" for="ch" forName="dotArrow7" refType="userD"/>
                  <dgm:constr type="r" for="ch" forName="parTx1" refType="w" fact="0.8534"/>
                  <dgm:constr type="t" for="ch" forName="parTx1" refType="h" fact="0.9095"/>
                  <dgm:constr type="w" for="ch" forName="parTx1" refType="w" fact="0.294"/>
                  <dgm:constr type="h" for="ch" forName="parTx1" refType="h" fact="0.1222"/>
                  <dgm:constr type="ctrX" for="ch" forName="picture1" refType="w" fact="0.8667"/>
                  <dgm:constr type="ctrY" for="ch" forName="picture1" refType="h" fact="0.8922"/>
                  <dgm:constr type="w" for="ch" forName="picture1" refType="w" fact="0.1363"/>
                  <dgm:constr type="h" for="ch" forName="picture1" refType="h" fact="0.2113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  <dgm:constr type="r" for="ch" forName="parTx2" refType="w" fact="0.5895"/>
                  <dgm:constr type="t" for="ch" forName="parTx2" refType="h" fact="0.762"/>
                  <dgm:constr type="w" for="ch" forName="parTx2" refType="w" fact="0.294"/>
                  <dgm:constr type="h" for="ch" forName="parTx2" refType="h" fact="0.1222"/>
                  <dgm:constr type="ctrX" for="ch" forName="picture2" refType="w" fact="0.6028"/>
                  <dgm:constr type="ctrY" for="ch" forName="picture2" refType="h" fact="0.7447"/>
                  <dgm:constr type="w" for="ch" forName="picture2" refType="w" fact="0.1363"/>
                  <dgm:constr type="h" for="ch" forName="picture2" refType="h" fact="0.2113"/>
                  <dgm:constr type="r" for="ch" forName="desTx2" refType="l" refFor="ch" refForName="parTx2"/>
                  <dgm:constr type="l" for="ch" forName="desTx2"/>
                  <dgm:constr type="t" for="ch" forName="desTx2" refType="t" refFor="ch" refForName="parTx2"/>
                  <dgm:constr type="h" for="ch" forName="desTx2" refType="h" refFor="ch" refForName="parTx2"/>
                  <dgm:constr type="r" for="ch" forName="parTx3" refType="w" fact="0.4771"/>
                  <dgm:constr type="t" for="ch" forName="parTx3" refType="h" fact="0.5294"/>
                  <dgm:constr type="w" for="ch" forName="parTx3" refType="w" fact="0.294"/>
                  <dgm:constr type="h" for="ch" forName="parTx3" refType="h" fact="0.1222"/>
                  <dgm:constr type="ctrX" for="ch" forName="picture3" refType="w" fact="0.4905"/>
                  <dgm:constr type="ctrY" for="ch" forName="picture3" refType="h" fact="0.5121"/>
                  <dgm:constr type="w" for="ch" forName="picture3" refType="w" fact="0.1363"/>
                  <dgm:constr type="h" for="ch" forName="picture3" refType="h" fact="0.2113"/>
                  <dgm:constr type="r" for="ch" forName="desTx3" refType="l" refFor="ch" refForName="parTx3"/>
                  <dgm:constr type="l" for="ch" forName="desTx3"/>
                  <dgm:constr type="t" for="ch" forName="desTx3" refType="t" refFor="ch" refForName="parTx3"/>
                  <dgm:constr type="h" for="ch" forName="desTx3" refType="h" refFor="ch" refForName="parTx3"/>
                  <dgm:constr type="r" for="ch" forName="parTx4" refType="w" fact="0.4278"/>
                  <dgm:constr type="t" for="ch" forName="parTx4" refType="h" fact="0.2523"/>
                  <dgm:constr type="w" for="ch" forName="parTx4" refType="w" fact="0.294"/>
                  <dgm:constr type="h" for="ch" forName="parTx4" refType="h" fact="0.1222"/>
                  <dgm:constr type="ctrX" for="ch" forName="picture4" refType="w" fact="0.4412"/>
                  <dgm:constr type="ctrY" for="ch" forName="picture4" refType="h" fact="0.235"/>
                  <dgm:constr type="w" for="ch" forName="picture4" refType="w" fact="0.1363"/>
                  <dgm:constr type="h" for="ch" forName="picture4" refType="h" fact="0.2113"/>
                  <dgm:constr type="r" for="ch" forName="desTx4" refType="l" refFor="ch" refForName="parTx4"/>
                  <dgm:constr type="l" for="ch" forName="desTx4"/>
                  <dgm:constr type="t" for="ch" forName="desTx4" refType="t" refFor="ch" refForName="parTx4"/>
                  <dgm:constr type="h" for="ch" forName="desTx4" refType="h" refFor="ch" refForName="parTx4"/>
                </dgm:constrLst>
              </dgm:if>
              <dgm:else name="Name41">
                <dgm:alg type="composite">
                  <dgm:param type="ar" val="1.267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userD" refType="w" fact="0.0167"/>
                  <dgm:constr type="ctrX" for="ch" forName="dot1" refType="w" fact="0.6022"/>
                  <dgm:constr type="ctrY" for="ch" forName="dot1" refType="h" fact="0.8215"/>
                  <dgm:constr type="w" for="ch" forName="dot1" refType="userD"/>
                  <dgm:constr type="h" for="ch" forName="dot1" refType="userD"/>
                  <dgm:constr type="ctrX" for="ch" forName="dot2" refType="w" fact="0.6394"/>
                  <dgm:constr type="ctrY" for="ch" forName="dot2" refType="h" fact="0.843"/>
                  <dgm:constr type="w" for="ch" forName="dot2" refType="userD"/>
                  <dgm:constr type="h" for="ch" forName="dot2" refType="userD"/>
                  <dgm:constr type="ctrX" for="ch" forName="dot3" refType="w" fact="0.6777"/>
                  <dgm:constr type="ctrY" for="ch" forName="dot3" refType="h" fact="0.8607"/>
                  <dgm:constr type="w" for="ch" forName="dot3" refType="userD"/>
                  <dgm:constr type="h" for="ch" forName="dot3" refType="userD"/>
                  <dgm:constr type="ctrX" for="ch" forName="dot4" refType="w" fact="0.7171"/>
                  <dgm:constr type="ctrY" for="ch" forName="dot4" refType="h" fact="0.8745"/>
                  <dgm:constr type="w" for="ch" forName="dot4" refType="userD"/>
                  <dgm:constr type="h" for="ch" forName="dot4" refType="userD"/>
                  <dgm:constr type="ctrX" for="ch" forName="dot5" refType="w" fact="0.4283"/>
                  <dgm:constr type="ctrY" for="ch" forName="dot5" refType="h" fact="0.6419"/>
                  <dgm:constr type="w" for="ch" forName="dot5" refType="userD"/>
                  <dgm:constr type="h" for="ch" forName="dot5" refType="userD"/>
                  <dgm:constr type="ctrX" for="ch" forName="dot6" refType="w" fact="0.3291"/>
                  <dgm:constr type="ctrY" for="ch" forName="dot6" refType="h" fact="0.3784"/>
                  <dgm:constr type="w" for="ch" forName="dot6" refType="userD"/>
                  <dgm:constr type="h" for="ch" forName="dot6" refType="userD"/>
                  <dgm:constr type="ctrX" for="ch" forName="dotArrow1" refType="w" fact="0.3559"/>
                  <dgm:constr type="ctrY" for="ch" forName="dotArrow1" refType="h" fact="0.0496"/>
                  <dgm:constr type="w" for="ch" forName="dotArrow1" refType="userD"/>
                  <dgm:constr type="h" for="ch" forName="dotArrow1" refType="userD"/>
                  <dgm:constr type="ctrX" for="ch" forName="dotArrow2" refType="w" fact="0.3321"/>
                  <dgm:constr type="ctrY" for="ch" forName="dotArrow2" refType="h" fact="0.0282"/>
                  <dgm:constr type="w" for="ch" forName="dotArrow2" refType="userD"/>
                  <dgm:constr type="h" for="ch" forName="dotArrow2" refType="userD"/>
                  <dgm:constr type="ctrX" for="ch" forName="dotArrow3" refType="w" fact="0.3083"/>
                  <dgm:constr type="ctrY" for="ch" forName="dotArrow3" refType="h" fact="0.0068"/>
                  <dgm:constr type="w" for="ch" forName="dotArrow3" refType="userD"/>
                  <dgm:constr type="h" for="ch" forName="dotArrow3" refType="userD"/>
                  <dgm:constr type="ctrX" for="ch" forName="dotArrow4" refType="w" fact="0.2845"/>
                  <dgm:constr type="ctrY" for="ch" forName="dotArrow4" refType="h" fact="0.0282"/>
                  <dgm:constr type="w" for="ch" forName="dotArrow4" refType="userD"/>
                  <dgm:constr type="h" for="ch" forName="dotArrow4" refType="userD"/>
                  <dgm:constr type="ctrX" for="ch" forName="dotArrow5" refType="w" fact="0.2606"/>
                  <dgm:constr type="ctrY" for="ch" forName="dotArrow5" refType="h" fact="0.0496"/>
                  <dgm:constr type="w" for="ch" forName="dotArrow5" refType="userD"/>
                  <dgm:constr type="h" for="ch" forName="dotArrow5" refType="userD"/>
                  <dgm:constr type="ctrX" for="ch" forName="dotArrow6" refType="w" fact="0.3083"/>
                  <dgm:constr type="ctrY" for="ch" forName="dotArrow6" refType="h" fact="0.052"/>
                  <dgm:constr type="w" for="ch" forName="dotArrow6" refType="userD"/>
                  <dgm:constr type="h" for="ch" forName="dotArrow6" refType="userD"/>
                  <dgm:constr type="ctrX" for="ch" forName="dotArrow7" refType="w" fact="0.3083"/>
                  <dgm:constr type="ctrY" for="ch" forName="dotArrow7" refType="h" fact="0.0972"/>
                  <dgm:constr type="w" for="ch" forName="dotArrow7" refType="userD"/>
                  <dgm:constr type="h" for="ch" forName="dotArrow7" refType="userD"/>
                  <dgm:constr type="r" for="ch" forName="parTx1" refType="w" fact="0.8207"/>
                  <dgm:constr type="t" for="ch" forName="parTx1" refType="h" fact="0.9064"/>
                  <dgm:constr type="w" for="ch" forName="parTx1" refType="w" fact="0.3595"/>
                  <dgm:constr type="h" for="ch" forName="parTx1" refType="h" fact="0.1222"/>
                  <dgm:constr type="ctrX" for="ch" forName="picture1" refType="w" fact="0.837"/>
                  <dgm:constr type="ctrY" for="ch" forName="picture1" refType="h" fact="0.8922"/>
                  <dgm:constr type="w" for="ch" forName="picture1" refType="w" fact="0.1667"/>
                  <dgm:constr type="h" for="ch" forName="picture1" refType="h" fact="0.2113"/>
                  <dgm:constr type="r" for="ch" forName="parTx2" refType="w" fact="0.498"/>
                  <dgm:constr type="t" for="ch" forName="parTx2" refType="h" fact="0.7589"/>
                  <dgm:constr type="w" for="ch" forName="parTx2" refType="w" fact="0.3595"/>
                  <dgm:constr type="h" for="ch" forName="parTx2" refType="h" fact="0.1222"/>
                  <dgm:constr type="ctrX" for="ch" forName="picture2" refType="w" fact="0.5143"/>
                  <dgm:constr type="ctrY" for="ch" forName="picture2" refType="h" fact="0.7447"/>
                  <dgm:constr type="w" for="ch" forName="picture2" refType="w" fact="0.1667"/>
                  <dgm:constr type="h" for="ch" forName="picture2" refType="h" fact="0.2113"/>
                  <dgm:constr type="r" for="ch" forName="parTx3" refType="w" fact="0.3606"/>
                  <dgm:constr type="t" for="ch" forName="parTx3" refType="h" fact="0.5263"/>
                  <dgm:constr type="w" for="ch" forName="parTx3" refType="w" fact="0.3595"/>
                  <dgm:constr type="h" for="ch" forName="parTx3" refType="h" fact="0.1222"/>
                  <dgm:constr type="ctrX" for="ch" forName="picture3" refType="w" fact="0.3769"/>
                  <dgm:constr type="ctrY" for="ch" forName="picture3" refType="h" fact="0.5121"/>
                  <dgm:constr type="w" for="ch" forName="picture3" refType="w" fact="0.1667"/>
                  <dgm:constr type="h" for="ch" forName="picture3" refType="h" fact="0.2113"/>
                  <dgm:constr type="r" for="ch" forName="parTx4" refType="w" fact="0.3003"/>
                  <dgm:constr type="t" for="ch" forName="parTx4" refType="h" fact="0.2492"/>
                  <dgm:constr type="w" for="ch" forName="parTx4" refType="w" fact="0.3595"/>
                  <dgm:constr type="h" for="ch" forName="parTx4" refType="h" fact="0.1222"/>
                  <dgm:constr type="ctrX" for="ch" forName="picture4" refType="w" fact="0.3166"/>
                  <dgm:constr type="ctrY" for="ch" forName="picture4" refType="h" fact="0.235"/>
                  <dgm:constr type="w" for="ch" forName="picture4" refType="w" fact="0.1667"/>
                  <dgm:constr type="h" for="ch" forName="picture4" refType="h" fact="0.2113"/>
                </dgm:constrLst>
              </dgm:else>
            </dgm:choose>
          </dgm:else>
        </dgm:choose>
      </dgm:if>
      <dgm:if name="Name42" axis="ch" ptType="node" func="cnt" op="equ" val="5">
        <dgm:choose name="Name43">
          <dgm:if name="Name44" func="var" arg="dir" op="equ" val="norm">
            <dgm:choose name="Name45">
              <dgm:if name="Name46" axis="des" func="maxDepth" op="gt" val="1">
                <dgm:alg type="composite">
                  <dgm:param type="ar" val="1.41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primFontSz" for="ch" forName="desTx5" refType="primFontSz" refFor="ch" refForName="desTx1" op="equ"/>
                  <dgm:constr type="userD" refType="w" fact="0.0118"/>
                  <dgm:constr type="ctrX" for="ch" forName="dot1" refType="w" fact="0.3263"/>
                  <dgm:constr type="ctrY" for="ch" forName="dot1" refType="h" fact="0.8674"/>
                  <dgm:constr type="w" for="ch" forName="dot1" refType="userD"/>
                  <dgm:constr type="h" for="ch" forName="dot1" refType="userD"/>
                  <dgm:constr type="ctrX" for="ch" forName="dot2" refType="w" fact="0.3001"/>
                  <dgm:constr type="ctrY" for="ch" forName="dot2" refType="h" fact="0.8824"/>
                  <dgm:constr type="w" for="ch" forName="dot2" refType="userD"/>
                  <dgm:constr type="h" for="ch" forName="dot2" refType="userD"/>
                  <dgm:constr type="ctrX" for="ch" forName="dot3" refType="w" fact="0.2733"/>
                  <dgm:constr type="ctrY" for="ch" forName="dot3" refType="h" fact="0.8948"/>
                  <dgm:constr type="w" for="ch" forName="dot3" refType="userD"/>
                  <dgm:constr type="h" for="ch" forName="dot3" refType="userD"/>
                  <dgm:constr type="ctrX" for="ch" forName="dot4" refType="w" fact="0.2462"/>
                  <dgm:constr type="ctrY" for="ch" forName="dot4" refType="h" fact="0.9044"/>
                  <dgm:constr type="w" for="ch" forName="dot4" refType="userD"/>
                  <dgm:constr type="h" for="ch" forName="dot4" refType="userD"/>
                  <dgm:constr type="ctrX" for="ch" forName="dot5" refType="w" fact="0.4691"/>
                  <dgm:constr type="ctrY" for="ch" forName="dot5" refType="h" fact="0.7222"/>
                  <dgm:constr type="w" for="ch" forName="dot5" refType="userD"/>
                  <dgm:constr type="h" for="ch" forName="dot5" refType="userD"/>
                  <dgm:constr type="ctrX" for="ch" forName="dot6" refType="w" fact="0.4484"/>
                  <dgm:constr type="ctrY" for="ch" forName="dot6" refType="h" fact="0.7518"/>
                  <dgm:constr type="w" for="ch" forName="dot6" refType="userD"/>
                  <dgm:constr type="h" for="ch" forName="dot6" refType="userD"/>
                  <dgm:constr type="ctrX" for="ch" forName="dot7" refType="w" fact="0.5549"/>
                  <dgm:constr type="ctrY" for="ch" forName="dot7" refType="h" fact="0.5422"/>
                  <dgm:constr type="w" for="ch" forName="dot7" refType="userD"/>
                  <dgm:constr type="h" for="ch" forName="dot7" refType="userD"/>
                  <dgm:constr type="ctrX" for="ch" forName="dot8" refType="w" fact="0.601"/>
                  <dgm:constr type="ctrY" for="ch" forName="dot8" refType="h" fact="0.3229"/>
                  <dgm:constr type="w" for="ch" forName="dot8" refType="userD"/>
                  <dgm:constr type="h" for="ch" forName="dot8" refType="userD"/>
                  <dgm:constr type="ctrX" for="ch" forName="dotArrow1" refType="w" fact="0.5779"/>
                  <dgm:constr type="ctrY" for="ch" forName="dotArrow1" refType="h" fact="0.0635"/>
                  <dgm:constr type="w" for="ch" forName="dotArrow1" refType="userD"/>
                  <dgm:constr type="h" for="ch" forName="dotArrow1" refType="userD"/>
                  <dgm:constr type="ctrX" for="ch" forName="dotArrow2" refType="w" fact="0.5951"/>
                  <dgm:constr type="ctrY" for="ch" forName="dotArrow2" refType="h" fact="0.0448"/>
                  <dgm:constr type="w" for="ch" forName="dotArrow2" refType="userD"/>
                  <dgm:constr type="h" for="ch" forName="dotArrow2" refType="userD"/>
                  <dgm:constr type="ctrX" for="ch" forName="dotArrow3" refType="w" fact="0.6123"/>
                  <dgm:constr type="ctrY" for="ch" forName="dotArrow3" refType="h" fact="0.026"/>
                  <dgm:constr type="w" for="ch" forName="dotArrow3" refType="userD"/>
                  <dgm:constr type="h" for="ch" forName="dotArrow3" refType="userD"/>
                  <dgm:constr type="ctrX" for="ch" forName="dotArrow4" refType="w" fact="0.6295"/>
                  <dgm:constr type="ctrY" for="ch" forName="dotArrow4" refType="h" fact="0.0448"/>
                  <dgm:constr type="w" for="ch" forName="dotArrow4" refType="userD"/>
                  <dgm:constr type="h" for="ch" forName="dotArrow4" refType="userD"/>
                  <dgm:constr type="ctrX" for="ch" forName="dotArrow5" refType="w" fact="0.6467"/>
                  <dgm:constr type="ctrY" for="ch" forName="dotArrow5" refType="h" fact="0.0635"/>
                  <dgm:constr type="w" for="ch" forName="dotArrow5" refType="userD"/>
                  <dgm:constr type="h" for="ch" forName="dotArrow5" refType="userD"/>
                  <dgm:constr type="ctrX" for="ch" forName="dotArrow6" refType="w" fact="0.6123"/>
                  <dgm:constr type="ctrY" for="ch" forName="dotArrow6" refType="h" fact="0.0656"/>
                  <dgm:constr type="w" for="ch" forName="dotArrow6" refType="userD"/>
                  <dgm:constr type="h" for="ch" forName="dotArrow6" refType="userD"/>
                  <dgm:constr type="ctrX" for="ch" forName="dotArrow7" refType="w" fact="0.6123"/>
                  <dgm:constr type="ctrY" for="ch" forName="dotArrow7" refType="h" fact="0.1052"/>
                  <dgm:constr type="w" for="ch" forName="dotArrow7" refType="userD"/>
                  <dgm:constr type="h" for="ch" forName="dotArrow7" refType="userD"/>
                  <dgm:constr type="l" for="ch" forName="parTx1" refType="w" fact="0.1746"/>
                  <dgm:constr type="t" for="ch" forName="parTx1" refType="h" fact="0.9304"/>
                  <dgm:constr type="w" for="ch" forName="parTx1" refType="w" fact="0.2544"/>
                  <dgm:constr type="h" for="ch" forName="parTx1" refType="h" fact="0.0962"/>
                  <dgm:constr type="ctrX" for="ch" forName="picture1" refType="w" fact="0.1631"/>
                  <dgm:constr type="ctrY" for="ch" forName="picture1" refType="h" fact="0.9169"/>
                  <dgm:constr type="w" for="ch" forName="picture1" refType="w" fact="0.118"/>
                  <dgm:constr type="h" for="ch" forName="picture1" refType="h" fact="0.1663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  <dgm:constr type="l" for="ch" forName="parTx2" refType="w" fact="0.3982"/>
                  <dgm:constr type="t" for="ch" forName="parTx2" refType="h" fact="0.8167"/>
                  <dgm:constr type="w" for="ch" forName="parTx2" refType="w" fact="0.2544"/>
                  <dgm:constr type="h" for="ch" forName="parTx2" refType="h" fact="0.0962"/>
                  <dgm:constr type="ctrX" for="ch" forName="picture2" refType="w" fact="0.3866"/>
                  <dgm:constr type="ctrY" for="ch" forName="picture2" refType="h" fact="0.8032"/>
                  <dgm:constr type="w" for="ch" forName="picture2" refType="w" fact="0.118"/>
                  <dgm:constr type="h" for="ch" forName="picture2" refType="h" fact="0.1663"/>
                  <dgm:constr type="l" for="ch" forName="desTx2" refType="r" refFor="ch" refForName="parTx2"/>
                  <dgm:constr type="r" for="ch" forName="desTx2" refType="w"/>
                  <dgm:constr type="t" for="ch" forName="desTx2" refType="t" refFor="ch" refForName="parTx2"/>
                  <dgm:constr type="h" for="ch" forName="desTx2" refType="h" refFor="ch" refForName="parTx2"/>
                  <dgm:constr type="l" for="ch" forName="parTx3" refType="w" fact="0.5194"/>
                  <dgm:constr type="t" for="ch" forName="parTx3" refType="h" fact="0.6524"/>
                  <dgm:constr type="w" for="ch" forName="parTx3" refType="w" fact="0.2544"/>
                  <dgm:constr type="h" for="ch" forName="parTx3" refType="h" fact="0.0962"/>
                  <dgm:constr type="ctrX" for="ch" forName="picture3" refType="w" fact="0.5078"/>
                  <dgm:constr type="ctrY" for="ch" forName="picture3" refType="h" fact="0.6389"/>
                  <dgm:constr type="w" for="ch" forName="picture3" refType="w" fact="0.118"/>
                  <dgm:constr type="h" for="ch" forName="picture3" refType="h" fact="0.1663"/>
                  <dgm:constr type="l" for="ch" forName="desTx3" refType="r" refFor="ch" refForName="parTx3"/>
                  <dgm:constr type="r" for="ch" forName="desTx3" refType="w"/>
                  <dgm:constr type="t" for="ch" forName="desTx3" refType="t" refFor="ch" refForName="parTx3"/>
                  <dgm:constr type="h" for="ch" forName="desTx3" refType="h" refFor="ch" refForName="parTx3"/>
                  <dgm:constr type="l" for="ch" forName="parTx4" refType="w" fact="0.5827"/>
                  <dgm:constr type="t" for="ch" forName="parTx4" refType="h" fact="0.4412"/>
                  <dgm:constr type="w" for="ch" forName="parTx4" refType="w" fact="0.2544"/>
                  <dgm:constr type="h" for="ch" forName="parTx4" refType="h" fact="0.0962"/>
                  <dgm:constr type="ctrX" for="ch" forName="picture4" refType="w" fact="0.5712"/>
                  <dgm:constr type="ctrY" for="ch" forName="picture4" refType="h" fact="0.4277"/>
                  <dgm:constr type="w" for="ch" forName="picture4" refType="w" fact="0.118"/>
                  <dgm:constr type="h" for="ch" forName="picture4" refType="h" fact="0.1663"/>
                  <dgm:constr type="l" for="ch" forName="desTx4" refType="r" refFor="ch" refForName="parTx4"/>
                  <dgm:constr type="r" for="ch" forName="desTx4" refType="w"/>
                  <dgm:constr type="t" for="ch" forName="desTx4" refType="t" refFor="ch" refForName="parTx4"/>
                  <dgm:constr type="h" for="ch" forName="desTx4" refType="h" refFor="ch" refForName="parTx4"/>
                  <dgm:constr type="l" for="ch" forName="parTx5" refType="w" fact="0.618"/>
                  <dgm:constr type="t" for="ch" forName="parTx5" refType="h" fact="0.2262"/>
                  <dgm:constr type="w" for="ch" forName="parTx5" refType="w" fact="0.2544"/>
                  <dgm:constr type="h" for="ch" forName="parTx5" refType="h" fact="0.0962"/>
                  <dgm:constr type="ctrX" for="ch" forName="picture5" refType="w" fact="0.6064"/>
                  <dgm:constr type="ctrY" for="ch" forName="picture5" refType="h" fact="0.2127"/>
                  <dgm:constr type="w" for="ch" forName="picture5" refType="w" fact="0.118"/>
                  <dgm:constr type="h" for="ch" forName="picture5" refType="h" fact="0.1663"/>
                  <dgm:constr type="l" for="ch" forName="desTx5" refType="r" refFor="ch" refForName="parTx5"/>
                  <dgm:constr type="r" for="ch" forName="desTx5" refType="w"/>
                  <dgm:constr type="t" for="ch" forName="desTx5" refType="t" refFor="ch" refForName="parTx5"/>
                  <dgm:constr type="h" for="ch" forName="desTx5" refType="h" refFor="ch" refForName="parTx5"/>
                </dgm:constrLst>
              </dgm:if>
              <dgm:else name="Name47">
                <dgm:alg type="composite">
                  <dgm:param type="ar" val="1.164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userD" refType="w" fact="0.0143"/>
                  <dgm:constr type="ctrX" for="ch" forName="dot1" refType="w" fact="0.3951"/>
                  <dgm:constr type="ctrY" for="ch" forName="dot1" refType="h" fact="0.8674"/>
                  <dgm:constr type="w" for="ch" forName="dot1" refType="userD"/>
                  <dgm:constr type="h" for="ch" forName="dot1" refType="userD"/>
                  <dgm:constr type="ctrX" for="ch" forName="dot2" refType="w" fact="0.3634"/>
                  <dgm:constr type="ctrY" for="ch" forName="dot2" refType="h" fact="0.8824"/>
                  <dgm:constr type="w" for="ch" forName="dot2" refType="userD"/>
                  <dgm:constr type="h" for="ch" forName="dot2" refType="userD"/>
                  <dgm:constr type="ctrX" for="ch" forName="dot3" refType="w" fact="0.331"/>
                  <dgm:constr type="ctrY" for="ch" forName="dot3" refType="h" fact="0.8948"/>
                  <dgm:constr type="w" for="ch" forName="dot3" refType="userD"/>
                  <dgm:constr type="h" for="ch" forName="dot3" refType="userD"/>
                  <dgm:constr type="ctrX" for="ch" forName="dot4" refType="w" fact="0.2981"/>
                  <dgm:constr type="ctrY" for="ch" forName="dot4" refType="h" fact="0.9044"/>
                  <dgm:constr type="w" for="ch" forName="dot4" refType="userD"/>
                  <dgm:constr type="h" for="ch" forName="dot4" refType="userD"/>
                  <dgm:constr type="ctrX" for="ch" forName="dot5" refType="w" fact="0.5681"/>
                  <dgm:constr type="ctrY" for="ch" forName="dot5" refType="h" fact="0.7222"/>
                  <dgm:constr type="w" for="ch" forName="dot5" refType="userD"/>
                  <dgm:constr type="h" for="ch" forName="dot5" refType="userD"/>
                  <dgm:constr type="ctrX" for="ch" forName="dot6" refType="w" fact="0.543"/>
                  <dgm:constr type="ctrY" for="ch" forName="dot6" refType="h" fact="0.7518"/>
                  <dgm:constr type="w" for="ch" forName="dot6" refType="userD"/>
                  <dgm:constr type="h" for="ch" forName="dot6" refType="userD"/>
                  <dgm:constr type="ctrX" for="ch" forName="dot7" refType="w" fact="0.672"/>
                  <dgm:constr type="ctrY" for="ch" forName="dot7" refType="h" fact="0.5422"/>
                  <dgm:constr type="w" for="ch" forName="dot7" refType="userD"/>
                  <dgm:constr type="h" for="ch" forName="dot7" refType="userD"/>
                  <dgm:constr type="ctrX" for="ch" forName="dot8" refType="w" fact="0.7278"/>
                  <dgm:constr type="ctrY" for="ch" forName="dot8" refType="h" fact="0.3229"/>
                  <dgm:constr type="w" for="ch" forName="dot8" refType="userD"/>
                  <dgm:constr type="h" for="ch" forName="dot8" refType="userD"/>
                  <dgm:constr type="ctrX" for="ch" forName="dotArrow1" refType="w" fact="0.6999"/>
                  <dgm:constr type="ctrY" for="ch" forName="dotArrow1" refType="h" fact="0.0635"/>
                  <dgm:constr type="w" for="ch" forName="dotArrow1" refType="userD"/>
                  <dgm:constr type="h" for="ch" forName="dotArrow1" refType="userD"/>
                  <dgm:constr type="ctrX" for="ch" forName="dotArrow2" refType="w" fact="0.7207"/>
                  <dgm:constr type="ctrY" for="ch" forName="dotArrow2" refType="h" fact="0.0448"/>
                  <dgm:constr type="w" for="ch" forName="dotArrow2" refType="userD"/>
                  <dgm:constr type="h" for="ch" forName="dotArrow2" refType="userD"/>
                  <dgm:constr type="ctrX" for="ch" forName="dotArrow3" refType="w" fact="0.7415"/>
                  <dgm:constr type="ctrY" for="ch" forName="dotArrow3" refType="h" fact="0.026"/>
                  <dgm:constr type="w" for="ch" forName="dotArrow3" refType="userD"/>
                  <dgm:constr type="h" for="ch" forName="dotArrow3" refType="userD"/>
                  <dgm:constr type="ctrX" for="ch" forName="dotArrow4" refType="w" fact="0.7624"/>
                  <dgm:constr type="ctrY" for="ch" forName="dotArrow4" refType="h" fact="0.0448"/>
                  <dgm:constr type="w" for="ch" forName="dotArrow4" refType="userD"/>
                  <dgm:constr type="h" for="ch" forName="dotArrow4" refType="userD"/>
                  <dgm:constr type="ctrX" for="ch" forName="dotArrow5" refType="w" fact="0.7832"/>
                  <dgm:constr type="ctrY" for="ch" forName="dotArrow5" refType="h" fact="0.0635"/>
                  <dgm:constr type="w" for="ch" forName="dotArrow5" refType="userD"/>
                  <dgm:constr type="h" for="ch" forName="dotArrow5" refType="userD"/>
                  <dgm:constr type="ctrX" for="ch" forName="dotArrow6" refType="w" fact="0.7415"/>
                  <dgm:constr type="ctrY" for="ch" forName="dotArrow6" refType="h" fact="0.0656"/>
                  <dgm:constr type="w" for="ch" forName="dotArrow6" refType="userD"/>
                  <dgm:constr type="h" for="ch" forName="dotArrow6" refType="userD"/>
                  <dgm:constr type="ctrX" for="ch" forName="dotArrow7" refType="w" fact="0.7415"/>
                  <dgm:constr type="ctrY" for="ch" forName="dotArrow7" refType="h" fact="0.1052"/>
                  <dgm:constr type="w" for="ch" forName="dotArrow7" refType="userD"/>
                  <dgm:constr type="h" for="ch" forName="dotArrow7" refType="userD"/>
                  <dgm:constr type="l" for="ch" forName="parTx1" refType="w" fact="0.2115"/>
                  <dgm:constr type="t" for="ch" forName="parTx1" refType="h" fact="0.928"/>
                  <dgm:constr type="w" for="ch" forName="parTx1" refType="w" fact="0.3081"/>
                  <dgm:constr type="h" for="ch" forName="parTx1" refType="h" fact="0.0962"/>
                  <dgm:constr type="ctrX" for="ch" forName="picture1" refType="w" fact="0.1975"/>
                  <dgm:constr type="ctrY" for="ch" forName="picture1" refType="h" fact="0.9169"/>
                  <dgm:constr type="w" for="ch" forName="picture1" refType="w" fact="0.1429"/>
                  <dgm:constr type="h" for="ch" forName="picture1" refType="h" fact="0.1663"/>
                  <dgm:constr type="l" for="ch" forName="parTx2" refType="w" fact="0.4822"/>
                  <dgm:constr type="t" for="ch" forName="parTx2" refType="h" fact="0.8143"/>
                  <dgm:constr type="w" for="ch" forName="parTx2" refType="w" fact="0.3081"/>
                  <dgm:constr type="h" for="ch" forName="parTx2" refType="h" fact="0.0962"/>
                  <dgm:constr type="ctrX" for="ch" forName="picture2" refType="w" fact="0.4682"/>
                  <dgm:constr type="ctrY" for="ch" forName="picture2" refType="h" fact="0.8032"/>
                  <dgm:constr type="w" for="ch" forName="picture2" refType="w" fact="0.1429"/>
                  <dgm:constr type="h" for="ch" forName="picture2" refType="h" fact="0.1663"/>
                  <dgm:constr type="l" for="ch" forName="parTx3" refType="w" fact="0.629"/>
                  <dgm:constr type="t" for="ch" forName="parTx3" refType="h" fact="0.65"/>
                  <dgm:constr type="w" for="ch" forName="parTx3" refType="w" fact="0.3081"/>
                  <dgm:constr type="h" for="ch" forName="parTx3" refType="h" fact="0.0962"/>
                  <dgm:constr type="ctrX" for="ch" forName="picture3" refType="w" fact="0.615"/>
                  <dgm:constr type="ctrY" for="ch" forName="picture3" refType="h" fact="0.6389"/>
                  <dgm:constr type="w" for="ch" forName="picture3" refType="w" fact="0.1429"/>
                  <dgm:constr type="h" for="ch" forName="picture3" refType="h" fact="0.1663"/>
                  <dgm:constr type="l" for="ch" forName="parTx4" refType="w" fact="0.7057"/>
                  <dgm:constr type="t" for="ch" forName="parTx4" refType="h" fact="0.4388"/>
                  <dgm:constr type="w" for="ch" forName="parTx4" refType="w" fact="0.3081"/>
                  <dgm:constr type="h" for="ch" forName="parTx4" refType="h" fact="0.0962"/>
                  <dgm:constr type="ctrX" for="ch" forName="picture4" refType="w" fact="0.6917"/>
                  <dgm:constr type="ctrY" for="ch" forName="picture4" refType="h" fact="0.4277"/>
                  <dgm:constr type="w" for="ch" forName="picture4" refType="w" fact="0.1429"/>
                  <dgm:constr type="h" for="ch" forName="picture4" refType="h" fact="0.1663"/>
                  <dgm:constr type="l" for="ch" forName="parTx5" refType="w" fact="0.7484"/>
                  <dgm:constr type="t" for="ch" forName="parTx5" refType="h" fact="0.2238"/>
                  <dgm:constr type="w" for="ch" forName="parTx5" refType="w" fact="0.3081"/>
                  <dgm:constr type="h" for="ch" forName="parTx5" refType="h" fact="0.0962"/>
                  <dgm:constr type="ctrX" for="ch" forName="picture5" refType="w" fact="0.7344"/>
                  <dgm:constr type="ctrY" for="ch" forName="picture5" refType="h" fact="0.2127"/>
                  <dgm:constr type="w" for="ch" forName="picture5" refType="w" fact="0.1429"/>
                  <dgm:constr type="h" for="ch" forName="picture5" refType="h" fact="0.1663"/>
                </dgm:constrLst>
              </dgm:else>
            </dgm:choose>
          </dgm:if>
          <dgm:else name="Name48">
            <dgm:choose name="Name49">
              <dgm:if name="Name50" axis="des" func="maxDepth" op="gt" val="1">
                <dgm:alg type="composite">
                  <dgm:param type="ar" val="1.41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primFontSz" for="ch" forName="desTx5" refType="primFontSz" refFor="ch" refForName="desTx1" op="equ"/>
                  <dgm:constr type="userD" refType="w" fact="0.0118"/>
                  <dgm:constr type="ctrX" for="ch" forName="dot1" refType="w" fact="0.6737"/>
                  <dgm:constr type="ctrY" for="ch" forName="dot1" refType="h" fact="0.8674"/>
                  <dgm:constr type="w" for="ch" forName="dot1" refType="userD"/>
                  <dgm:constr type="h" for="ch" forName="dot1" refType="userD"/>
                  <dgm:constr type="ctrX" for="ch" forName="dot2" refType="w" fact="0.6999"/>
                  <dgm:constr type="ctrY" for="ch" forName="dot2" refType="h" fact="0.8824"/>
                  <dgm:constr type="w" for="ch" forName="dot2" refType="userD"/>
                  <dgm:constr type="h" for="ch" forName="dot2" refType="userD"/>
                  <dgm:constr type="ctrX" for="ch" forName="dot3" refType="w" fact="0.7267"/>
                  <dgm:constr type="ctrY" for="ch" forName="dot3" refType="h" fact="0.8948"/>
                  <dgm:constr type="w" for="ch" forName="dot3" refType="userD"/>
                  <dgm:constr type="h" for="ch" forName="dot3" refType="userD"/>
                  <dgm:constr type="ctrX" for="ch" forName="dot4" refType="w" fact="0.7538"/>
                  <dgm:constr type="ctrY" for="ch" forName="dot4" refType="h" fact="0.9044"/>
                  <dgm:constr type="w" for="ch" forName="dot4" refType="userD"/>
                  <dgm:constr type="h" for="ch" forName="dot4" refType="userD"/>
                  <dgm:constr type="ctrX" for="ch" forName="dot5" refType="w" fact="0.5309"/>
                  <dgm:constr type="ctrY" for="ch" forName="dot5" refType="h" fact="0.7222"/>
                  <dgm:constr type="w" for="ch" forName="dot5" refType="userD"/>
                  <dgm:constr type="h" for="ch" forName="dot5" refType="userD"/>
                  <dgm:constr type="ctrX" for="ch" forName="dot6" refType="w" fact="0.5516"/>
                  <dgm:constr type="ctrY" for="ch" forName="dot6" refType="h" fact="0.7518"/>
                  <dgm:constr type="w" for="ch" forName="dot6" refType="userD"/>
                  <dgm:constr type="h" for="ch" forName="dot6" refType="userD"/>
                  <dgm:constr type="ctrX" for="ch" forName="dot7" refType="w" fact="0.4451"/>
                  <dgm:constr type="ctrY" for="ch" forName="dot7" refType="h" fact="0.5422"/>
                  <dgm:constr type="w" for="ch" forName="dot7" refType="userD"/>
                  <dgm:constr type="h" for="ch" forName="dot7" refType="userD"/>
                  <dgm:constr type="ctrX" for="ch" forName="dot8" refType="w" fact="0.399"/>
                  <dgm:constr type="ctrY" for="ch" forName="dot8" refType="h" fact="0.3229"/>
                  <dgm:constr type="w" for="ch" forName="dot8" refType="userD"/>
                  <dgm:constr type="h" for="ch" forName="dot8" refType="userD"/>
                  <dgm:constr type="ctrX" for="ch" forName="dotArrow1" refType="w" fact="0.4221"/>
                  <dgm:constr type="ctrY" for="ch" forName="dotArrow1" refType="h" fact="0.0635"/>
                  <dgm:constr type="w" for="ch" forName="dotArrow1" refType="userD"/>
                  <dgm:constr type="h" for="ch" forName="dotArrow1" refType="userD"/>
                  <dgm:constr type="ctrX" for="ch" forName="dotArrow2" refType="w" fact="0.4049"/>
                  <dgm:constr type="ctrY" for="ch" forName="dotArrow2" refType="h" fact="0.0448"/>
                  <dgm:constr type="w" for="ch" forName="dotArrow2" refType="userD"/>
                  <dgm:constr type="h" for="ch" forName="dotArrow2" refType="userD"/>
                  <dgm:constr type="ctrX" for="ch" forName="dotArrow3" refType="w" fact="0.3877"/>
                  <dgm:constr type="ctrY" for="ch" forName="dotArrow3" refType="h" fact="0.026"/>
                  <dgm:constr type="w" for="ch" forName="dotArrow3" refType="userD"/>
                  <dgm:constr type="h" for="ch" forName="dotArrow3" refType="userD"/>
                  <dgm:constr type="ctrX" for="ch" forName="dotArrow4" refType="w" fact="0.3705"/>
                  <dgm:constr type="ctrY" for="ch" forName="dotArrow4" refType="h" fact="0.0448"/>
                  <dgm:constr type="w" for="ch" forName="dotArrow4" refType="userD"/>
                  <dgm:constr type="h" for="ch" forName="dotArrow4" refType="userD"/>
                  <dgm:constr type="ctrX" for="ch" forName="dotArrow5" refType="w" fact="0.3533"/>
                  <dgm:constr type="ctrY" for="ch" forName="dotArrow5" refType="h" fact="0.0635"/>
                  <dgm:constr type="w" for="ch" forName="dotArrow5" refType="userD"/>
                  <dgm:constr type="h" for="ch" forName="dotArrow5" refType="userD"/>
                  <dgm:constr type="ctrX" for="ch" forName="dotArrow6" refType="w" fact="0.3877"/>
                  <dgm:constr type="ctrY" for="ch" forName="dotArrow6" refType="h" fact="0.0656"/>
                  <dgm:constr type="w" for="ch" forName="dotArrow6" refType="userD"/>
                  <dgm:constr type="h" for="ch" forName="dotArrow6" refType="userD"/>
                  <dgm:constr type="ctrX" for="ch" forName="dotArrow7" refType="w" fact="0.3877"/>
                  <dgm:constr type="ctrY" for="ch" forName="dotArrow7" refType="h" fact="0.1052"/>
                  <dgm:constr type="w" for="ch" forName="dotArrow7" refType="userD"/>
                  <dgm:constr type="h" for="ch" forName="dotArrow7" refType="userD"/>
                  <dgm:constr type="r" for="ch" forName="parTx1" refType="w" fact="0.8254"/>
                  <dgm:constr type="t" for="ch" forName="parTx1" refType="h" fact="0.9304"/>
                  <dgm:constr type="w" for="ch" forName="parTx1" refType="w" fact="0.2544"/>
                  <dgm:constr type="h" for="ch" forName="parTx1" refType="h" fact="0.0962"/>
                  <dgm:constr type="ctrX" for="ch" forName="picture1" refType="w" fact="0.8369"/>
                  <dgm:constr type="ctrY" for="ch" forName="picture1" refType="h" fact="0.9169"/>
                  <dgm:constr type="w" for="ch" forName="picture1" refType="w" fact="0.118"/>
                  <dgm:constr type="h" for="ch" forName="picture1" refType="h" fact="0.1663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  <dgm:constr type="r" for="ch" forName="parTx2" refType="w" fact="0.6018"/>
                  <dgm:constr type="t" for="ch" forName="parTx2" refType="h" fact="0.8167"/>
                  <dgm:constr type="w" for="ch" forName="parTx2" refType="w" fact="0.2544"/>
                  <dgm:constr type="h" for="ch" forName="parTx2" refType="h" fact="0.0962"/>
                  <dgm:constr type="ctrX" for="ch" forName="picture2" refType="w" fact="0.6134"/>
                  <dgm:constr type="ctrY" for="ch" forName="picture2" refType="h" fact="0.8032"/>
                  <dgm:constr type="w" for="ch" forName="picture2" refType="w" fact="0.118"/>
                  <dgm:constr type="h" for="ch" forName="picture2" refType="h" fact="0.1663"/>
                  <dgm:constr type="r" for="ch" forName="desTx2" refType="l" refFor="ch" refForName="parTx2"/>
                  <dgm:constr type="l" for="ch" forName="desTx2"/>
                  <dgm:constr type="t" for="ch" forName="desTx2" refType="t" refFor="ch" refForName="parTx2"/>
                  <dgm:constr type="h" for="ch" forName="desTx2" refType="h" refFor="ch" refForName="parTx2"/>
                  <dgm:constr type="r" for="ch" forName="parTx3" refType="w" fact="0.4806"/>
                  <dgm:constr type="t" for="ch" forName="parTx3" refType="h" fact="0.6524"/>
                  <dgm:constr type="w" for="ch" forName="parTx3" refType="w" fact="0.2544"/>
                  <dgm:constr type="h" for="ch" forName="parTx3" refType="h" fact="0.0962"/>
                  <dgm:constr type="ctrX" for="ch" forName="picture3" refType="w" fact="0.4922"/>
                  <dgm:constr type="ctrY" for="ch" forName="picture3" refType="h" fact="0.6389"/>
                  <dgm:constr type="w" for="ch" forName="picture3" refType="w" fact="0.118"/>
                  <dgm:constr type="h" for="ch" forName="picture3" refType="h" fact="0.1663"/>
                  <dgm:constr type="r" for="ch" forName="desTx3" refType="l" refFor="ch" refForName="parTx3"/>
                  <dgm:constr type="l" for="ch" forName="desTx3"/>
                  <dgm:constr type="t" for="ch" forName="desTx3" refType="t" refFor="ch" refForName="parTx3"/>
                  <dgm:constr type="h" for="ch" forName="desTx3" refType="h" refFor="ch" refForName="parTx3"/>
                  <dgm:constr type="r" for="ch" forName="parTx4" refType="w" fact="0.4173"/>
                  <dgm:constr type="t" for="ch" forName="parTx4" refType="h" fact="0.4412"/>
                  <dgm:constr type="w" for="ch" forName="parTx4" refType="w" fact="0.2544"/>
                  <dgm:constr type="h" for="ch" forName="parTx4" refType="h" fact="0.0962"/>
                  <dgm:constr type="ctrX" for="ch" forName="picture4" refType="w" fact="0.4288"/>
                  <dgm:constr type="ctrY" for="ch" forName="picture4" refType="h" fact="0.4277"/>
                  <dgm:constr type="w" for="ch" forName="picture4" refType="w" fact="0.118"/>
                  <dgm:constr type="h" for="ch" forName="picture4" refType="h" fact="0.1663"/>
                  <dgm:constr type="r" for="ch" forName="desTx4" refType="l" refFor="ch" refForName="parTx4"/>
                  <dgm:constr type="l" for="ch" forName="desTx4"/>
                  <dgm:constr type="t" for="ch" forName="desTx4" refType="t" refFor="ch" refForName="parTx4"/>
                  <dgm:constr type="h" for="ch" forName="desTx4" refType="h" refFor="ch" refForName="parTx4"/>
                  <dgm:constr type="r" for="ch" forName="parTx5" refType="w" fact="0.382"/>
                  <dgm:constr type="t" for="ch" forName="parTx5" refType="h" fact="0.2262"/>
                  <dgm:constr type="w" for="ch" forName="parTx5" refType="w" fact="0.2544"/>
                  <dgm:constr type="h" for="ch" forName="parTx5" refType="h" fact="0.0962"/>
                  <dgm:constr type="ctrX" for="ch" forName="picture5" refType="w" fact="0.3936"/>
                  <dgm:constr type="ctrY" for="ch" forName="picture5" refType="h" fact="0.2127"/>
                  <dgm:constr type="w" for="ch" forName="picture5" refType="w" fact="0.118"/>
                  <dgm:constr type="h" for="ch" forName="picture5" refType="h" fact="0.1663"/>
                  <dgm:constr type="r" for="ch" forName="desTx5" refType="l" refFor="ch" refForName="parTx5"/>
                  <dgm:constr type="l" for="ch" forName="desTx5"/>
                  <dgm:constr type="t" for="ch" forName="desTx5" refType="t" refFor="ch" refForName="parTx5"/>
                  <dgm:constr type="h" for="ch" forName="desTx5" refType="h" refFor="ch" refForName="parTx5"/>
                </dgm:constrLst>
              </dgm:if>
              <dgm:else name="Name51">
                <dgm:alg type="composite">
                  <dgm:param type="ar" val="1.164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userD" refType="w" fact="0.0143"/>
                  <dgm:constr type="ctrX" for="ch" forName="dot1" refType="w" fact="0.6049"/>
                  <dgm:constr type="ctrY" for="ch" forName="dot1" refType="h" fact="0.8674"/>
                  <dgm:constr type="w" for="ch" forName="dot1" refType="userD"/>
                  <dgm:constr type="h" for="ch" forName="dot1" refType="userD"/>
                  <dgm:constr type="ctrX" for="ch" forName="dot2" refType="w" fact="0.6366"/>
                  <dgm:constr type="ctrY" for="ch" forName="dot2" refType="h" fact="0.8824"/>
                  <dgm:constr type="w" for="ch" forName="dot2" refType="userD"/>
                  <dgm:constr type="h" for="ch" forName="dot2" refType="userD"/>
                  <dgm:constr type="ctrX" for="ch" forName="dot3" refType="w" fact="0.669"/>
                  <dgm:constr type="ctrY" for="ch" forName="dot3" refType="h" fact="0.8948"/>
                  <dgm:constr type="w" for="ch" forName="dot3" refType="userD"/>
                  <dgm:constr type="h" for="ch" forName="dot3" refType="userD"/>
                  <dgm:constr type="ctrX" for="ch" forName="dot4" refType="w" fact="0.7019"/>
                  <dgm:constr type="ctrY" for="ch" forName="dot4" refType="h" fact="0.9044"/>
                  <dgm:constr type="w" for="ch" forName="dot4" refType="userD"/>
                  <dgm:constr type="h" for="ch" forName="dot4" refType="userD"/>
                  <dgm:constr type="ctrX" for="ch" forName="dot5" refType="w" fact="0.4319"/>
                  <dgm:constr type="ctrY" for="ch" forName="dot5" refType="h" fact="0.7222"/>
                  <dgm:constr type="w" for="ch" forName="dot5" refType="userD"/>
                  <dgm:constr type="h" for="ch" forName="dot5" refType="userD"/>
                  <dgm:constr type="ctrX" for="ch" forName="dot6" refType="w" fact="0.457"/>
                  <dgm:constr type="ctrY" for="ch" forName="dot6" refType="h" fact="0.7518"/>
                  <dgm:constr type="w" for="ch" forName="dot6" refType="userD"/>
                  <dgm:constr type="h" for="ch" forName="dot6" refType="userD"/>
                  <dgm:constr type="ctrX" for="ch" forName="dot7" refType="w" fact="0.328"/>
                  <dgm:constr type="ctrY" for="ch" forName="dot7" refType="h" fact="0.5422"/>
                  <dgm:constr type="w" for="ch" forName="dot7" refType="userD"/>
                  <dgm:constr type="h" for="ch" forName="dot7" refType="userD"/>
                  <dgm:constr type="ctrX" for="ch" forName="dot8" refType="w" fact="0.2722"/>
                  <dgm:constr type="ctrY" for="ch" forName="dot8" refType="h" fact="0.3229"/>
                  <dgm:constr type="w" for="ch" forName="dot8" refType="userD"/>
                  <dgm:constr type="h" for="ch" forName="dot8" refType="userD"/>
                  <dgm:constr type="ctrX" for="ch" forName="dotArrow1" refType="w" fact="0.3001"/>
                  <dgm:constr type="ctrY" for="ch" forName="dotArrow1" refType="h" fact="0.0635"/>
                  <dgm:constr type="w" for="ch" forName="dotArrow1" refType="userD"/>
                  <dgm:constr type="h" for="ch" forName="dotArrow1" refType="userD"/>
                  <dgm:constr type="ctrX" for="ch" forName="dotArrow2" refType="w" fact="0.2793"/>
                  <dgm:constr type="ctrY" for="ch" forName="dotArrow2" refType="h" fact="0.0448"/>
                  <dgm:constr type="w" for="ch" forName="dotArrow2" refType="userD"/>
                  <dgm:constr type="h" for="ch" forName="dotArrow2" refType="userD"/>
                  <dgm:constr type="ctrX" for="ch" forName="dotArrow3" refType="w" fact="0.2585"/>
                  <dgm:constr type="ctrY" for="ch" forName="dotArrow3" refType="h" fact="0.026"/>
                  <dgm:constr type="w" for="ch" forName="dotArrow3" refType="userD"/>
                  <dgm:constr type="h" for="ch" forName="dotArrow3" refType="userD"/>
                  <dgm:constr type="ctrX" for="ch" forName="dotArrow4" refType="w" fact="0.2376"/>
                  <dgm:constr type="ctrY" for="ch" forName="dotArrow4" refType="h" fact="0.0448"/>
                  <dgm:constr type="w" for="ch" forName="dotArrow4" refType="userD"/>
                  <dgm:constr type="h" for="ch" forName="dotArrow4" refType="userD"/>
                  <dgm:constr type="ctrX" for="ch" forName="dotArrow5" refType="w" fact="0.2168"/>
                  <dgm:constr type="ctrY" for="ch" forName="dotArrow5" refType="h" fact="0.0635"/>
                  <dgm:constr type="w" for="ch" forName="dotArrow5" refType="userD"/>
                  <dgm:constr type="h" for="ch" forName="dotArrow5" refType="userD"/>
                  <dgm:constr type="ctrX" for="ch" forName="dotArrow6" refType="w" fact="0.2585"/>
                  <dgm:constr type="ctrY" for="ch" forName="dotArrow6" refType="h" fact="0.0656"/>
                  <dgm:constr type="w" for="ch" forName="dotArrow6" refType="userD"/>
                  <dgm:constr type="h" for="ch" forName="dotArrow6" refType="userD"/>
                  <dgm:constr type="ctrX" for="ch" forName="dotArrow7" refType="w" fact="0.2585"/>
                  <dgm:constr type="ctrY" for="ch" forName="dotArrow7" refType="h" fact="0.1052"/>
                  <dgm:constr type="w" for="ch" forName="dotArrow7" refType="userD"/>
                  <dgm:constr type="h" for="ch" forName="dotArrow7" refType="userD"/>
                  <dgm:constr type="r" for="ch" forName="parTx1" refType="w" fact="0.7885"/>
                  <dgm:constr type="t" for="ch" forName="parTx1" refType="h" fact="0.928"/>
                  <dgm:constr type="w" for="ch" forName="parTx1" refType="w" fact="0.3081"/>
                  <dgm:constr type="h" for="ch" forName="parTx1" refType="h" fact="0.0962"/>
                  <dgm:constr type="ctrX" for="ch" forName="picture1" refType="w" fact="0.8025"/>
                  <dgm:constr type="ctrY" for="ch" forName="picture1" refType="h" fact="0.9169"/>
                  <dgm:constr type="w" for="ch" forName="picture1" refType="w" fact="0.1429"/>
                  <dgm:constr type="h" for="ch" forName="picture1" refType="h" fact="0.1663"/>
                  <dgm:constr type="r" for="ch" forName="parTx2" refType="w" fact="0.5178"/>
                  <dgm:constr type="t" for="ch" forName="parTx2" refType="h" fact="0.8143"/>
                  <dgm:constr type="w" for="ch" forName="parTx2" refType="w" fact="0.3081"/>
                  <dgm:constr type="h" for="ch" forName="parTx2" refType="h" fact="0.0962"/>
                  <dgm:constr type="ctrX" for="ch" forName="picture2" refType="w" fact="0.5318"/>
                  <dgm:constr type="ctrY" for="ch" forName="picture2" refType="h" fact="0.8032"/>
                  <dgm:constr type="w" for="ch" forName="picture2" refType="w" fact="0.1429"/>
                  <dgm:constr type="h" for="ch" forName="picture2" refType="h" fact="0.1663"/>
                  <dgm:constr type="r" for="ch" forName="parTx3" refType="w" fact="0.371"/>
                  <dgm:constr type="t" for="ch" forName="parTx3" refType="h" fact="0.65"/>
                  <dgm:constr type="w" for="ch" forName="parTx3" refType="w" fact="0.3081"/>
                  <dgm:constr type="h" for="ch" forName="parTx3" refType="h" fact="0.0962"/>
                  <dgm:constr type="ctrX" for="ch" forName="picture3" refType="w" fact="0.385"/>
                  <dgm:constr type="ctrY" for="ch" forName="picture3" refType="h" fact="0.6389"/>
                  <dgm:constr type="w" for="ch" forName="picture3" refType="w" fact="0.1429"/>
                  <dgm:constr type="h" for="ch" forName="picture3" refType="h" fact="0.1663"/>
                  <dgm:constr type="r" for="ch" forName="parTx4" refType="w" fact="0.2943"/>
                  <dgm:constr type="t" for="ch" forName="parTx4" refType="h" fact="0.4388"/>
                  <dgm:constr type="w" for="ch" forName="parTx4" refType="w" fact="0.3081"/>
                  <dgm:constr type="h" for="ch" forName="parTx4" refType="h" fact="0.0962"/>
                  <dgm:constr type="ctrX" for="ch" forName="picture4" refType="w" fact="0.3083"/>
                  <dgm:constr type="ctrY" for="ch" forName="picture4" refType="h" fact="0.4277"/>
                  <dgm:constr type="w" for="ch" forName="picture4" refType="w" fact="0.1429"/>
                  <dgm:constr type="h" for="ch" forName="picture4" refType="h" fact="0.1663"/>
                  <dgm:constr type="r" for="ch" forName="parTx5" refType="w" fact="0.2516"/>
                  <dgm:constr type="t" for="ch" forName="parTx5" refType="h" fact="0.2238"/>
                  <dgm:constr type="w" for="ch" forName="parTx5" refType="w" fact="0.3081"/>
                  <dgm:constr type="h" for="ch" forName="parTx5" refType="h" fact="0.0962"/>
                  <dgm:constr type="ctrX" for="ch" forName="picture5" refType="w" fact="0.2656"/>
                  <dgm:constr type="ctrY" for="ch" forName="picture5" refType="h" fact="0.2127"/>
                  <dgm:constr type="w" for="ch" forName="picture5" refType="w" fact="0.1429"/>
                  <dgm:constr type="h" for="ch" forName="picture5" refType="h" fact="0.1663"/>
                </dgm:constrLst>
              </dgm:else>
            </dgm:choose>
          </dgm:else>
        </dgm:choose>
      </dgm:if>
      <dgm:if name="Name52" axis="ch" ptType="node" func="cnt" op="equ" val="6">
        <dgm:choose name="Name53">
          <dgm:if name="Name54" func="var" arg="dir" op="equ" val="norm">
            <dgm:choose name="Name55">
              <dgm:if name="Name56" axis="des" func="maxDepth" op="gt" val="1">
                <dgm:alg type="composite">
                  <dgm:param type="ar" val="1.3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primFontSz" for="ch" forName="desTx5" refType="primFontSz" refFor="ch" refForName="desTx1" op="equ"/>
                  <dgm:constr type="primFontSz" for="ch" forName="desTx6" refType="primFontSz" refFor="ch" refForName="desTx1" op="equ"/>
                  <dgm:constr type="userD" refType="w" fact="0.0105"/>
                  <dgm:constr type="ctrX" for="ch" forName="dot1" refType="w" fact="0.3608"/>
                  <dgm:constr type="ctrY" for="ch" forName="dot1" refType="h" fact="0.8839"/>
                  <dgm:constr type="w" for="ch" forName="dot1" refType="userD"/>
                  <dgm:constr type="h" for="ch" forName="dot1" refType="userD"/>
                  <dgm:constr type="ctrX" for="ch" forName="dot2" refType="w" fact="0.3384"/>
                  <dgm:constr type="ctrY" for="ch" forName="dot2" refType="h" fact="0.8967"/>
                  <dgm:constr type="w" for="ch" forName="dot2" refType="userD"/>
                  <dgm:constr type="h" for="ch" forName="dot2" refType="userD"/>
                  <dgm:constr type="ctrX" for="ch" forName="dot3" refType="w" fact="0.3155"/>
                  <dgm:constr type="ctrY" for="ch" forName="dot3" refType="h" fact="0.9076"/>
                  <dgm:constr type="w" for="ch" forName="dot3" refType="userD"/>
                  <dgm:constr type="h" for="ch" forName="dot3" refType="userD"/>
                  <dgm:constr type="ctrX" for="ch" forName="dot4" refType="w" fact="0.2923"/>
                  <dgm:constr type="ctrY" for="ch" forName="dot4" refType="h" fact="0.9165"/>
                  <dgm:constr type="w" for="ch" forName="dot4" refType="userD"/>
                  <dgm:constr type="h" for="ch" forName="dot4" refType="userD"/>
                  <dgm:constr type="ctrX" for="ch" forName="dot5" refType="w" fact="0.2688"/>
                  <dgm:constr type="ctrY" for="ch" forName="dot5" refType="h" fact="0.9234"/>
                  <dgm:constr type="w" for="ch" forName="dot5" refType="userD"/>
                  <dgm:constr type="h" for="ch" forName="dot5" refType="userD"/>
                  <dgm:constr type="ctrX" for="ch" forName="dot6" refType="w" fact="0.4883"/>
                  <dgm:constr type="ctrY" for="ch" forName="dot6" refType="h" fact="0.764"/>
                  <dgm:constr type="w" for="ch" forName="dot6" refType="userD"/>
                  <dgm:constr type="h" for="ch" forName="dot6" refType="userD"/>
                  <dgm:constr type="ctrX" for="ch" forName="dot7" refType="w" fact="0.4695"/>
                  <dgm:constr type="ctrY" for="ch" forName="dot7" refType="h" fact="0.7878"/>
                  <dgm:constr type="w" for="ch" forName="dot7" refType="userD"/>
                  <dgm:constr type="h" for="ch" forName="dot7" refType="userD"/>
                  <dgm:constr type="ctrX" for="ch" forName="dot8" refType="w" fact="0.5696"/>
                  <dgm:constr type="ctrY" for="ch" forName="dot8" refType="h" fact="0.6227"/>
                  <dgm:constr type="w" for="ch" forName="dot8" refType="userD"/>
                  <dgm:constr type="h" for="ch" forName="dot8" refType="userD"/>
                  <dgm:constr type="ctrX" for="ch" forName="dot9" refType="w" fact="0.6247"/>
                  <dgm:constr type="ctrY" for="ch" forName="dot9" refType="h" fact="0.4556"/>
                  <dgm:constr type="w" for="ch" forName="dot9" refType="userD"/>
                  <dgm:constr type="h" for="ch" forName="dot9" refType="userD"/>
                  <dgm:constr type="ctrX" for="ch" forName="dot10" refType="w" fact="0.6509"/>
                  <dgm:constr type="ctrY" for="ch" forName="dot10" refType="h" fact="0.2816"/>
                  <dgm:constr type="w" for="ch" forName="dot10" refType="userD"/>
                  <dgm:constr type="h" for="ch" forName="dot10" refType="userD"/>
                  <dgm:constr type="ctrX" for="ch" forName="dotArrow1" refType="w" fact="0.6281"/>
                  <dgm:constr type="ctrY" for="ch" forName="dotArrow1" refType="h" fact="0.0748"/>
                  <dgm:constr type="w" for="ch" forName="dotArrow1" refType="userD"/>
                  <dgm:constr type="h" for="ch" forName="dotArrow1" refType="userD"/>
                  <dgm:constr type="ctrX" for="ch" forName="dotArrow2" refType="w" fact="0.6437"/>
                  <dgm:constr type="ctrY" for="ch" forName="dotArrow2" refType="h" fact="0.0581"/>
                  <dgm:constr type="w" for="ch" forName="dotArrow2" refType="userD"/>
                  <dgm:constr type="h" for="ch" forName="dotArrow2" refType="userD"/>
                  <dgm:constr type="ctrX" for="ch" forName="dotArrow3" refType="w" fact="0.6593"/>
                  <dgm:constr type="ctrY" for="ch" forName="dotArrow3" refType="h" fact="0.0414"/>
                  <dgm:constr type="w" for="ch" forName="dotArrow3" refType="userD"/>
                  <dgm:constr type="h" for="ch" forName="dotArrow3" refType="userD"/>
                  <dgm:constr type="ctrX" for="ch" forName="dotArrow4" refType="w" fact="0.675"/>
                  <dgm:constr type="ctrY" for="ch" forName="dotArrow4" refType="h" fact="0.0581"/>
                  <dgm:constr type="w" for="ch" forName="dotArrow4" refType="userD"/>
                  <dgm:constr type="h" for="ch" forName="dotArrow4" refType="userD"/>
                  <dgm:constr type="ctrX" for="ch" forName="dotArrow5" refType="w" fact="0.6906"/>
                  <dgm:constr type="ctrY" for="ch" forName="dotArrow5" refType="h" fact="0.0748"/>
                  <dgm:constr type="w" for="ch" forName="dotArrow5" refType="userD"/>
                  <dgm:constr type="h" for="ch" forName="dotArrow5" refType="userD"/>
                  <dgm:constr type="ctrX" for="ch" forName="dotArrow6" refType="w" fact="0.6593"/>
                  <dgm:constr type="ctrY" for="ch" forName="dotArrow6" refType="h" fact="0.0766"/>
                  <dgm:constr type="w" for="ch" forName="dotArrow6" refType="userD"/>
                  <dgm:constr type="h" for="ch" forName="dotArrow6" refType="userD"/>
                  <dgm:constr type="ctrX" for="ch" forName="dotArrow7" refType="w" fact="0.6593"/>
                  <dgm:constr type="ctrY" for="ch" forName="dotArrow7" refType="h" fact="0.1118"/>
                  <dgm:constr type="w" for="ch" forName="dotArrow7" refType="userD"/>
                  <dgm:constr type="h" for="ch" forName="dotArrow7" refType="userD"/>
                  <dgm:constr type="l" for="ch" forName="parTx1" refType="w" fact="0.2091"/>
                  <dgm:constr type="t" for="ch" forName="parTx1" refType="h" fact="0.9433"/>
                  <dgm:constr type="w" for="ch" forName="parTx1" refType="w" fact="0.2275"/>
                  <dgm:constr type="h" for="ch" forName="parTx1" refType="h" fact="0.0811"/>
                  <dgm:constr type="ctrX" for="ch" forName="picture1" refType="w" fact="0.1988"/>
                  <dgm:constr type="ctrY" for="ch" forName="picture1" refType="h" fact="0.9322"/>
                  <dgm:constr type="w" for="ch" forName="picture1" refType="w" fact="0.1055"/>
                  <dgm:constr type="h" for="ch" forName="picture1" refType="h" fact="0.1403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  <dgm:constr type="l" for="ch" forName="parTx2" refType="w" fact="0.4273"/>
                  <dgm:constr type="t" for="ch" forName="parTx2" refType="h" fact="0.8468"/>
                  <dgm:constr type="w" for="ch" forName="parTx2" refType="w" fact="0.2275"/>
                  <dgm:constr type="h" for="ch" forName="parTx2" refType="h" fact="0.0811"/>
                  <dgm:constr type="ctrX" for="ch" forName="picture2" refType="w" fact="0.4169"/>
                  <dgm:constr type="ctrY" for="ch" forName="picture2" refType="h" fact="0.8357"/>
                  <dgm:constr type="w" for="ch" forName="picture2" refType="w" fact="0.1055"/>
                  <dgm:constr type="h" for="ch" forName="picture2" refType="h" fact="0.1403"/>
                  <dgm:constr type="l" for="ch" forName="desTx2" refType="r" refFor="ch" refForName="parTx2"/>
                  <dgm:constr type="r" for="ch" forName="desTx2" refType="w"/>
                  <dgm:constr type="t" for="ch" forName="desTx2" refType="t" refFor="ch" refForName="parTx2"/>
                  <dgm:constr type="h" for="ch" forName="desTx2" refType="h" refFor="ch" refForName="parTx2"/>
                  <dgm:constr type="l" for="ch" forName="parTx3" refType="w" fact="0.5349"/>
                  <dgm:constr type="t" for="ch" forName="parTx3" refType="h" fact="0.7023"/>
                  <dgm:constr type="w" for="ch" forName="parTx3" refType="w" fact="0.2275"/>
                  <dgm:constr type="h" for="ch" forName="parTx3" refType="h" fact="0.0811"/>
                  <dgm:constr type="ctrX" for="ch" forName="picture3" refType="w" fact="0.5245"/>
                  <dgm:constr type="ctrY" for="ch" forName="picture3" refType="h" fact="0.6912"/>
                  <dgm:constr type="w" for="ch" forName="picture3" refType="w" fact="0.1055"/>
                  <dgm:constr type="h" for="ch" forName="picture3" refType="h" fact="0.1403"/>
                  <dgm:constr type="l" for="ch" forName="desTx3" refType="r" refFor="ch" refForName="parTx3"/>
                  <dgm:constr type="r" for="ch" forName="desTx3" refType="w"/>
                  <dgm:constr type="t" for="ch" forName="desTx3" refType="t" refFor="ch" refForName="parTx3"/>
                  <dgm:constr type="h" for="ch" forName="desTx3" refType="h" refFor="ch" refForName="parTx3"/>
                  <dgm:constr type="l" for="ch" forName="parTx4" refType="w" fact="0.5998"/>
                  <dgm:constr type="t" for="ch" forName="parTx4" refType="h" fact="0.5441"/>
                  <dgm:constr type="w" for="ch" forName="parTx4" refType="w" fact="0.2275"/>
                  <dgm:constr type="h" for="ch" forName="parTx4" refType="h" fact="0.0811"/>
                  <dgm:constr type="ctrX" for="ch" forName="picture4" refType="w" fact="0.5894"/>
                  <dgm:constr type="ctrY" for="ch" forName="picture4" refType="h" fact="0.533"/>
                  <dgm:constr type="w" for="ch" forName="picture4" refType="w" fact="0.1055"/>
                  <dgm:constr type="h" for="ch" forName="picture4" refType="h" fact="0.1403"/>
                  <dgm:constr type="l" for="ch" forName="desTx4" refType="r" refFor="ch" refForName="parTx4"/>
                  <dgm:constr type="r" for="ch" forName="desTx4" refType="w"/>
                  <dgm:constr type="t" for="ch" forName="desTx4" refType="t" refFor="ch" refForName="parTx4"/>
                  <dgm:constr type="h" for="ch" forName="desTx4" refType="h" refFor="ch" refForName="parTx4"/>
                  <dgm:constr type="l" for="ch" forName="parTx5" refType="w" fact="0.6416"/>
                  <dgm:constr type="t" for="ch" forName="parTx5" refType="h" fact="0.3737"/>
                  <dgm:constr type="w" for="ch" forName="parTx5" refType="w" fact="0.2275"/>
                  <dgm:constr type="h" for="ch" forName="parTx5" refType="h" fact="0.0811"/>
                  <dgm:constr type="ctrX" for="ch" forName="picture5" refType="w" fact="0.6313"/>
                  <dgm:constr type="ctrY" for="ch" forName="picture5" refType="h" fact="0.3626"/>
                  <dgm:constr type="w" for="ch" forName="picture5" refType="w" fact="0.1055"/>
                  <dgm:constr type="h" for="ch" forName="picture5" refType="h" fact="0.1403"/>
                  <dgm:constr type="l" for="ch" forName="desTx5" refType="r" refFor="ch" refForName="parTx5"/>
                  <dgm:constr type="r" for="ch" forName="desTx5" refType="w"/>
                  <dgm:constr type="t" for="ch" forName="desTx5" refType="t" refFor="ch" refForName="parTx5"/>
                  <dgm:constr type="h" for="ch" forName="desTx5" refType="h" refFor="ch" refForName="parTx5"/>
                  <dgm:constr type="l" for="ch" forName="parTx6" refType="w" fact="0.6644"/>
                  <dgm:constr type="t" for="ch" forName="parTx6" refType="h" fact="0.2061"/>
                  <dgm:constr type="w" for="ch" forName="parTx6" refType="w" fact="0.2275"/>
                  <dgm:constr type="h" for="ch" forName="parTx6" refType="h" fact="0.0811"/>
                  <dgm:constr type="ctrX" for="ch" forName="picture6" refType="w" fact="0.6541"/>
                  <dgm:constr type="ctrY" for="ch" forName="picture6" refType="h" fact="0.195"/>
                  <dgm:constr type="w" for="ch" forName="picture6" refType="w" fact="0.1055"/>
                  <dgm:constr type="h" for="ch" forName="picture6" refType="h" fact="0.1403"/>
                  <dgm:constr type="l" for="ch" forName="desTx6" refType="r" refFor="ch" refForName="parTx6"/>
                  <dgm:constr type="r" for="ch" forName="desTx6" refType="w"/>
                  <dgm:constr type="t" for="ch" forName="desTx6" refType="t" refFor="ch" refForName="parTx6"/>
                  <dgm:constr type="h" for="ch" forName="desTx6" refType="h" refFor="ch" refForName="parTx6"/>
                </dgm:constrLst>
              </dgm:if>
              <dgm:else name="Name57">
                <dgm:alg type="composite">
                  <dgm:param type="ar" val="1.122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userD" refType="w" fact="0.0125"/>
                  <dgm:constr type="ctrX" for="ch" forName="dot1" refType="w" fact="0.4276"/>
                  <dgm:constr type="ctrY" for="ch" forName="dot1" refType="h" fact="0.8839"/>
                  <dgm:constr type="w" for="ch" forName="dot1" refType="userD"/>
                  <dgm:constr type="h" for="ch" forName="dot1" refType="userD"/>
                  <dgm:constr type="ctrX" for="ch" forName="dot2" refType="w" fact="0.401"/>
                  <dgm:constr type="ctrY" for="ch" forName="dot2" refType="h" fact="0.8967"/>
                  <dgm:constr type="w" for="ch" forName="dot2" refType="userD"/>
                  <dgm:constr type="h" for="ch" forName="dot2" refType="userD"/>
                  <dgm:constr type="ctrX" for="ch" forName="dot3" refType="w" fact="0.3739"/>
                  <dgm:constr type="ctrY" for="ch" forName="dot3" refType="h" fact="0.9076"/>
                  <dgm:constr type="w" for="ch" forName="dot3" refType="userD"/>
                  <dgm:constr type="h" for="ch" forName="dot3" refType="userD"/>
                  <dgm:constr type="ctrX" for="ch" forName="dot4" refType="w" fact="0.3464"/>
                  <dgm:constr type="ctrY" for="ch" forName="dot4" refType="h" fact="0.9165"/>
                  <dgm:constr type="w" for="ch" forName="dot4" refType="userD"/>
                  <dgm:constr type="h" for="ch" forName="dot4" refType="userD"/>
                  <dgm:constr type="ctrX" for="ch" forName="dot5" refType="w" fact="0.3186"/>
                  <dgm:constr type="ctrY" for="ch" forName="dot5" refType="h" fact="0.9234"/>
                  <dgm:constr type="w" for="ch" forName="dot5" refType="userD"/>
                  <dgm:constr type="h" for="ch" forName="dot5" refType="userD"/>
                  <dgm:constr type="ctrX" for="ch" forName="dot6" refType="w" fact="0.5786"/>
                  <dgm:constr type="ctrY" for="ch" forName="dot6" refType="h" fact="0.764"/>
                  <dgm:constr type="w" for="ch" forName="dot6" refType="userD"/>
                  <dgm:constr type="h" for="ch" forName="dot6" refType="userD"/>
                  <dgm:constr type="ctrX" for="ch" forName="dot7" refType="w" fact="0.5564"/>
                  <dgm:constr type="ctrY" for="ch" forName="dot7" refType="h" fact="0.7878"/>
                  <dgm:constr type="w" for="ch" forName="dot7" refType="userD"/>
                  <dgm:constr type="h" for="ch" forName="dot7" refType="userD"/>
                  <dgm:constr type="ctrX" for="ch" forName="dot8" refType="w" fact="0.675"/>
                  <dgm:constr type="ctrY" for="ch" forName="dot8" refType="h" fact="0.6227"/>
                  <dgm:constr type="w" for="ch" forName="dot8" refType="userD"/>
                  <dgm:constr type="h" for="ch" forName="dot8" refType="userD"/>
                  <dgm:constr type="ctrX" for="ch" forName="dot9" refType="w" fact="0.7403"/>
                  <dgm:constr type="ctrY" for="ch" forName="dot9" refType="h" fact="0.4556"/>
                  <dgm:constr type="w" for="ch" forName="dot9" refType="userD"/>
                  <dgm:constr type="h" for="ch" forName="dot9" refType="userD"/>
                  <dgm:constr type="ctrX" for="ch" forName="dot10" refType="w" fact="0.7714"/>
                  <dgm:constr type="ctrY" for="ch" forName="dot10" refType="h" fact="0.2816"/>
                  <dgm:constr type="w" for="ch" forName="dot10" refType="userD"/>
                  <dgm:constr type="h" for="ch" forName="dot10" refType="userD"/>
                  <dgm:constr type="ctrX" for="ch" forName="dotArrow1" refType="w" fact="0.7443"/>
                  <dgm:constr type="ctrY" for="ch" forName="dotArrow1" refType="h" fact="0.0748"/>
                  <dgm:constr type="w" for="ch" forName="dotArrow1" refType="userD"/>
                  <dgm:constr type="h" for="ch" forName="dotArrow1" refType="userD"/>
                  <dgm:constr type="ctrX" for="ch" forName="dotArrow2" refType="w" fact="0.7628"/>
                  <dgm:constr type="ctrY" for="ch" forName="dotArrow2" refType="h" fact="0.0581"/>
                  <dgm:constr type="w" for="ch" forName="dotArrow2" refType="userD"/>
                  <dgm:constr type="h" for="ch" forName="dotArrow2" refType="userD"/>
                  <dgm:constr type="ctrX" for="ch" forName="dotArrow3" refType="w" fact="0.7814"/>
                  <dgm:constr type="ctrY" for="ch" forName="dotArrow3" refType="h" fact="0.0414"/>
                  <dgm:constr type="w" for="ch" forName="dotArrow3" refType="userD"/>
                  <dgm:constr type="h" for="ch" forName="dotArrow3" refType="userD"/>
                  <dgm:constr type="ctrX" for="ch" forName="dotArrow4" refType="w" fact="0.7999"/>
                  <dgm:constr type="ctrY" for="ch" forName="dotArrow4" refType="h" fact="0.0581"/>
                  <dgm:constr type="w" for="ch" forName="dotArrow4" refType="userD"/>
                  <dgm:constr type="h" for="ch" forName="dotArrow4" refType="userD"/>
                  <dgm:constr type="ctrX" for="ch" forName="dotArrow5" refType="w" fact="0.8184"/>
                  <dgm:constr type="ctrY" for="ch" forName="dotArrow5" refType="h" fact="0.0748"/>
                  <dgm:constr type="w" for="ch" forName="dotArrow5" refType="userD"/>
                  <dgm:constr type="h" for="ch" forName="dotArrow5" refType="userD"/>
                  <dgm:constr type="ctrX" for="ch" forName="dotArrow6" refType="w" fact="0.7814"/>
                  <dgm:constr type="ctrY" for="ch" forName="dotArrow6" refType="h" fact="0.0766"/>
                  <dgm:constr type="w" for="ch" forName="dotArrow6" refType="userD"/>
                  <dgm:constr type="h" for="ch" forName="dotArrow6" refType="userD"/>
                  <dgm:constr type="ctrX" for="ch" forName="dotArrow7" refType="w" fact="0.7814"/>
                  <dgm:constr type="ctrY" for="ch" forName="dotArrow7" refType="h" fact="0.1118"/>
                  <dgm:constr type="w" for="ch" forName="dotArrow7" refType="userD"/>
                  <dgm:constr type="h" for="ch" forName="dotArrow7" refType="userD"/>
                  <dgm:constr type="l" for="ch" forName="parTx1" refType="w" fact="0.2479"/>
                  <dgm:constr type="t" for="ch" forName="parTx1" refType="h" fact="0.9416"/>
                  <dgm:constr type="w" for="ch" forName="parTx1" refType="w" fact="0.2696"/>
                  <dgm:constr type="h" for="ch" forName="parTx1" refType="h" fact="0.0811"/>
                  <dgm:constr type="ctrX" for="ch" forName="picture1" refType="w" fact="0.2356"/>
                  <dgm:constr type="ctrY" for="ch" forName="picture1" refType="h" fact="0.9322"/>
                  <dgm:constr type="w" for="ch" forName="picture1" refType="w" fact="0.125"/>
                  <dgm:constr type="h" for="ch" forName="picture1" refType="h" fact="0.1403"/>
                  <dgm:constr type="l" for="ch" forName="parTx2" refType="w" fact="0.5064"/>
                  <dgm:constr type="t" for="ch" forName="parTx2" refType="h" fact="0.8451"/>
                  <dgm:constr type="w" for="ch" forName="parTx2" refType="w" fact="0.2696"/>
                  <dgm:constr type="h" for="ch" forName="parTx2" refType="h" fact="0.0811"/>
                  <dgm:constr type="ctrX" for="ch" forName="picture2" refType="w" fact="0.4941"/>
                  <dgm:constr type="ctrY" for="ch" forName="picture2" refType="h" fact="0.8357"/>
                  <dgm:constr type="w" for="ch" forName="picture2" refType="w" fact="0.125"/>
                  <dgm:constr type="h" for="ch" forName="picture2" refType="h" fact="0.1403"/>
                  <dgm:constr type="l" for="ch" forName="parTx3" refType="w" fact="0.6339"/>
                  <dgm:constr type="t" for="ch" forName="parTx3" refType="h" fact="0.7006"/>
                  <dgm:constr type="w" for="ch" forName="parTx3" refType="w" fact="0.2696"/>
                  <dgm:constr type="h" for="ch" forName="parTx3" refType="h" fact="0.0811"/>
                  <dgm:constr type="ctrX" for="ch" forName="picture3" refType="w" fact="0.6216"/>
                  <dgm:constr type="ctrY" for="ch" forName="picture3" refType="h" fact="0.6912"/>
                  <dgm:constr type="w" for="ch" forName="picture3" refType="w" fact="0.125"/>
                  <dgm:constr type="h" for="ch" forName="picture3" refType="h" fact="0.1403"/>
                  <dgm:constr type="l" for="ch" forName="parTx4" refType="w" fact="0.7108"/>
                  <dgm:constr type="t" for="ch" forName="parTx4" refType="h" fact="0.5424"/>
                  <dgm:constr type="w" for="ch" forName="parTx4" refType="w" fact="0.2696"/>
                  <dgm:constr type="h" for="ch" forName="parTx4" refType="h" fact="0.0811"/>
                  <dgm:constr type="ctrX" for="ch" forName="picture4" refType="w" fact="0.6985"/>
                  <dgm:constr type="ctrY" for="ch" forName="picture4" refType="h" fact="0.533"/>
                  <dgm:constr type="w" for="ch" forName="picture4" refType="w" fact="0.125"/>
                  <dgm:constr type="h" for="ch" forName="picture4" refType="h" fact="0.1403"/>
                  <dgm:constr type="l" for="ch" forName="parTx5" refType="w" fact="0.7604"/>
                  <dgm:constr type="t" for="ch" forName="parTx5" refType="h" fact="0.372"/>
                  <dgm:constr type="w" for="ch" forName="parTx5" refType="w" fact="0.2696"/>
                  <dgm:constr type="h" for="ch" forName="parTx5" refType="h" fact="0.0811"/>
                  <dgm:constr type="ctrX" for="ch" forName="picture5" refType="w" fact="0.7481"/>
                  <dgm:constr type="ctrY" for="ch" forName="picture5" refType="h" fact="0.3626"/>
                  <dgm:constr type="w" for="ch" forName="picture5" refType="w" fact="0.125"/>
                  <dgm:constr type="h" for="ch" forName="picture5" refType="h" fact="0.1403"/>
                  <dgm:constr type="l" for="ch" forName="parTx6" refType="w" fact="0.7874"/>
                  <dgm:constr type="t" for="ch" forName="parTx6" refType="h" fact="0.2044"/>
                  <dgm:constr type="w" for="ch" forName="parTx6" refType="w" fact="0.2696"/>
                  <dgm:constr type="h" for="ch" forName="parTx6" refType="h" fact="0.0811"/>
                  <dgm:constr type="ctrX" for="ch" forName="picture6" refType="w" fact="0.7751"/>
                  <dgm:constr type="ctrY" for="ch" forName="picture6" refType="h" fact="0.195"/>
                  <dgm:constr type="w" for="ch" forName="picture6" refType="w" fact="0.125"/>
                  <dgm:constr type="h" for="ch" forName="picture6" refType="h" fact="0.1403"/>
                </dgm:constrLst>
              </dgm:else>
            </dgm:choose>
          </dgm:if>
          <dgm:else name="Name58">
            <dgm:choose name="Name59">
              <dgm:if name="Name60" axis="des" func="maxDepth" op="gt" val="1">
                <dgm:alg type="composite">
                  <dgm:param type="ar" val="1.3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primFontSz" for="ch" forName="desTx5" refType="primFontSz" refFor="ch" refForName="desTx1" op="equ"/>
                  <dgm:constr type="primFontSz" for="ch" forName="desTx6" refType="primFontSz" refFor="ch" refForName="desTx1" op="equ"/>
                  <dgm:constr type="userD" refType="w" fact="0.0105"/>
                  <dgm:constr type="ctrX" for="ch" forName="dot1" refType="w" fact="0.6392"/>
                  <dgm:constr type="ctrY" for="ch" forName="dot1" refType="h" fact="0.8839"/>
                  <dgm:constr type="w" for="ch" forName="dot1" refType="userD"/>
                  <dgm:constr type="h" for="ch" forName="dot1" refType="userD"/>
                  <dgm:constr type="ctrX" for="ch" forName="dot2" refType="w" fact="0.6616"/>
                  <dgm:constr type="ctrY" for="ch" forName="dot2" refType="h" fact="0.8967"/>
                  <dgm:constr type="w" for="ch" forName="dot2" refType="userD"/>
                  <dgm:constr type="h" for="ch" forName="dot2" refType="userD"/>
                  <dgm:constr type="ctrX" for="ch" forName="dot3" refType="w" fact="0.6845"/>
                  <dgm:constr type="ctrY" for="ch" forName="dot3" refType="h" fact="0.9076"/>
                  <dgm:constr type="w" for="ch" forName="dot3" refType="userD"/>
                  <dgm:constr type="h" for="ch" forName="dot3" refType="userD"/>
                  <dgm:constr type="ctrX" for="ch" forName="dot4" refType="w" fact="0.7077"/>
                  <dgm:constr type="ctrY" for="ch" forName="dot4" refType="h" fact="0.9165"/>
                  <dgm:constr type="w" for="ch" forName="dot4" refType="userD"/>
                  <dgm:constr type="h" for="ch" forName="dot4" refType="userD"/>
                  <dgm:constr type="ctrX" for="ch" forName="dot5" refType="w" fact="0.7312"/>
                  <dgm:constr type="ctrY" for="ch" forName="dot5" refType="h" fact="0.9234"/>
                  <dgm:constr type="w" for="ch" forName="dot5" refType="userD"/>
                  <dgm:constr type="h" for="ch" forName="dot5" refType="userD"/>
                  <dgm:constr type="ctrX" for="ch" forName="dot6" refType="w" fact="0.5117"/>
                  <dgm:constr type="ctrY" for="ch" forName="dot6" refType="h" fact="0.764"/>
                  <dgm:constr type="w" for="ch" forName="dot6" refType="userD"/>
                  <dgm:constr type="h" for="ch" forName="dot6" refType="userD"/>
                  <dgm:constr type="ctrX" for="ch" forName="dot7" refType="w" fact="0.5305"/>
                  <dgm:constr type="ctrY" for="ch" forName="dot7" refType="h" fact="0.7878"/>
                  <dgm:constr type="w" for="ch" forName="dot7" refType="userD"/>
                  <dgm:constr type="h" for="ch" forName="dot7" refType="userD"/>
                  <dgm:constr type="ctrX" for="ch" forName="dot8" refType="w" fact="0.4304"/>
                  <dgm:constr type="ctrY" for="ch" forName="dot8" refType="h" fact="0.6227"/>
                  <dgm:constr type="w" for="ch" forName="dot8" refType="userD"/>
                  <dgm:constr type="h" for="ch" forName="dot8" refType="userD"/>
                  <dgm:constr type="ctrX" for="ch" forName="dot9" refType="w" fact="0.3753"/>
                  <dgm:constr type="ctrY" for="ch" forName="dot9" refType="h" fact="0.4556"/>
                  <dgm:constr type="w" for="ch" forName="dot9" refType="userD"/>
                  <dgm:constr type="h" for="ch" forName="dot9" refType="userD"/>
                  <dgm:constr type="ctrX" for="ch" forName="dot10" refType="w" fact="0.3491"/>
                  <dgm:constr type="ctrY" for="ch" forName="dot10" refType="h" fact="0.2816"/>
                  <dgm:constr type="w" for="ch" forName="dot10" refType="userD"/>
                  <dgm:constr type="h" for="ch" forName="dot10" refType="userD"/>
                  <dgm:constr type="ctrX" for="ch" forName="dotArrow1" refType="w" fact="0.3719"/>
                  <dgm:constr type="ctrY" for="ch" forName="dotArrow1" refType="h" fact="0.0748"/>
                  <dgm:constr type="w" for="ch" forName="dotArrow1" refType="userD"/>
                  <dgm:constr type="h" for="ch" forName="dotArrow1" refType="userD"/>
                  <dgm:constr type="ctrX" for="ch" forName="dotArrow2" refType="w" fact="0.3563"/>
                  <dgm:constr type="ctrY" for="ch" forName="dotArrow2" refType="h" fact="0.0581"/>
                  <dgm:constr type="w" for="ch" forName="dotArrow2" refType="userD"/>
                  <dgm:constr type="h" for="ch" forName="dotArrow2" refType="userD"/>
                  <dgm:constr type="ctrX" for="ch" forName="dotArrow3" refType="w" fact="0.3407"/>
                  <dgm:constr type="ctrY" for="ch" forName="dotArrow3" refType="h" fact="0.0414"/>
                  <dgm:constr type="w" for="ch" forName="dotArrow3" refType="userD"/>
                  <dgm:constr type="h" for="ch" forName="dotArrow3" refType="userD"/>
                  <dgm:constr type="ctrX" for="ch" forName="dotArrow4" refType="w" fact="0.325"/>
                  <dgm:constr type="ctrY" for="ch" forName="dotArrow4" refType="h" fact="0.0581"/>
                  <dgm:constr type="w" for="ch" forName="dotArrow4" refType="userD"/>
                  <dgm:constr type="h" for="ch" forName="dotArrow4" refType="userD"/>
                  <dgm:constr type="ctrX" for="ch" forName="dotArrow5" refType="w" fact="0.3094"/>
                  <dgm:constr type="ctrY" for="ch" forName="dotArrow5" refType="h" fact="0.0748"/>
                  <dgm:constr type="w" for="ch" forName="dotArrow5" refType="userD"/>
                  <dgm:constr type="h" for="ch" forName="dotArrow5" refType="userD"/>
                  <dgm:constr type="ctrX" for="ch" forName="dotArrow6" refType="w" fact="0.3407"/>
                  <dgm:constr type="ctrY" for="ch" forName="dotArrow6" refType="h" fact="0.0766"/>
                  <dgm:constr type="w" for="ch" forName="dotArrow6" refType="userD"/>
                  <dgm:constr type="h" for="ch" forName="dotArrow6" refType="userD"/>
                  <dgm:constr type="ctrX" for="ch" forName="dotArrow7" refType="w" fact="0.3407"/>
                  <dgm:constr type="ctrY" for="ch" forName="dotArrow7" refType="h" fact="0.1118"/>
                  <dgm:constr type="w" for="ch" forName="dotArrow7" refType="userD"/>
                  <dgm:constr type="h" for="ch" forName="dotArrow7" refType="userD"/>
                  <dgm:constr type="r" for="ch" forName="parTx1" refType="w" fact="0.7909"/>
                  <dgm:constr type="t" for="ch" forName="parTx1" refType="h" fact="0.9433"/>
                  <dgm:constr type="w" for="ch" forName="parTx1" refType="w" fact="0.2275"/>
                  <dgm:constr type="h" for="ch" forName="parTx1" refType="h" fact="0.0811"/>
                  <dgm:constr type="ctrX" for="ch" forName="picture1" refType="w" fact="0.8012"/>
                  <dgm:constr type="ctrY" for="ch" forName="picture1" refType="h" fact="0.9322"/>
                  <dgm:constr type="w" for="ch" forName="picture1" refType="w" fact="0.1055"/>
                  <dgm:constr type="h" for="ch" forName="picture1" refType="h" fact="0.1403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  <dgm:constr type="r" for="ch" forName="parTx2" refType="w" fact="0.5727"/>
                  <dgm:constr type="t" for="ch" forName="parTx2" refType="h" fact="0.8468"/>
                  <dgm:constr type="w" for="ch" forName="parTx2" refType="w" fact="0.2275"/>
                  <dgm:constr type="h" for="ch" forName="parTx2" refType="h" fact="0.0811"/>
                  <dgm:constr type="ctrX" for="ch" forName="picture2" refType="w" fact="0.5831"/>
                  <dgm:constr type="ctrY" for="ch" forName="picture2" refType="h" fact="0.8357"/>
                  <dgm:constr type="w" for="ch" forName="picture2" refType="w" fact="0.1055"/>
                  <dgm:constr type="h" for="ch" forName="picture2" refType="h" fact="0.1403"/>
                  <dgm:constr type="r" for="ch" forName="desTx2" refType="l" refFor="ch" refForName="parTx2"/>
                  <dgm:constr type="l" for="ch" forName="desTx2"/>
                  <dgm:constr type="t" for="ch" forName="desTx2" refType="t" refFor="ch" refForName="parTx2"/>
                  <dgm:constr type="h" for="ch" forName="desTx2" refType="h" refFor="ch" refForName="parTx2"/>
                  <dgm:constr type="r" for="ch" forName="parTx3" refType="w" fact="0.4651"/>
                  <dgm:constr type="t" for="ch" forName="parTx3" refType="h" fact="0.7023"/>
                  <dgm:constr type="w" for="ch" forName="parTx3" refType="w" fact="0.2275"/>
                  <dgm:constr type="h" for="ch" forName="parTx3" refType="h" fact="0.0811"/>
                  <dgm:constr type="ctrX" for="ch" forName="picture3" refType="w" fact="0.4755"/>
                  <dgm:constr type="ctrY" for="ch" forName="picture3" refType="h" fact="0.6912"/>
                  <dgm:constr type="w" for="ch" forName="picture3" refType="w" fact="0.1055"/>
                  <dgm:constr type="h" for="ch" forName="picture3" refType="h" fact="0.1403"/>
                  <dgm:constr type="r" for="ch" forName="desTx3" refType="l" refFor="ch" refForName="parTx3"/>
                  <dgm:constr type="l" for="ch" forName="desTx3"/>
                  <dgm:constr type="t" for="ch" forName="desTx3" refType="t" refFor="ch" refForName="parTx3"/>
                  <dgm:constr type="h" for="ch" forName="desTx3" refType="h" refFor="ch" refForName="parTx3"/>
                  <dgm:constr type="r" for="ch" forName="parTx4" refType="w" fact="0.4002"/>
                  <dgm:constr type="t" for="ch" forName="parTx4" refType="h" fact="0.5441"/>
                  <dgm:constr type="w" for="ch" forName="parTx4" refType="w" fact="0.2275"/>
                  <dgm:constr type="h" for="ch" forName="parTx4" refType="h" fact="0.0811"/>
                  <dgm:constr type="ctrX" for="ch" forName="picture4" refType="w" fact="0.4106"/>
                  <dgm:constr type="ctrY" for="ch" forName="picture4" refType="h" fact="0.533"/>
                  <dgm:constr type="w" for="ch" forName="picture4" refType="w" fact="0.1055"/>
                  <dgm:constr type="h" for="ch" forName="picture4" refType="h" fact="0.1403"/>
                  <dgm:constr type="r" for="ch" forName="desTx4" refType="l" refFor="ch" refForName="parTx4"/>
                  <dgm:constr type="l" for="ch" forName="desTx4"/>
                  <dgm:constr type="t" for="ch" forName="desTx4" refType="t" refFor="ch" refForName="parTx4"/>
                  <dgm:constr type="h" for="ch" forName="desTx4" refType="h" refFor="ch" refForName="parTx4"/>
                  <dgm:constr type="r" for="ch" forName="parTx5" refType="w" fact="0.3584"/>
                  <dgm:constr type="t" for="ch" forName="parTx5" refType="h" fact="0.3737"/>
                  <dgm:constr type="w" for="ch" forName="parTx5" refType="w" fact="0.2275"/>
                  <dgm:constr type="h" for="ch" forName="parTx5" refType="h" fact="0.0811"/>
                  <dgm:constr type="ctrX" for="ch" forName="picture5" refType="w" fact="0.3687"/>
                  <dgm:constr type="ctrY" for="ch" forName="picture5" refType="h" fact="0.3626"/>
                  <dgm:constr type="w" for="ch" forName="picture5" refType="w" fact="0.1055"/>
                  <dgm:constr type="h" for="ch" forName="picture5" refType="h" fact="0.1403"/>
                  <dgm:constr type="r" for="ch" forName="desTx5" refType="l" refFor="ch" refForName="parTx5"/>
                  <dgm:constr type="l" for="ch" forName="desTx5"/>
                  <dgm:constr type="t" for="ch" forName="desTx5" refType="t" refFor="ch" refForName="parTx5"/>
                  <dgm:constr type="h" for="ch" forName="desTx5" refType="h" refFor="ch" refForName="parTx5"/>
                  <dgm:constr type="r" for="ch" forName="parTx6" refType="w" fact="0.3356"/>
                  <dgm:constr type="t" for="ch" forName="parTx6" refType="h" fact="0.2061"/>
                  <dgm:constr type="w" for="ch" forName="parTx6" refType="w" fact="0.2275"/>
                  <dgm:constr type="h" for="ch" forName="parTx6" refType="h" fact="0.0811"/>
                  <dgm:constr type="ctrX" for="ch" forName="picture6" refType="w" fact="0.3459"/>
                  <dgm:constr type="ctrY" for="ch" forName="picture6" refType="h" fact="0.195"/>
                  <dgm:constr type="w" for="ch" forName="picture6" refType="w" fact="0.1055"/>
                  <dgm:constr type="h" for="ch" forName="picture6" refType="h" fact="0.1403"/>
                  <dgm:constr type="r" for="ch" forName="desTx6" refType="l" refFor="ch" refForName="parTx6"/>
                  <dgm:constr type="l" for="ch" forName="desTx6"/>
                  <dgm:constr type="t" for="ch" forName="desTx6" refType="t" refFor="ch" refForName="parTx6"/>
                  <dgm:constr type="h" for="ch" forName="desTx6" refType="h" refFor="ch" refForName="parTx6"/>
                </dgm:constrLst>
              </dgm:if>
              <dgm:else name="Name61">
                <dgm:alg type="composite">
                  <dgm:param type="ar" val="1.122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userD" refType="w" fact="0.0125"/>
                  <dgm:constr type="ctrX" for="ch" forName="dot1" refType="w" fact="0.5724"/>
                  <dgm:constr type="ctrY" for="ch" forName="dot1" refType="h" fact="0.8839"/>
                  <dgm:constr type="w" for="ch" forName="dot1" refType="userD"/>
                  <dgm:constr type="h" for="ch" forName="dot1" refType="userD"/>
                  <dgm:constr type="ctrX" for="ch" forName="dot2" refType="w" fact="0.599"/>
                  <dgm:constr type="ctrY" for="ch" forName="dot2" refType="h" fact="0.8967"/>
                  <dgm:constr type="w" for="ch" forName="dot2" refType="userD"/>
                  <dgm:constr type="h" for="ch" forName="dot2" refType="userD"/>
                  <dgm:constr type="ctrX" for="ch" forName="dot3" refType="w" fact="0.6261"/>
                  <dgm:constr type="ctrY" for="ch" forName="dot3" refType="h" fact="0.9076"/>
                  <dgm:constr type="w" for="ch" forName="dot3" refType="userD"/>
                  <dgm:constr type="h" for="ch" forName="dot3" refType="userD"/>
                  <dgm:constr type="ctrX" for="ch" forName="dot4" refType="w" fact="0.6536"/>
                  <dgm:constr type="ctrY" for="ch" forName="dot4" refType="h" fact="0.9165"/>
                  <dgm:constr type="w" for="ch" forName="dot4" refType="userD"/>
                  <dgm:constr type="h" for="ch" forName="dot4" refType="userD"/>
                  <dgm:constr type="ctrX" for="ch" forName="dot5" refType="w" fact="0.6814"/>
                  <dgm:constr type="ctrY" for="ch" forName="dot5" refType="h" fact="0.9234"/>
                  <dgm:constr type="w" for="ch" forName="dot5" refType="userD"/>
                  <dgm:constr type="h" for="ch" forName="dot5" refType="userD"/>
                  <dgm:constr type="ctrX" for="ch" forName="dot6" refType="w" fact="0.4214"/>
                  <dgm:constr type="ctrY" for="ch" forName="dot6" refType="h" fact="0.764"/>
                  <dgm:constr type="w" for="ch" forName="dot6" refType="userD"/>
                  <dgm:constr type="h" for="ch" forName="dot6" refType="userD"/>
                  <dgm:constr type="ctrX" for="ch" forName="dot7" refType="w" fact="0.4436"/>
                  <dgm:constr type="ctrY" for="ch" forName="dot7" refType="h" fact="0.7878"/>
                  <dgm:constr type="w" for="ch" forName="dot7" refType="userD"/>
                  <dgm:constr type="h" for="ch" forName="dot7" refType="userD"/>
                  <dgm:constr type="ctrX" for="ch" forName="dot8" refType="w" fact="0.325"/>
                  <dgm:constr type="ctrY" for="ch" forName="dot8" refType="h" fact="0.6227"/>
                  <dgm:constr type="w" for="ch" forName="dot8" refType="userD"/>
                  <dgm:constr type="h" for="ch" forName="dot8" refType="userD"/>
                  <dgm:constr type="ctrX" for="ch" forName="dot9" refType="w" fact="0.2597"/>
                  <dgm:constr type="ctrY" for="ch" forName="dot9" refType="h" fact="0.4556"/>
                  <dgm:constr type="w" for="ch" forName="dot9" refType="userD"/>
                  <dgm:constr type="h" for="ch" forName="dot9" refType="userD"/>
                  <dgm:constr type="ctrX" for="ch" forName="dot10" refType="w" fact="0.2286"/>
                  <dgm:constr type="ctrY" for="ch" forName="dot10" refType="h" fact="0.2816"/>
                  <dgm:constr type="w" for="ch" forName="dot10" refType="userD"/>
                  <dgm:constr type="h" for="ch" forName="dot10" refType="userD"/>
                  <dgm:constr type="ctrX" for="ch" forName="dotArrow1" refType="w" fact="0.2557"/>
                  <dgm:constr type="ctrY" for="ch" forName="dotArrow1" refType="h" fact="0.0748"/>
                  <dgm:constr type="w" for="ch" forName="dotArrow1" refType="userD"/>
                  <dgm:constr type="h" for="ch" forName="dotArrow1" refType="userD"/>
                  <dgm:constr type="ctrX" for="ch" forName="dotArrow2" refType="w" fact="0.2372"/>
                  <dgm:constr type="ctrY" for="ch" forName="dotArrow2" refType="h" fact="0.0581"/>
                  <dgm:constr type="w" for="ch" forName="dotArrow2" refType="userD"/>
                  <dgm:constr type="h" for="ch" forName="dotArrow2" refType="userD"/>
                  <dgm:constr type="ctrX" for="ch" forName="dotArrow3" refType="w" fact="0.2187"/>
                  <dgm:constr type="ctrY" for="ch" forName="dotArrow3" refType="h" fact="0.0414"/>
                  <dgm:constr type="w" for="ch" forName="dotArrow3" refType="userD"/>
                  <dgm:constr type="h" for="ch" forName="dotArrow3" refType="userD"/>
                  <dgm:constr type="ctrX" for="ch" forName="dotArrow4" refType="w" fact="0.2001"/>
                  <dgm:constr type="ctrY" for="ch" forName="dotArrow4" refType="h" fact="0.0581"/>
                  <dgm:constr type="w" for="ch" forName="dotArrow4" refType="userD"/>
                  <dgm:constr type="h" for="ch" forName="dotArrow4" refType="userD"/>
                  <dgm:constr type="ctrX" for="ch" forName="dotArrow5" refType="w" fact="0.1816"/>
                  <dgm:constr type="ctrY" for="ch" forName="dotArrow5" refType="h" fact="0.0748"/>
                  <dgm:constr type="w" for="ch" forName="dotArrow5" refType="userD"/>
                  <dgm:constr type="h" for="ch" forName="dotArrow5" refType="userD"/>
                  <dgm:constr type="ctrX" for="ch" forName="dotArrow6" refType="w" fact="0.2187"/>
                  <dgm:constr type="ctrY" for="ch" forName="dotArrow6" refType="h" fact="0.0766"/>
                  <dgm:constr type="w" for="ch" forName="dotArrow6" refType="userD"/>
                  <dgm:constr type="h" for="ch" forName="dotArrow6" refType="userD"/>
                  <dgm:constr type="ctrX" for="ch" forName="dotArrow7" refType="w" fact="0.2187"/>
                  <dgm:constr type="ctrY" for="ch" forName="dotArrow7" refType="h" fact="0.1118"/>
                  <dgm:constr type="w" for="ch" forName="dotArrow7" refType="userD"/>
                  <dgm:constr type="h" for="ch" forName="dotArrow7" refType="userD"/>
                  <dgm:constr type="r" for="ch" forName="parTx1" refType="w" fact="0.7522"/>
                  <dgm:constr type="t" for="ch" forName="parTx1" refType="h" fact="0.9416"/>
                  <dgm:constr type="w" for="ch" forName="parTx1" refType="w" fact="0.2696"/>
                  <dgm:constr type="h" for="ch" forName="parTx1" refType="h" fact="0.0811"/>
                  <dgm:constr type="ctrX" for="ch" forName="picture1" refType="w" fact="0.7644"/>
                  <dgm:constr type="ctrY" for="ch" forName="picture1" refType="h" fact="0.9322"/>
                  <dgm:constr type="w" for="ch" forName="picture1" refType="w" fact="0.125"/>
                  <dgm:constr type="h" for="ch" forName="picture1" refType="h" fact="0.1403"/>
                  <dgm:constr type="r" for="ch" forName="parTx2" refType="w" fact="0.4937"/>
                  <dgm:constr type="t" for="ch" forName="parTx2" refType="h" fact="0.8451"/>
                  <dgm:constr type="w" for="ch" forName="parTx2" refType="w" fact="0.2696"/>
                  <dgm:constr type="h" for="ch" forName="parTx2" refType="h" fact="0.0811"/>
                  <dgm:constr type="ctrX" for="ch" forName="picture2" refType="w" fact="0.5059"/>
                  <dgm:constr type="ctrY" for="ch" forName="picture2" refType="h" fact="0.8357"/>
                  <dgm:constr type="w" for="ch" forName="picture2" refType="w" fact="0.125"/>
                  <dgm:constr type="h" for="ch" forName="picture2" refType="h" fact="0.1403"/>
                  <dgm:constr type="r" for="ch" forName="parTx3" refType="w" fact="0.3662"/>
                  <dgm:constr type="t" for="ch" forName="parTx3" refType="h" fact="0.7006"/>
                  <dgm:constr type="w" for="ch" forName="parTx3" refType="w" fact="0.2696"/>
                  <dgm:constr type="h" for="ch" forName="parTx3" refType="h" fact="0.0811"/>
                  <dgm:constr type="ctrX" for="ch" forName="picture3" refType="w" fact="0.3784"/>
                  <dgm:constr type="ctrY" for="ch" forName="picture3" refType="h" fact="0.6912"/>
                  <dgm:constr type="w" for="ch" forName="picture3" refType="w" fact="0.125"/>
                  <dgm:constr type="h" for="ch" forName="picture3" refType="h" fact="0.1403"/>
                  <dgm:constr type="r" for="ch" forName="parTx4" refType="w" fact="0.2893"/>
                  <dgm:constr type="t" for="ch" forName="parTx4" refType="h" fact="0.5424"/>
                  <dgm:constr type="w" for="ch" forName="parTx4" refType="w" fact="0.2696"/>
                  <dgm:constr type="h" for="ch" forName="parTx4" refType="h" fact="0.0811"/>
                  <dgm:constr type="ctrX" for="ch" forName="picture4" refType="w" fact="0.3015"/>
                  <dgm:constr type="ctrY" for="ch" forName="picture4" refType="h" fact="0.533"/>
                  <dgm:constr type="w" for="ch" forName="picture4" refType="w" fact="0.125"/>
                  <dgm:constr type="h" for="ch" forName="picture4" refType="h" fact="0.1403"/>
                  <dgm:constr type="r" for="ch" forName="parTx5" refType="w" fact="0.2397"/>
                  <dgm:constr type="t" for="ch" forName="parTx5" refType="h" fact="0.372"/>
                  <dgm:constr type="w" for="ch" forName="parTx5" refType="w" fact="0.2696"/>
                  <dgm:constr type="h" for="ch" forName="parTx5" refType="h" fact="0.0811"/>
                  <dgm:constr type="ctrX" for="ch" forName="picture5" refType="w" fact="0.2519"/>
                  <dgm:constr type="ctrY" for="ch" forName="picture5" refType="h" fact="0.3626"/>
                  <dgm:constr type="w" for="ch" forName="picture5" refType="w" fact="0.125"/>
                  <dgm:constr type="h" for="ch" forName="picture5" refType="h" fact="0.1403"/>
                  <dgm:constr type="r" for="ch" forName="parTx6" refType="w" fact="0.2127"/>
                  <dgm:constr type="t" for="ch" forName="parTx6" refType="h" fact="0.2044"/>
                  <dgm:constr type="w" for="ch" forName="parTx6" refType="w" fact="0.2696"/>
                  <dgm:constr type="h" for="ch" forName="parTx6" refType="h" fact="0.0811"/>
                  <dgm:constr type="ctrX" for="ch" forName="picture6" refType="w" fact="0.2249"/>
                  <dgm:constr type="ctrY" for="ch" forName="picture6" refType="h" fact="0.195"/>
                  <dgm:constr type="w" for="ch" forName="picture6" refType="w" fact="0.125"/>
                  <dgm:constr type="h" for="ch" forName="picture6" refType="h" fact="0.1403"/>
                </dgm:constrLst>
              </dgm:else>
            </dgm:choose>
          </dgm:else>
        </dgm:choose>
      </dgm:if>
      <dgm:else name="Name62">
        <dgm:choose name="Name63">
          <dgm:if name="Name64" func="var" arg="dir" op="equ" val="norm">
            <dgm:choose name="Name65">
              <dgm:if name="Name66" axis="des" func="maxDepth" op="gt" val="1">
                <dgm:alg type="composite">
                  <dgm:param type="ar" val="1.2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primFontSz" for="ch" forName="parTx7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primFontSz" for="ch" forName="desTx5" refType="primFontSz" refFor="ch" refForName="desTx1" op="equ"/>
                  <dgm:constr type="primFontSz" for="ch" forName="desTx6" refType="primFontSz" refFor="ch" refForName="desTx1" op="equ"/>
                  <dgm:constr type="primFontSz" for="ch" forName="desTx7" refType="primFontSz" refFor="ch" refForName="desTx1" op="equ"/>
                  <dgm:constr type="userD" refType="w" fact="0.0097"/>
                  <dgm:constr type="ctrX" for="ch" forName="dot1" refType="w" fact="0.3909"/>
                  <dgm:constr type="ctrY" for="ch" forName="dot1" refType="h" fact="0.8342"/>
                  <dgm:constr type="w" for="ch" forName="dot1" refType="userD"/>
                  <dgm:constr type="h" for="ch" forName="dot1" refType="userD"/>
                  <dgm:constr type="ctrX" for="ch" forName="dot2" refType="w" fact="0.3721"/>
                  <dgm:constr type="ctrY" for="ch" forName="dot2" refType="h" fact="0.8448"/>
                  <dgm:constr type="w" for="ch" forName="dot2" refType="userD"/>
                  <dgm:constr type="h" for="ch" forName="dot2" refType="userD"/>
                  <dgm:constr type="ctrX" for="ch" forName="dot3" refType="w" fact="0.353"/>
                  <dgm:constr type="ctrY" for="ch" forName="dot3" refType="h" fact="0.8539"/>
                  <dgm:constr type="w" for="ch" forName="dot3" refType="userD"/>
                  <dgm:constr type="h" for="ch" forName="dot3" refType="userD"/>
                  <dgm:constr type="ctrX" for="ch" forName="dot4" refType="w" fact="0.3337"/>
                  <dgm:constr type="ctrY" for="ch" forName="dot4" refType="h" fact="0.8615"/>
                  <dgm:constr type="w" for="ch" forName="dot4" refType="userD"/>
                  <dgm:constr type="h" for="ch" forName="dot4" refType="userD"/>
                  <dgm:constr type="ctrX" for="ch" forName="dot5" refType="w" fact="0.3142"/>
                  <dgm:constr type="ctrY" for="ch" forName="dot5" refType="h" fact="0.8676"/>
                  <dgm:constr type="w" for="ch" forName="dot5" refType="userD"/>
                  <dgm:constr type="h" for="ch" forName="dot5" refType="userD"/>
                  <dgm:constr type="ctrX" for="ch" forName="dot6" refType="w" fact="0.5088"/>
                  <dgm:constr type="ctrY" for="ch" forName="dot6" refType="h" fact="0.7255"/>
                  <dgm:constr type="w" for="ch" forName="dot6" refType="userD"/>
                  <dgm:constr type="h" for="ch" forName="dot6" refType="userD"/>
                  <dgm:constr type="ctrX" for="ch" forName="dot7" refType="w" fact="0.4926"/>
                  <dgm:constr type="ctrY" for="ch" forName="dot7" refType="h" fact="0.7454"/>
                  <dgm:constr type="w" for="ch" forName="dot7" refType="userD"/>
                  <dgm:constr type="h" for="ch" forName="dot7" refType="userD"/>
                  <dgm:constr type="ctrX" for="ch" forName="dot8" refType="w" fact="0.5836"/>
                  <dgm:constr type="ctrY" for="ch" forName="dot8" refType="h" fact="0.6026"/>
                  <dgm:constr type="w" for="ch" forName="dot8" refType="userD"/>
                  <dgm:constr type="h" for="ch" forName="dot8" refType="userD"/>
                  <dgm:constr type="ctrX" for="ch" forName="dot9" refType="w" fact="0.6371"/>
                  <dgm:constr type="ctrY" for="ch" forName="dot9" refType="h" fact="0.4632"/>
                  <dgm:constr type="w" for="ch" forName="dot9" refType="userD"/>
                  <dgm:constr type="h" for="ch" forName="dot9" refType="userD"/>
                  <dgm:constr type="ctrX" for="ch" forName="dot10" refType="w" fact="0.6701"/>
                  <dgm:constr type="ctrY" for="ch" forName="dot10" refType="h" fact="0.3187"/>
                  <dgm:constr type="w" for="ch" forName="dot10" refType="userD"/>
                  <dgm:constr type="h" for="ch" forName="dot10" refType="userD"/>
                  <dgm:constr type="ctrX" for="ch" forName="dot11" refType="w" fact="0.6853"/>
                  <dgm:constr type="ctrY" for="ch" forName="dot11" refType="h" fact="0.1763"/>
                  <dgm:constr type="w" for="ch" forName="dot11" refType="userD"/>
                  <dgm:constr type="h" for="ch" forName="dot11" refType="userD"/>
                  <dgm:constr type="ctrX" for="ch" forName="dotArrow1" refType="w" fact="0.6627"/>
                  <dgm:constr type="ctrY" for="ch" forName="dotArrow1" refType="h" fact="-0.0099"/>
                  <dgm:constr type="w" for="ch" forName="dotArrow1" refType="userD"/>
                  <dgm:constr type="h" for="ch" forName="dotArrow1" refType="userD"/>
                  <dgm:constr type="ctrX" for="ch" forName="dotArrow2" refType="w" fact="0.6773"/>
                  <dgm:constr type="ctrY" for="ch" forName="dotArrow2" refType="h" fact="-0.0239"/>
                  <dgm:constr type="w" for="ch" forName="dotArrow2" refType="userD"/>
                  <dgm:constr type="h" for="ch" forName="dotArrow2" refType="userD"/>
                  <dgm:constr type="ctrX" for="ch" forName="dotArrow3" refType="w" fact="0.6919"/>
                  <dgm:constr type="ctrY" for="ch" forName="dotArrow3" refType="h" fact="-0.0378"/>
                  <dgm:constr type="w" for="ch" forName="dotArrow3" refType="userD"/>
                  <dgm:constr type="h" for="ch" forName="dotArrow3" refType="userD"/>
                  <dgm:constr type="ctrX" for="ch" forName="dotArrow4" refType="w" fact="0.7065"/>
                  <dgm:constr type="ctrY" for="ch" forName="dotArrow4" refType="h" fact="-0.0239"/>
                  <dgm:constr type="w" for="ch" forName="dotArrow4" refType="userD"/>
                  <dgm:constr type="h" for="ch" forName="dotArrow4" refType="userD"/>
                  <dgm:constr type="ctrX" for="ch" forName="dotArrow5" refType="w" fact="0.7212"/>
                  <dgm:constr type="ctrY" for="ch" forName="dotArrow5" refType="h" fact="-0.0099"/>
                  <dgm:constr type="w" for="ch" forName="dotArrow5" refType="userD"/>
                  <dgm:constr type="h" for="ch" forName="dotArrow5" refType="userD"/>
                  <dgm:constr type="ctrX" for="ch" forName="dotArrow6" refType="w" fact="0.6919"/>
                  <dgm:constr type="ctrY" for="ch" forName="dotArrow6" refType="h" fact="-0.0084"/>
                  <dgm:constr type="w" for="ch" forName="dotArrow6" refType="userD"/>
                  <dgm:constr type="h" for="ch" forName="dotArrow6" refType="userD"/>
                  <dgm:constr type="ctrX" for="ch" forName="dotArrow7" refType="w" fact="0.6919"/>
                  <dgm:constr type="ctrY" for="ch" forName="dotArrow7" refType="h" fact="0.0211"/>
                  <dgm:constr type="w" for="ch" forName="dotArrow7" refType="userD"/>
                  <dgm:constr type="h" for="ch" forName="dotArrow7" refType="userD"/>
                  <dgm:constr type="l" for="ch" forName="parTx1" refType="w" fact="0.2556"/>
                  <dgm:constr type="t" for="ch" forName="parTx1" refType="h" fact="0.8856"/>
                  <dgm:constr type="w" for="ch" forName="parTx1" refType="w" fact="0.2101"/>
                  <dgm:constr type="h" for="ch" forName="parTx1" refType="h" fact="0.0704"/>
                  <dgm:constr type="ctrX" for="ch" forName="picture1" refType="w" fact="0.246"/>
                  <dgm:constr type="ctrY" for="ch" forName="picture1" refType="h" fact="0.8769"/>
                  <dgm:constr type="w" for="ch" forName="picture1" refType="w" fact="0.0974"/>
                  <dgm:constr type="h" for="ch" forName="picture1" refType="h" fact="0.1218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  <dgm:constr type="l" for="ch" forName="parTx2" refType="w" fact="0.4535"/>
                  <dgm:constr type="t" for="ch" forName="parTx2" refType="h" fact="0.7956"/>
                  <dgm:constr type="w" for="ch" forName="parTx2" refType="w" fact="0.2101"/>
                  <dgm:constr type="h" for="ch" forName="parTx2" refType="h" fact="0.0704"/>
                  <dgm:constr type="ctrX" for="ch" forName="picture2" refType="w" fact="0.4439"/>
                  <dgm:constr type="ctrY" for="ch" forName="picture2" refType="h" fact="0.787"/>
                  <dgm:constr type="w" for="ch" forName="picture2" refType="w" fact="0.0974"/>
                  <dgm:constr type="h" for="ch" forName="picture2" refType="h" fact="0.1218"/>
                  <dgm:constr type="l" for="ch" forName="desTx2" refType="r" refFor="ch" refForName="parTx2"/>
                  <dgm:constr type="r" for="ch" forName="desTx2" refType="w"/>
                  <dgm:constr type="t" for="ch" forName="desTx2" refType="t" refFor="ch" refForName="parTx2"/>
                  <dgm:constr type="h" for="ch" forName="desTx2" refType="h" refFor="ch" refForName="parTx2"/>
                  <dgm:constr type="l" for="ch" forName="parTx3" refType="w" fact="0.5511"/>
                  <dgm:constr type="t" for="ch" forName="parTx3" refType="h" fact="0.673"/>
                  <dgm:constr type="w" for="ch" forName="parTx3" refType="w" fact="0.2101"/>
                  <dgm:constr type="h" for="ch" forName="parTx3" refType="h" fact="0.0704"/>
                  <dgm:constr type="ctrX" for="ch" forName="picture3" refType="w" fact="0.5415"/>
                  <dgm:constr type="ctrY" for="ch" forName="picture3" refType="h" fact="0.6644"/>
                  <dgm:constr type="w" for="ch" forName="picture3" refType="w" fact="0.0974"/>
                  <dgm:constr type="h" for="ch" forName="picture3" refType="h" fact="0.1218"/>
                  <dgm:constr type="l" for="ch" forName="desTx3" refType="r" refFor="ch" refForName="parTx3"/>
                  <dgm:constr type="r" for="ch" forName="desTx3" refType="w"/>
                  <dgm:constr type="t" for="ch" forName="desTx3" refType="t" refFor="ch" refForName="parTx3"/>
                  <dgm:constr type="h" for="ch" forName="desTx3" refType="h" refFor="ch" refForName="parTx3"/>
                  <dgm:constr type="l" for="ch" forName="parTx4" refType="w" fact="0.6132"/>
                  <dgm:constr type="t" for="ch" forName="parTx4" refType="h" fact="0.538"/>
                  <dgm:constr type="w" for="ch" forName="parTx4" refType="w" fact="0.2101"/>
                  <dgm:constr type="h" for="ch" forName="parTx4" refType="h" fact="0.0704"/>
                  <dgm:constr type="ctrX" for="ch" forName="picture4" refType="w" fact="0.6037"/>
                  <dgm:constr type="ctrY" for="ch" forName="picture4" refType="h" fact="0.5294"/>
                  <dgm:constr type="w" for="ch" forName="picture4" refType="w" fact="0.0974"/>
                  <dgm:constr type="h" for="ch" forName="picture4" refType="h" fact="0.1218"/>
                  <dgm:constr type="l" for="ch" forName="desTx4" refType="r" refFor="ch" refForName="parTx4"/>
                  <dgm:constr type="r" for="ch" forName="desTx4" refType="w"/>
                  <dgm:constr type="t" for="ch" forName="desTx4" refType="t" refFor="ch" refForName="parTx4"/>
                  <dgm:constr type="h" for="ch" forName="desTx4" refType="h" refFor="ch" refForName="parTx4"/>
                  <dgm:constr type="l" for="ch" forName="parTx5" refType="w" fact="0.6576"/>
                  <dgm:constr type="t" for="ch" forName="parTx5" refType="h" fact="0.3951"/>
                  <dgm:constr type="w" for="ch" forName="parTx5" refType="w" fact="0.2101"/>
                  <dgm:constr type="h" for="ch" forName="parTx5" refType="h" fact="0.0704"/>
                  <dgm:constr type="ctrX" for="ch" forName="picture5" refType="w" fact="0.648"/>
                  <dgm:constr type="ctrY" for="ch" forName="picture5" refType="h" fact="0.3864"/>
                  <dgm:constr type="w" for="ch" forName="picture5" refType="w" fact="0.0974"/>
                  <dgm:constr type="h" for="ch" forName="picture5" refType="h" fact="0.1218"/>
                  <dgm:constr type="l" for="ch" forName="desTx5" refType="r" refFor="ch" refForName="parTx5"/>
                  <dgm:constr type="r" for="ch" forName="desTx5" refType="w"/>
                  <dgm:constr type="t" for="ch" forName="desTx5" refType="t" refFor="ch" refForName="parTx5"/>
                  <dgm:constr type="h" for="ch" forName="desTx5" refType="h" refFor="ch" refForName="parTx5"/>
                  <dgm:constr type="l" for="ch" forName="parTx6" refType="w" fact="0.6828"/>
                  <dgm:constr type="t" for="ch" forName="parTx6" refType="h" fact="0.2531"/>
                  <dgm:constr type="w" for="ch" forName="parTx6" refType="w" fact="0.2101"/>
                  <dgm:constr type="h" for="ch" forName="parTx6" refType="h" fact="0.0704"/>
                  <dgm:constr type="ctrX" for="ch" forName="picture6" refType="w" fact="0.6733"/>
                  <dgm:constr type="ctrY" for="ch" forName="picture6" refType="h" fact="0.2444"/>
                  <dgm:constr type="w" for="ch" forName="picture6" refType="w" fact="0.0974"/>
                  <dgm:constr type="h" for="ch" forName="picture6" refType="h" fact="0.1218"/>
                  <dgm:constr type="l" for="ch" forName="desTx6" refType="r" refFor="ch" refForName="parTx6"/>
                  <dgm:constr type="r" for="ch" forName="desTx6" refType="w"/>
                  <dgm:constr type="t" for="ch" forName="desTx6" refType="t" refFor="ch" refForName="parTx6"/>
                  <dgm:constr type="h" for="ch" forName="desTx6" refType="h" refFor="ch" refForName="parTx6"/>
                  <dgm:constr type="l" for="ch" forName="parTx7" refType="w" fact="0.6966"/>
                  <dgm:constr type="t" for="ch" forName="parTx7" refType="h" fact="0.1162"/>
                  <dgm:constr type="w" for="ch" forName="parTx7" refType="w" fact="0.2101"/>
                  <dgm:constr type="h" for="ch" forName="parTx7" refType="h" fact="0.0704"/>
                  <dgm:constr type="ctrX" for="ch" forName="picture7" refType="w" fact="0.6871"/>
                  <dgm:constr type="ctrY" for="ch" forName="picture7" refType="h" fact="0.1075"/>
                  <dgm:constr type="w" for="ch" forName="picture7" refType="w" fact="0.0974"/>
                  <dgm:constr type="h" for="ch" forName="picture7" refType="h" fact="0.1218"/>
                  <dgm:constr type="l" for="ch" forName="desTx7" refType="r" refFor="ch" refForName="parTx7"/>
                  <dgm:constr type="r" for="ch" forName="desTx7" refType="w"/>
                  <dgm:constr type="t" for="ch" forName="desTx7" refType="t" refFor="ch" refForName="parTx7"/>
                  <dgm:constr type="h" for="ch" forName="desTx7" refType="h" refFor="ch" refForName="parTx7"/>
                </dgm:constrLst>
              </dgm:if>
              <dgm:else name="Name67">
                <dgm:alg type="composite">
                  <dgm:param type="ar" val="1.096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primFontSz" for="ch" forName="parTx7" refType="primFontSz" refFor="ch" refForName="parTx1" op="equ"/>
                  <dgm:constr type="userD" refType="w" fact="0.0111"/>
                  <dgm:constr type="ctrX" for="ch" forName="dot1" refType="w" fact="0.4459"/>
                  <dgm:constr type="ctrY" for="ch" forName="dot1" refType="h" fact="0.8342"/>
                  <dgm:constr type="w" for="ch" forName="dot1" refType="userD"/>
                  <dgm:constr type="h" for="ch" forName="dot1" refType="userD"/>
                  <dgm:constr type="ctrX" for="ch" forName="dot2" refType="w" fact="0.4244"/>
                  <dgm:constr type="ctrY" for="ch" forName="dot2" refType="h" fact="0.8448"/>
                  <dgm:constr type="w" for="ch" forName="dot2" refType="userD"/>
                  <dgm:constr type="h" for="ch" forName="dot2" refType="userD"/>
                  <dgm:constr type="ctrX" for="ch" forName="dot3" refType="w" fact="0.4026"/>
                  <dgm:constr type="ctrY" for="ch" forName="dot3" refType="h" fact="0.8539"/>
                  <dgm:constr type="w" for="ch" forName="dot3" refType="userD"/>
                  <dgm:constr type="h" for="ch" forName="dot3" refType="userD"/>
                  <dgm:constr type="ctrX" for="ch" forName="dot4" refType="w" fact="0.3806"/>
                  <dgm:constr type="ctrY" for="ch" forName="dot4" refType="h" fact="0.8615"/>
                  <dgm:constr type="w" for="ch" forName="dot4" refType="userD"/>
                  <dgm:constr type="h" for="ch" forName="dot4" refType="userD"/>
                  <dgm:constr type="ctrX" for="ch" forName="dot5" refType="w" fact="0.3584"/>
                  <dgm:constr type="ctrY" for="ch" forName="dot5" refType="h" fact="0.8676"/>
                  <dgm:constr type="w" for="ch" forName="dot5" refType="userD"/>
                  <dgm:constr type="h" for="ch" forName="dot5" refType="userD"/>
                  <dgm:constr type="ctrX" for="ch" forName="dot6" refType="w" fact="0.5803"/>
                  <dgm:constr type="ctrY" for="ch" forName="dot6" refType="h" fact="0.7255"/>
                  <dgm:constr type="w" for="ch" forName="dot6" refType="userD"/>
                  <dgm:constr type="h" for="ch" forName="dot6" refType="userD"/>
                  <dgm:constr type="ctrX" for="ch" forName="dot7" refType="w" fact="0.5618"/>
                  <dgm:constr type="ctrY" for="ch" forName="dot7" refType="h" fact="0.7454"/>
                  <dgm:constr type="w" for="ch" forName="dot7" refType="userD"/>
                  <dgm:constr type="h" for="ch" forName="dot7" refType="userD"/>
                  <dgm:constr type="ctrX" for="ch" forName="dot8" refType="w" fact="0.6656"/>
                  <dgm:constr type="ctrY" for="ch" forName="dot8" refType="h" fact="0.6026"/>
                  <dgm:constr type="w" for="ch" forName="dot8" refType="userD"/>
                  <dgm:constr type="h" for="ch" forName="dot8" refType="userD"/>
                  <dgm:constr type="ctrX" for="ch" forName="dot9" refType="w" fact="0.7266"/>
                  <dgm:constr type="ctrY" for="ch" forName="dot9" refType="h" fact="0.4632"/>
                  <dgm:constr type="w" for="ch" forName="dot9" refType="userD"/>
                  <dgm:constr type="h" for="ch" forName="dot9" refType="userD"/>
                  <dgm:constr type="ctrX" for="ch" forName="dot10" refType="w" fact="0.7643"/>
                  <dgm:constr type="ctrY" for="ch" forName="dot10" refType="h" fact="0.3187"/>
                  <dgm:constr type="w" for="ch" forName="dot10" refType="userD"/>
                  <dgm:constr type="h" for="ch" forName="dot10" refType="userD"/>
                  <dgm:constr type="ctrX" for="ch" forName="dot11" refType="w" fact="0.7816"/>
                  <dgm:constr type="ctrY" for="ch" forName="dot11" refType="h" fact="0.1763"/>
                  <dgm:constr type="w" for="ch" forName="dot11" refType="userD"/>
                  <dgm:constr type="h" for="ch" forName="dot11" refType="userD"/>
                  <dgm:constr type="ctrX" for="ch" forName="dotArrow1" refType="w" fact="0.7558"/>
                  <dgm:constr type="ctrY" for="ch" forName="dotArrow1" refType="h" fact="-0.0099"/>
                  <dgm:constr type="w" for="ch" forName="dotArrow1" refType="userD"/>
                  <dgm:constr type="h" for="ch" forName="dotArrow1" refType="userD"/>
                  <dgm:constr type="ctrX" for="ch" forName="dotArrow2" refType="w" fact="0.7725"/>
                  <dgm:constr type="ctrY" for="ch" forName="dotArrow2" refType="h" fact="-0.0239"/>
                  <dgm:constr type="w" for="ch" forName="dotArrow2" refType="userD"/>
                  <dgm:constr type="h" for="ch" forName="dotArrow2" refType="userD"/>
                  <dgm:constr type="ctrX" for="ch" forName="dotArrow3" refType="w" fact="0.7892"/>
                  <dgm:constr type="ctrY" for="ch" forName="dotArrow3" refType="h" fact="-0.0378"/>
                  <dgm:constr type="w" for="ch" forName="dotArrow3" refType="userD"/>
                  <dgm:constr type="h" for="ch" forName="dotArrow3" refType="userD"/>
                  <dgm:constr type="ctrX" for="ch" forName="dotArrow4" refType="w" fact="0.8058"/>
                  <dgm:constr type="ctrY" for="ch" forName="dotArrow4" refType="h" fact="-0.0239"/>
                  <dgm:constr type="w" for="ch" forName="dotArrow4" refType="userD"/>
                  <dgm:constr type="h" for="ch" forName="dotArrow4" refType="userD"/>
                  <dgm:constr type="ctrX" for="ch" forName="dotArrow5" refType="w" fact="0.8225"/>
                  <dgm:constr type="ctrY" for="ch" forName="dotArrow5" refType="h" fact="-0.0099"/>
                  <dgm:constr type="w" for="ch" forName="dotArrow5" refType="userD"/>
                  <dgm:constr type="h" for="ch" forName="dotArrow5" refType="userD"/>
                  <dgm:constr type="ctrX" for="ch" forName="dotArrow6" refType="w" fact="0.7892"/>
                  <dgm:constr type="ctrY" for="ch" forName="dotArrow6" refType="h" fact="-0.0084"/>
                  <dgm:constr type="w" for="ch" forName="dotArrow6" refType="userD"/>
                  <dgm:constr type="h" for="ch" forName="dotArrow6" refType="userD"/>
                  <dgm:constr type="ctrX" for="ch" forName="dotArrow7" refType="w" fact="0.7892"/>
                  <dgm:constr type="ctrY" for="ch" forName="dotArrow7" refType="h" fact="0.0211"/>
                  <dgm:constr type="w" for="ch" forName="dotArrow7" refType="userD"/>
                  <dgm:constr type="h" for="ch" forName="dotArrow7" refType="userD"/>
                  <dgm:constr type="l" for="ch" forName="parTx1" refType="w" fact="0.2915"/>
                  <dgm:constr type="t" for="ch" forName="parTx1" refType="h" fact="0.8845"/>
                  <dgm:constr type="w" for="ch" forName="parTx1" refType="w" fact="0.2396"/>
                  <dgm:constr type="h" for="ch" forName="parTx1" refType="h" fact="0.0704"/>
                  <dgm:constr type="ctrX" for="ch" forName="picture1" refType="w" fact="0.2806"/>
                  <dgm:constr type="ctrY" for="ch" forName="picture1" refType="h" fact="0.8769"/>
                  <dgm:constr type="w" for="ch" forName="picture1" refType="w" fact="0.1111"/>
                  <dgm:constr type="h" for="ch" forName="picture1" refType="h" fact="0.1218"/>
                  <dgm:constr type="l" for="ch" forName="parTx2" refType="w" fact="0.5172"/>
                  <dgm:constr type="t" for="ch" forName="parTx2" refType="h" fact="0.7946"/>
                  <dgm:constr type="w" for="ch" forName="parTx2" refType="w" fact="0.2396"/>
                  <dgm:constr type="h" for="ch" forName="parTx2" refType="h" fact="0.0704"/>
                  <dgm:constr type="ctrX" for="ch" forName="picture2" refType="w" fact="0.5063"/>
                  <dgm:constr type="ctrY" for="ch" forName="picture2" refType="h" fact="0.787"/>
                  <dgm:constr type="w" for="ch" forName="picture2" refType="w" fact="0.1111"/>
                  <dgm:constr type="h" for="ch" forName="picture2" refType="h" fact="0.1218"/>
                  <dgm:constr type="l" for="ch" forName="parTx3" refType="w" fact="0.6285"/>
                  <dgm:constr type="t" for="ch" forName="parTx3" refType="h" fact="0.672"/>
                  <dgm:constr type="w" for="ch" forName="parTx3" refType="w" fact="0.2396"/>
                  <dgm:constr type="h" for="ch" forName="parTx3" refType="h" fact="0.0704"/>
                  <dgm:constr type="ctrX" for="ch" forName="picture3" refType="w" fact="0.6176"/>
                  <dgm:constr type="ctrY" for="ch" forName="picture3" refType="h" fact="0.6644"/>
                  <dgm:constr type="w" for="ch" forName="picture3" refType="w" fact="0.1111"/>
                  <dgm:constr type="h" for="ch" forName="picture3" refType="h" fact="0.1218"/>
                  <dgm:constr type="l" for="ch" forName="parTx4" refType="w" fact="0.6994"/>
                  <dgm:constr type="t" for="ch" forName="parTx4" refType="h" fact="0.5369"/>
                  <dgm:constr type="w" for="ch" forName="parTx4" refType="w" fact="0.2396"/>
                  <dgm:constr type="h" for="ch" forName="parTx4" refType="h" fact="0.0704"/>
                  <dgm:constr type="ctrX" for="ch" forName="picture4" refType="w" fact="0.6885"/>
                  <dgm:constr type="ctrY" for="ch" forName="picture4" refType="h" fact="0.5294"/>
                  <dgm:constr type="w" for="ch" forName="picture4" refType="w" fact="0.1111"/>
                  <dgm:constr type="h" for="ch" forName="picture4" refType="h" fact="0.1218"/>
                  <dgm:constr type="l" for="ch" forName="parTx5" refType="w" fact="0.75"/>
                  <dgm:constr type="t" for="ch" forName="parTx5" refType="h" fact="0.394"/>
                  <dgm:constr type="w" for="ch" forName="parTx5" refType="w" fact="0.2396"/>
                  <dgm:constr type="h" for="ch" forName="parTx5" refType="h" fact="0.0704"/>
                  <dgm:constr type="ctrX" for="ch" forName="picture5" refType="w" fact="0.7391"/>
                  <dgm:constr type="ctrY" for="ch" forName="picture5" refType="h" fact="0.3864"/>
                  <dgm:constr type="w" for="ch" forName="picture5" refType="w" fact="0.1111"/>
                  <dgm:constr type="h" for="ch" forName="picture5" refType="h" fact="0.1218"/>
                  <dgm:constr type="l" for="ch" forName="parTx6" refType="w" fact="0.7788"/>
                  <dgm:constr type="t" for="ch" forName="parTx6" refType="h" fact="0.252"/>
                  <dgm:constr type="w" for="ch" forName="parTx6" refType="w" fact="0.2396"/>
                  <dgm:constr type="h" for="ch" forName="parTx6" refType="h" fact="0.0704"/>
                  <dgm:constr type="ctrX" for="ch" forName="picture6" refType="w" fact="0.7679"/>
                  <dgm:constr type="ctrY" for="ch" forName="picture6" refType="h" fact="0.2444"/>
                  <dgm:constr type="w" for="ch" forName="picture6" refType="w" fact="0.1111"/>
                  <dgm:constr type="h" for="ch" forName="picture6" refType="h" fact="0.1218"/>
                  <dgm:constr type="l" for="ch" forName="parTx7" refType="w" fact="0.7945"/>
                  <dgm:constr type="t" for="ch" forName="parTx7" refType="h" fact="0.1151"/>
                  <dgm:constr type="w" for="ch" forName="parTx7" refType="w" fact="0.2396"/>
                  <dgm:constr type="h" for="ch" forName="parTx7" refType="h" fact="0.0704"/>
                  <dgm:constr type="ctrX" for="ch" forName="picture7" refType="w" fact="0.7836"/>
                  <dgm:constr type="ctrY" for="ch" forName="picture7" refType="h" fact="0.1075"/>
                  <dgm:constr type="w" for="ch" forName="picture7" refType="w" fact="0.1111"/>
                  <dgm:constr type="h" for="ch" forName="picture7" refType="h" fact="0.1218"/>
                </dgm:constrLst>
              </dgm:else>
            </dgm:choose>
          </dgm:if>
          <dgm:else name="Name68">
            <dgm:choose name="Name69">
              <dgm:if name="Name70" axis="des" func="maxDepth" op="gt" val="1">
                <dgm:alg type="composite">
                  <dgm:param type="ar" val="1.2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primFontSz" for="ch" forName="parTx7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primFontSz" for="ch" forName="desTx5" refType="primFontSz" refFor="ch" refForName="desTx1" op="equ"/>
                  <dgm:constr type="primFontSz" for="ch" forName="desTx6" refType="primFontSz" refFor="ch" refForName="desTx1" op="equ"/>
                  <dgm:constr type="primFontSz" for="ch" forName="desTx7" refType="primFontSz" refFor="ch" refForName="desTx1" op="equ"/>
                  <dgm:constr type="userD" refType="w" fact="0.0097"/>
                  <dgm:constr type="ctrX" for="ch" forName="dot1" refType="w" fact="0.6091"/>
                  <dgm:constr type="ctrY" for="ch" forName="dot1" refType="h" fact="0.8342"/>
                  <dgm:constr type="w" for="ch" forName="dot1" refType="userD"/>
                  <dgm:constr type="h" for="ch" forName="dot1" refType="userD"/>
                  <dgm:constr type="ctrX" for="ch" forName="dot2" refType="w" fact="0.6279"/>
                  <dgm:constr type="ctrY" for="ch" forName="dot2" refType="h" fact="0.8448"/>
                  <dgm:constr type="w" for="ch" forName="dot2" refType="userD"/>
                  <dgm:constr type="h" for="ch" forName="dot2" refType="userD"/>
                  <dgm:constr type="ctrX" for="ch" forName="dot3" refType="w" fact="0.647"/>
                  <dgm:constr type="ctrY" for="ch" forName="dot3" refType="h" fact="0.8539"/>
                  <dgm:constr type="w" for="ch" forName="dot3" refType="userD"/>
                  <dgm:constr type="h" for="ch" forName="dot3" refType="userD"/>
                  <dgm:constr type="ctrX" for="ch" forName="dot4" refType="w" fact="0.6663"/>
                  <dgm:constr type="ctrY" for="ch" forName="dot4" refType="h" fact="0.8615"/>
                  <dgm:constr type="w" for="ch" forName="dot4" refType="userD"/>
                  <dgm:constr type="h" for="ch" forName="dot4" refType="userD"/>
                  <dgm:constr type="ctrX" for="ch" forName="dot5" refType="w" fact="0.6858"/>
                  <dgm:constr type="ctrY" for="ch" forName="dot5" refType="h" fact="0.8676"/>
                  <dgm:constr type="w" for="ch" forName="dot5" refType="userD"/>
                  <dgm:constr type="h" for="ch" forName="dot5" refType="userD"/>
                  <dgm:constr type="ctrX" for="ch" forName="dot6" refType="w" fact="0.4912"/>
                  <dgm:constr type="ctrY" for="ch" forName="dot6" refType="h" fact="0.7255"/>
                  <dgm:constr type="w" for="ch" forName="dot6" refType="userD"/>
                  <dgm:constr type="h" for="ch" forName="dot6" refType="userD"/>
                  <dgm:constr type="ctrX" for="ch" forName="dot7" refType="w" fact="0.5074"/>
                  <dgm:constr type="ctrY" for="ch" forName="dot7" refType="h" fact="0.7454"/>
                  <dgm:constr type="w" for="ch" forName="dot7" refType="userD"/>
                  <dgm:constr type="h" for="ch" forName="dot7" refType="userD"/>
                  <dgm:constr type="ctrX" for="ch" forName="dot8" refType="w" fact="0.4164"/>
                  <dgm:constr type="ctrY" for="ch" forName="dot8" refType="h" fact="0.6026"/>
                  <dgm:constr type="w" for="ch" forName="dot8" refType="userD"/>
                  <dgm:constr type="h" for="ch" forName="dot8" refType="userD"/>
                  <dgm:constr type="ctrX" for="ch" forName="dot9" refType="w" fact="0.3629"/>
                  <dgm:constr type="ctrY" for="ch" forName="dot9" refType="h" fact="0.4632"/>
                  <dgm:constr type="w" for="ch" forName="dot9" refType="userD"/>
                  <dgm:constr type="h" for="ch" forName="dot9" refType="userD"/>
                  <dgm:constr type="ctrX" for="ch" forName="dot10" refType="w" fact="0.3299"/>
                  <dgm:constr type="ctrY" for="ch" forName="dot10" refType="h" fact="0.3187"/>
                  <dgm:constr type="w" for="ch" forName="dot10" refType="userD"/>
                  <dgm:constr type="h" for="ch" forName="dot10" refType="userD"/>
                  <dgm:constr type="ctrX" for="ch" forName="dot11" refType="w" fact="0.3147"/>
                  <dgm:constr type="ctrY" for="ch" forName="dot11" refType="h" fact="0.1763"/>
                  <dgm:constr type="w" for="ch" forName="dot11" refType="userD"/>
                  <dgm:constr type="h" for="ch" forName="dot11" refType="userD"/>
                  <dgm:constr type="ctrX" for="ch" forName="dotArrow1" refType="w" fact="0.3373"/>
                  <dgm:constr type="ctrY" for="ch" forName="dotArrow1" refType="h" fact="-0.0099"/>
                  <dgm:constr type="w" for="ch" forName="dotArrow1" refType="userD"/>
                  <dgm:constr type="h" for="ch" forName="dotArrow1" refType="userD"/>
                  <dgm:constr type="ctrX" for="ch" forName="dotArrow2" refType="w" fact="0.3227"/>
                  <dgm:constr type="ctrY" for="ch" forName="dotArrow2" refType="h" fact="-0.0239"/>
                  <dgm:constr type="w" for="ch" forName="dotArrow2" refType="userD"/>
                  <dgm:constr type="h" for="ch" forName="dotArrow2" refType="userD"/>
                  <dgm:constr type="ctrX" for="ch" forName="dotArrow3" refType="w" fact="0.3081"/>
                  <dgm:constr type="ctrY" for="ch" forName="dotArrow3" refType="h" fact="-0.0378"/>
                  <dgm:constr type="w" for="ch" forName="dotArrow3" refType="userD"/>
                  <dgm:constr type="h" for="ch" forName="dotArrow3" refType="userD"/>
                  <dgm:constr type="ctrX" for="ch" forName="dotArrow4" refType="w" fact="0.2935"/>
                  <dgm:constr type="ctrY" for="ch" forName="dotArrow4" refType="h" fact="-0.0239"/>
                  <dgm:constr type="w" for="ch" forName="dotArrow4" refType="userD"/>
                  <dgm:constr type="h" for="ch" forName="dotArrow4" refType="userD"/>
                  <dgm:constr type="ctrX" for="ch" forName="dotArrow5" refType="w" fact="0.2788"/>
                  <dgm:constr type="ctrY" for="ch" forName="dotArrow5" refType="h" fact="-0.0099"/>
                  <dgm:constr type="w" for="ch" forName="dotArrow5" refType="userD"/>
                  <dgm:constr type="h" for="ch" forName="dotArrow5" refType="userD"/>
                  <dgm:constr type="ctrX" for="ch" forName="dotArrow6" refType="w" fact="0.3081"/>
                  <dgm:constr type="ctrY" for="ch" forName="dotArrow6" refType="h" fact="-0.0084"/>
                  <dgm:constr type="w" for="ch" forName="dotArrow6" refType="userD"/>
                  <dgm:constr type="h" for="ch" forName="dotArrow6" refType="userD"/>
                  <dgm:constr type="ctrX" for="ch" forName="dotArrow7" refType="w" fact="0.3081"/>
                  <dgm:constr type="ctrY" for="ch" forName="dotArrow7" refType="h" fact="0.0211"/>
                  <dgm:constr type="w" for="ch" forName="dotArrow7" refType="userD"/>
                  <dgm:constr type="h" for="ch" forName="dotArrow7" refType="userD"/>
                  <dgm:constr type="r" for="ch" forName="parTx1" refType="w" fact="0.7444"/>
                  <dgm:constr type="t" for="ch" forName="parTx1" refType="h" fact="0.8856"/>
                  <dgm:constr type="w" for="ch" forName="parTx1" refType="w" fact="0.2101"/>
                  <dgm:constr type="h" for="ch" forName="parTx1" refType="h" fact="0.0704"/>
                  <dgm:constr type="ctrX" for="ch" forName="picture1" refType="w" fact="0.754"/>
                  <dgm:constr type="ctrY" for="ch" forName="picture1" refType="h" fact="0.8769"/>
                  <dgm:constr type="w" for="ch" forName="picture1" refType="w" fact="0.0974"/>
                  <dgm:constr type="h" for="ch" forName="picture1" refType="h" fact="0.1218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  <dgm:constr type="r" for="ch" forName="parTx2" refType="w" fact="0.5465"/>
                  <dgm:constr type="t" for="ch" forName="parTx2" refType="h" fact="0.7956"/>
                  <dgm:constr type="w" for="ch" forName="parTx2" refType="w" fact="0.2101"/>
                  <dgm:constr type="h" for="ch" forName="parTx2" refType="h" fact="0.0704"/>
                  <dgm:constr type="ctrX" for="ch" forName="picture2" refType="w" fact="0.5561"/>
                  <dgm:constr type="ctrY" for="ch" forName="picture2" refType="h" fact="0.787"/>
                  <dgm:constr type="w" for="ch" forName="picture2" refType="w" fact="0.0974"/>
                  <dgm:constr type="h" for="ch" forName="picture2" refType="h" fact="0.1218"/>
                  <dgm:constr type="r" for="ch" forName="desTx2" refType="l" refFor="ch" refForName="parTx2"/>
                  <dgm:constr type="l" for="ch" forName="desTx2"/>
                  <dgm:constr type="t" for="ch" forName="desTx2" refType="t" refFor="ch" refForName="parTx2"/>
                  <dgm:constr type="h" for="ch" forName="desTx2" refType="h" refFor="ch" refForName="parTx2"/>
                  <dgm:constr type="r" for="ch" forName="parTx3" refType="w" fact="0.4489"/>
                  <dgm:constr type="t" for="ch" forName="parTx3" refType="h" fact="0.673"/>
                  <dgm:constr type="w" for="ch" forName="parTx3" refType="w" fact="0.2101"/>
                  <dgm:constr type="h" for="ch" forName="parTx3" refType="h" fact="0.0704"/>
                  <dgm:constr type="ctrX" for="ch" forName="picture3" refType="w" fact="0.4585"/>
                  <dgm:constr type="ctrY" for="ch" forName="picture3" refType="h" fact="0.6644"/>
                  <dgm:constr type="w" for="ch" forName="picture3" refType="w" fact="0.0974"/>
                  <dgm:constr type="h" for="ch" forName="picture3" refType="h" fact="0.1218"/>
                  <dgm:constr type="r" for="ch" forName="desTx3" refType="l" refFor="ch" refForName="parTx3"/>
                  <dgm:constr type="l" for="ch" forName="desTx3"/>
                  <dgm:constr type="t" for="ch" forName="desTx3" refType="t" refFor="ch" refForName="parTx3"/>
                  <dgm:constr type="h" for="ch" forName="desTx3" refType="h" refFor="ch" refForName="parTx3"/>
                  <dgm:constr type="r" for="ch" forName="parTx4" refType="w" fact="0.3868"/>
                  <dgm:constr type="t" for="ch" forName="parTx4" refType="h" fact="0.538"/>
                  <dgm:constr type="w" for="ch" forName="parTx4" refType="w" fact="0.2101"/>
                  <dgm:constr type="h" for="ch" forName="parTx4" refType="h" fact="0.0704"/>
                  <dgm:constr type="ctrX" for="ch" forName="picture4" refType="w" fact="0.3963"/>
                  <dgm:constr type="ctrY" for="ch" forName="picture4" refType="h" fact="0.5294"/>
                  <dgm:constr type="w" for="ch" forName="picture4" refType="w" fact="0.0974"/>
                  <dgm:constr type="h" for="ch" forName="picture4" refType="h" fact="0.1218"/>
                  <dgm:constr type="r" for="ch" forName="desTx4" refType="l" refFor="ch" refForName="parTx4"/>
                  <dgm:constr type="l" for="ch" forName="desTx4"/>
                  <dgm:constr type="t" for="ch" forName="desTx4" refType="t" refFor="ch" refForName="parTx4"/>
                  <dgm:constr type="h" for="ch" forName="desTx4" refType="h" refFor="ch" refForName="parTx4"/>
                  <dgm:constr type="r" for="ch" forName="parTx5" refType="w" fact="0.3424"/>
                  <dgm:constr type="t" for="ch" forName="parTx5" refType="h" fact="0.3951"/>
                  <dgm:constr type="w" for="ch" forName="parTx5" refType="w" fact="0.2101"/>
                  <dgm:constr type="h" for="ch" forName="parTx5" refType="h" fact="0.0704"/>
                  <dgm:constr type="ctrX" for="ch" forName="picture5" refType="w" fact="0.352"/>
                  <dgm:constr type="ctrY" for="ch" forName="picture5" refType="h" fact="0.3864"/>
                  <dgm:constr type="w" for="ch" forName="picture5" refType="w" fact="0.0974"/>
                  <dgm:constr type="h" for="ch" forName="picture5" refType="h" fact="0.1218"/>
                  <dgm:constr type="r" for="ch" forName="desTx5" refType="l" refFor="ch" refForName="parTx5"/>
                  <dgm:constr type="l" for="ch" forName="desTx5"/>
                  <dgm:constr type="t" for="ch" forName="desTx5" refType="t" refFor="ch" refForName="parTx5"/>
                  <dgm:constr type="h" for="ch" forName="desTx5" refType="h" refFor="ch" refForName="parTx5"/>
                  <dgm:constr type="r" for="ch" forName="parTx6" refType="w" fact="0.3172"/>
                  <dgm:constr type="t" for="ch" forName="parTx6" refType="h" fact="0.2531"/>
                  <dgm:constr type="w" for="ch" forName="parTx6" refType="w" fact="0.2101"/>
                  <dgm:constr type="h" for="ch" forName="parTx6" refType="h" fact="0.0704"/>
                  <dgm:constr type="ctrX" for="ch" forName="picture6" refType="w" fact="0.3267"/>
                  <dgm:constr type="ctrY" for="ch" forName="picture6" refType="h" fact="0.2444"/>
                  <dgm:constr type="w" for="ch" forName="picture6" refType="w" fact="0.0974"/>
                  <dgm:constr type="h" for="ch" forName="picture6" refType="h" fact="0.1218"/>
                  <dgm:constr type="r" for="ch" forName="desTx6" refType="l" refFor="ch" refForName="parTx6"/>
                  <dgm:constr type="l" for="ch" forName="desTx6"/>
                  <dgm:constr type="t" for="ch" forName="desTx6" refType="t" refFor="ch" refForName="parTx6"/>
                  <dgm:constr type="h" for="ch" forName="desTx6" refType="h" refFor="ch" refForName="parTx6"/>
                  <dgm:constr type="r" for="ch" forName="parTx7" refType="w" fact="0.3034"/>
                  <dgm:constr type="t" for="ch" forName="parTx7" refType="h" fact="0.1162"/>
                  <dgm:constr type="w" for="ch" forName="parTx7" refType="w" fact="0.2101"/>
                  <dgm:constr type="h" for="ch" forName="parTx7" refType="h" fact="0.0704"/>
                  <dgm:constr type="ctrX" for="ch" forName="picture7" refType="w" fact="0.3129"/>
                  <dgm:constr type="ctrY" for="ch" forName="picture7" refType="h" fact="0.1075"/>
                  <dgm:constr type="w" for="ch" forName="picture7" refType="w" fact="0.0974"/>
                  <dgm:constr type="h" for="ch" forName="picture7" refType="h" fact="0.1218"/>
                  <dgm:constr type="r" for="ch" forName="desTx7" refType="l" refFor="ch" refForName="parTx7"/>
                  <dgm:constr type="l" for="ch" forName="desTx7"/>
                  <dgm:constr type="t" for="ch" forName="desTx7" refType="t" refFor="ch" refForName="parTx7"/>
                  <dgm:constr type="h" for="ch" forName="desTx7" refType="h" refFor="ch" refForName="parTx7"/>
                </dgm:constrLst>
              </dgm:if>
              <dgm:else name="Name71">
                <dgm:alg type="composite">
                  <dgm:param type="ar" val="1.096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primFontSz" for="ch" forName="parTx7" refType="primFontSz" refFor="ch" refForName="parTx1" op="equ"/>
                  <dgm:constr type="userD" refType="w" fact="0.0111"/>
                  <dgm:constr type="ctrX" for="ch" forName="dot1" refType="w" fact="0.5541"/>
                  <dgm:constr type="ctrY" for="ch" forName="dot1" refType="h" fact="0.8342"/>
                  <dgm:constr type="w" for="ch" forName="dot1" refType="userD"/>
                  <dgm:constr type="h" for="ch" forName="dot1" refType="userD"/>
                  <dgm:constr type="ctrX" for="ch" forName="dot2" refType="w" fact="0.5756"/>
                  <dgm:constr type="ctrY" for="ch" forName="dot2" refType="h" fact="0.8448"/>
                  <dgm:constr type="w" for="ch" forName="dot2" refType="userD"/>
                  <dgm:constr type="h" for="ch" forName="dot2" refType="userD"/>
                  <dgm:constr type="ctrX" for="ch" forName="dot3" refType="w" fact="0.5974"/>
                  <dgm:constr type="ctrY" for="ch" forName="dot3" refType="h" fact="0.8539"/>
                  <dgm:constr type="w" for="ch" forName="dot3" refType="userD"/>
                  <dgm:constr type="h" for="ch" forName="dot3" refType="userD"/>
                  <dgm:constr type="ctrX" for="ch" forName="dot4" refType="w" fact="0.6194"/>
                  <dgm:constr type="ctrY" for="ch" forName="dot4" refType="h" fact="0.8615"/>
                  <dgm:constr type="w" for="ch" forName="dot4" refType="userD"/>
                  <dgm:constr type="h" for="ch" forName="dot4" refType="userD"/>
                  <dgm:constr type="ctrX" for="ch" forName="dot5" refType="w" fact="0.6416"/>
                  <dgm:constr type="ctrY" for="ch" forName="dot5" refType="h" fact="0.8676"/>
                  <dgm:constr type="w" for="ch" forName="dot5" refType="userD"/>
                  <dgm:constr type="h" for="ch" forName="dot5" refType="userD"/>
                  <dgm:constr type="ctrX" for="ch" forName="dot6" refType="w" fact="0.4197"/>
                  <dgm:constr type="ctrY" for="ch" forName="dot6" refType="h" fact="0.7255"/>
                  <dgm:constr type="w" for="ch" forName="dot6" refType="userD"/>
                  <dgm:constr type="h" for="ch" forName="dot6" refType="userD"/>
                  <dgm:constr type="ctrX" for="ch" forName="dot7" refType="w" fact="0.4382"/>
                  <dgm:constr type="ctrY" for="ch" forName="dot7" refType="h" fact="0.7454"/>
                  <dgm:constr type="w" for="ch" forName="dot7" refType="userD"/>
                  <dgm:constr type="h" for="ch" forName="dot7" refType="userD"/>
                  <dgm:constr type="ctrX" for="ch" forName="dot8" refType="w" fact="0.3344"/>
                  <dgm:constr type="ctrY" for="ch" forName="dot8" refType="h" fact="0.6026"/>
                  <dgm:constr type="w" for="ch" forName="dot8" refType="userD"/>
                  <dgm:constr type="h" for="ch" forName="dot8" refType="userD"/>
                  <dgm:constr type="ctrX" for="ch" forName="dot9" refType="w" fact="0.2734"/>
                  <dgm:constr type="ctrY" for="ch" forName="dot9" refType="h" fact="0.4632"/>
                  <dgm:constr type="w" for="ch" forName="dot9" refType="userD"/>
                  <dgm:constr type="h" for="ch" forName="dot9" refType="userD"/>
                  <dgm:constr type="ctrX" for="ch" forName="dot10" refType="w" fact="0.2357"/>
                  <dgm:constr type="ctrY" for="ch" forName="dot10" refType="h" fact="0.3187"/>
                  <dgm:constr type="w" for="ch" forName="dot10" refType="userD"/>
                  <dgm:constr type="h" for="ch" forName="dot10" refType="userD"/>
                  <dgm:constr type="ctrX" for="ch" forName="dot11" refType="w" fact="0.2184"/>
                  <dgm:constr type="ctrY" for="ch" forName="dot11" refType="h" fact="0.1763"/>
                  <dgm:constr type="w" for="ch" forName="dot11" refType="userD"/>
                  <dgm:constr type="h" for="ch" forName="dot11" refType="userD"/>
                  <dgm:constr type="ctrX" for="ch" forName="dotArrow1" refType="w" fact="0.2442"/>
                  <dgm:constr type="ctrY" for="ch" forName="dotArrow1" refType="h" fact="-0.0099"/>
                  <dgm:constr type="w" for="ch" forName="dotArrow1" refType="userD"/>
                  <dgm:constr type="h" for="ch" forName="dotArrow1" refType="userD"/>
                  <dgm:constr type="ctrX" for="ch" forName="dotArrow2" refType="w" fact="0.2275"/>
                  <dgm:constr type="ctrY" for="ch" forName="dotArrow2" refType="h" fact="-0.0239"/>
                  <dgm:constr type="w" for="ch" forName="dotArrow2" refType="userD"/>
                  <dgm:constr type="h" for="ch" forName="dotArrow2" refType="userD"/>
                  <dgm:constr type="ctrX" for="ch" forName="dotArrow3" refType="w" fact="0.2108"/>
                  <dgm:constr type="ctrY" for="ch" forName="dotArrow3" refType="h" fact="-0.0378"/>
                  <dgm:constr type="w" for="ch" forName="dotArrow3" refType="userD"/>
                  <dgm:constr type="h" for="ch" forName="dotArrow3" refType="userD"/>
                  <dgm:constr type="ctrX" for="ch" forName="dotArrow4" refType="w" fact="0.1942"/>
                  <dgm:constr type="ctrY" for="ch" forName="dotArrow4" refType="h" fact="-0.0239"/>
                  <dgm:constr type="w" for="ch" forName="dotArrow4" refType="userD"/>
                  <dgm:constr type="h" for="ch" forName="dotArrow4" refType="userD"/>
                  <dgm:constr type="ctrX" for="ch" forName="dotArrow5" refType="w" fact="0.1775"/>
                  <dgm:constr type="ctrY" for="ch" forName="dotArrow5" refType="h" fact="-0.0099"/>
                  <dgm:constr type="w" for="ch" forName="dotArrow5" refType="userD"/>
                  <dgm:constr type="h" for="ch" forName="dotArrow5" refType="userD"/>
                  <dgm:constr type="ctrX" for="ch" forName="dotArrow6" refType="w" fact="0.2108"/>
                  <dgm:constr type="ctrY" for="ch" forName="dotArrow6" refType="h" fact="-0.0084"/>
                  <dgm:constr type="w" for="ch" forName="dotArrow6" refType="userD"/>
                  <dgm:constr type="h" for="ch" forName="dotArrow6" refType="userD"/>
                  <dgm:constr type="ctrX" for="ch" forName="dotArrow7" refType="w" fact="0.2108"/>
                  <dgm:constr type="ctrY" for="ch" forName="dotArrow7" refType="h" fact="0.0211"/>
                  <dgm:constr type="w" for="ch" forName="dotArrow7" refType="userD"/>
                  <dgm:constr type="h" for="ch" forName="dotArrow7" refType="userD"/>
                  <dgm:constr type="r" for="ch" forName="parTx1" refType="w" fact="0.7085"/>
                  <dgm:constr type="t" for="ch" forName="parTx1" refType="h" fact="0.8845"/>
                  <dgm:constr type="w" for="ch" forName="parTx1" refType="w" fact="0.2396"/>
                  <dgm:constr type="h" for="ch" forName="parTx1" refType="h" fact="0.0704"/>
                  <dgm:constr type="ctrX" for="ch" forName="picture1" refType="w" fact="0.7194"/>
                  <dgm:constr type="ctrY" for="ch" forName="picture1" refType="h" fact="0.8769"/>
                  <dgm:constr type="w" for="ch" forName="picture1" refType="w" fact="0.1111"/>
                  <dgm:constr type="h" for="ch" forName="picture1" refType="h" fact="0.1218"/>
                  <dgm:constr type="r" for="ch" forName="parTx2" refType="w" fact="0.4828"/>
                  <dgm:constr type="t" for="ch" forName="parTx2" refType="h" fact="0.7946"/>
                  <dgm:constr type="w" for="ch" forName="parTx2" refType="w" fact="0.2396"/>
                  <dgm:constr type="h" for="ch" forName="parTx2" refType="h" fact="0.0704"/>
                  <dgm:constr type="ctrX" for="ch" forName="picture2" refType="w" fact="0.4937"/>
                  <dgm:constr type="ctrY" for="ch" forName="picture2" refType="h" fact="0.787"/>
                  <dgm:constr type="w" for="ch" forName="picture2" refType="w" fact="0.1111"/>
                  <dgm:constr type="h" for="ch" forName="picture2" refType="h" fact="0.1218"/>
                  <dgm:constr type="r" for="ch" forName="parTx3" refType="w" fact="0.3715"/>
                  <dgm:constr type="t" for="ch" forName="parTx3" refType="h" fact="0.672"/>
                  <dgm:constr type="w" for="ch" forName="parTx3" refType="w" fact="0.2396"/>
                  <dgm:constr type="h" for="ch" forName="parTx3" refType="h" fact="0.0704"/>
                  <dgm:constr type="ctrX" for="ch" forName="picture3" refType="w" fact="0.3824"/>
                  <dgm:constr type="ctrY" for="ch" forName="picture3" refType="h" fact="0.6644"/>
                  <dgm:constr type="w" for="ch" forName="picture3" refType="w" fact="0.1111"/>
                  <dgm:constr type="h" for="ch" forName="picture3" refType="h" fact="0.1218"/>
                  <dgm:constr type="r" for="ch" forName="parTx4" refType="w" fact="0.3006"/>
                  <dgm:constr type="t" for="ch" forName="parTx4" refType="h" fact="0.5369"/>
                  <dgm:constr type="w" for="ch" forName="parTx4" refType="w" fact="0.2396"/>
                  <dgm:constr type="h" for="ch" forName="parTx4" refType="h" fact="0.0704"/>
                  <dgm:constr type="ctrX" for="ch" forName="picture4" refType="w" fact="0.3115"/>
                  <dgm:constr type="ctrY" for="ch" forName="picture4" refType="h" fact="0.5294"/>
                  <dgm:constr type="w" for="ch" forName="picture4" refType="w" fact="0.1111"/>
                  <dgm:constr type="h" for="ch" forName="picture4" refType="h" fact="0.1218"/>
                  <dgm:constr type="r" for="ch" forName="parTx5" refType="w" fact="0.25"/>
                  <dgm:constr type="t" for="ch" forName="parTx5" refType="h" fact="0.394"/>
                  <dgm:constr type="w" for="ch" forName="parTx5" refType="w" fact="0.2396"/>
                  <dgm:constr type="h" for="ch" forName="parTx5" refType="h" fact="0.0704"/>
                  <dgm:constr type="ctrX" for="ch" forName="picture5" refType="w" fact="0.2609"/>
                  <dgm:constr type="ctrY" for="ch" forName="picture5" refType="h" fact="0.3864"/>
                  <dgm:constr type="w" for="ch" forName="picture5" refType="w" fact="0.1111"/>
                  <dgm:constr type="h" for="ch" forName="picture5" refType="h" fact="0.1218"/>
                  <dgm:constr type="r" for="ch" forName="parTx6" refType="w" fact="0.2212"/>
                  <dgm:constr type="t" for="ch" forName="parTx6" refType="h" fact="0.252"/>
                  <dgm:constr type="w" for="ch" forName="parTx6" refType="w" fact="0.2396"/>
                  <dgm:constr type="h" for="ch" forName="parTx6" refType="h" fact="0.0704"/>
                  <dgm:constr type="ctrX" for="ch" forName="picture6" refType="w" fact="0.2321"/>
                  <dgm:constr type="ctrY" for="ch" forName="picture6" refType="h" fact="0.2444"/>
                  <dgm:constr type="w" for="ch" forName="picture6" refType="w" fact="0.1111"/>
                  <dgm:constr type="h" for="ch" forName="picture6" refType="h" fact="0.1218"/>
                  <dgm:constr type="r" for="ch" forName="parTx7" refType="w" fact="0.2055"/>
                  <dgm:constr type="t" for="ch" forName="parTx7" refType="h" fact="0.1151"/>
                  <dgm:constr type="w" for="ch" forName="parTx7" refType="w" fact="0.2396"/>
                  <dgm:constr type="h" for="ch" forName="parTx7" refType="h" fact="0.0704"/>
                  <dgm:constr type="ctrX" for="ch" forName="picture7" refType="w" fact="0.2164"/>
                  <dgm:constr type="ctrY" for="ch" forName="picture7" refType="h" fact="0.1075"/>
                  <dgm:constr type="w" for="ch" forName="picture7" refType="w" fact="0.1111"/>
                  <dgm:constr type="h" for="ch" forName="picture7" refType="h" fact="0.1218"/>
                </dgm:constrLst>
              </dgm:else>
            </dgm:choose>
          </dgm:else>
        </dgm:choose>
      </dgm:else>
    </dgm:choose>
    <dgm:forEach name="wrapper" axis="self" ptType="parTrans">
      <dgm:forEach name="wrapper2" axis="self" ptType="sibTrans" st="2">
        <dgm:forEach name="imageRepeat" axis="self">
          <dgm:layoutNode name="imageRepeatNode" styleLbl="fgImgPlace1">
            <dgm:alg type="sp"/>
            <dgm:shape xmlns:r="http://schemas.openxmlformats.org/officeDocument/2006/relationships" type="ellipse" r:blip="" blipPhldr="1">
              <dgm:adjLst/>
            </dgm:shape>
            <dgm:presOf axis="self"/>
          </dgm:layoutNode>
        </dgm:forEach>
      </dgm:forEach>
    </dgm:forEach>
    <dgm:choose name="Name72">
      <dgm:if name="Name73" axis="ch" ptType="node" func="cnt" op="gte" val="2">
        <dgm:layoutNode name="dot1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2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3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74"/>
    </dgm:choose>
    <dgm:choose name="Name75">
      <dgm:if name="Name76" axis="ch" ptType="node" func="cnt" op="gte" val="3">
        <dgm:layoutNode name="dot4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5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77"/>
    </dgm:choose>
    <dgm:choose name="Name78">
      <dgm:if name="Name79" axis="ch" ptType="node" func="cnt" op="gte" val="4">
        <dgm:layoutNode name="dot6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80"/>
    </dgm:choose>
    <dgm:choose name="Name81">
      <dgm:if name="Name82" axis="ch" ptType="node" func="cnt" op="gte" val="5">
        <dgm:layoutNode name="dot7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8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83"/>
    </dgm:choose>
    <dgm:choose name="Name84">
      <dgm:if name="Name85" axis="ch" ptType="node" func="cnt" op="gte" val="6">
        <dgm:layoutNode name="dot9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10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86"/>
    </dgm:choose>
    <dgm:choose name="Name87">
      <dgm:if name="Name88" axis="ch" ptType="node" func="cnt" op="gte" val="7">
        <dgm:layoutNode name="dot11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89"/>
    </dgm:choose>
    <dgm:choose name="Name90">
      <dgm:if name="Name91" axis="ch" ptType="node" func="cnt" op="gte" val="2">
        <dgm:layoutNode name="dotArrow1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Arrow2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Arrow3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Arrow4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Arrow5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Arrow6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Arrow7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92"/>
    </dgm:choose>
    <dgm:forEach name="Name93" axis="ch" ptType="node" cnt="1">
      <dgm:layoutNode name="parTx1">
        <dgm:choose name="Name94">
          <dgm:if name="Name95" func="var" arg="dir" op="equ" val="norm">
            <dgm:alg type="tx">
              <dgm:param type="parTxLTRAlign" val="l"/>
              <dgm:param type="parTxRTLAlign" val="r"/>
            </dgm:alg>
          </dgm:if>
          <dgm:else name="Name96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97">
          <dgm:if name="Name98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99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100">
        <dgm:if name="Name101" axis="ch" ptType="node" func="cnt" op="gte" val="1">
          <dgm:layoutNode name="desTx1" styleLbl="revTx">
            <dgm:varLst>
              <dgm:bulletEnabled val="1"/>
            </dgm:varLst>
            <dgm:choose name="Name102">
              <dgm:if name="Name103" func="var" arg="dir" op="equ" val="norm">
                <dgm:choose name="Name104">
                  <dgm:if name="Name105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106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107">
                <dgm:choose name="Name108">
                  <dgm:if name="Name109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110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111"/>
      </dgm:choose>
    </dgm:forEach>
    <dgm:forEach name="Name112" axis="ch" ptType="sibTrans" hideLastTrans="0" cnt="1">
      <dgm:layoutNode name="picture1">
        <dgm:alg type="sp"/>
        <dgm:shape xmlns:r="http://schemas.openxmlformats.org/officeDocument/2006/relationships" r:blip="">
          <dgm:adjLst/>
        </dgm:shape>
        <dgm:presOf/>
        <dgm:constrLst/>
        <dgm:forEach name="Name113" ref="imageRepeat"/>
      </dgm:layoutNode>
    </dgm:forEach>
    <dgm:forEach name="Name114" axis="ch" ptType="node" st="2" cnt="1">
      <dgm:layoutNode name="parTx2">
        <dgm:choose name="Name115">
          <dgm:if name="Name116" func="var" arg="dir" op="equ" val="norm">
            <dgm:alg type="tx">
              <dgm:param type="parTxLTRAlign" val="l"/>
              <dgm:param type="parTxRTLAlign" val="r"/>
            </dgm:alg>
          </dgm:if>
          <dgm:else name="Name117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118">
          <dgm:if name="Name119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120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121">
        <dgm:if name="Name122" axis="ch" ptType="node" func="cnt" op="gte" val="1">
          <dgm:layoutNode name="desTx2" styleLbl="revTx">
            <dgm:varLst>
              <dgm:bulletEnabled val="1"/>
            </dgm:varLst>
            <dgm:choose name="Name123">
              <dgm:if name="Name124" func="var" arg="dir" op="equ" val="norm">
                <dgm:choose name="Name125">
                  <dgm:if name="Name126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127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128">
                <dgm:choose name="Name129">
                  <dgm:if name="Name130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131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132"/>
      </dgm:choose>
    </dgm:forEach>
    <dgm:forEach name="Name133" axis="ch" ptType="sibTrans" hideLastTrans="0" st="2" cnt="1">
      <dgm:layoutNode name="picture2">
        <dgm:alg type="sp"/>
        <dgm:shape xmlns:r="http://schemas.openxmlformats.org/officeDocument/2006/relationships" r:blip="">
          <dgm:adjLst/>
        </dgm:shape>
        <dgm:presOf/>
        <dgm:constrLst/>
        <dgm:forEach name="Name134" ref="imageRepeat"/>
      </dgm:layoutNode>
    </dgm:forEach>
    <dgm:forEach name="Name135" axis="ch" ptType="node" st="3" cnt="1">
      <dgm:layoutNode name="parTx3">
        <dgm:choose name="Name136">
          <dgm:if name="Name137" func="var" arg="dir" op="equ" val="norm">
            <dgm:alg type="tx">
              <dgm:param type="parTxLTRAlign" val="l"/>
              <dgm:param type="parTxRTLAlign" val="r"/>
            </dgm:alg>
          </dgm:if>
          <dgm:else name="Name138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139">
          <dgm:if name="Name140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141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142">
        <dgm:if name="Name143" axis="ch" ptType="node" func="cnt" op="gte" val="1">
          <dgm:layoutNode name="desTx3" styleLbl="revTx">
            <dgm:varLst>
              <dgm:bulletEnabled val="1"/>
            </dgm:varLst>
            <dgm:choose name="Name144">
              <dgm:if name="Name145" func="var" arg="dir" op="equ" val="norm">
                <dgm:choose name="Name146">
                  <dgm:if name="Name147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148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149">
                <dgm:choose name="Name150">
                  <dgm:if name="Name151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15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153"/>
      </dgm:choose>
    </dgm:forEach>
    <dgm:forEach name="Name154" axis="ch" ptType="sibTrans" hideLastTrans="0" st="3" cnt="1">
      <dgm:layoutNode name="picture3">
        <dgm:alg type="sp"/>
        <dgm:shape xmlns:r="http://schemas.openxmlformats.org/officeDocument/2006/relationships" r:blip="">
          <dgm:adjLst/>
        </dgm:shape>
        <dgm:presOf/>
        <dgm:constrLst/>
        <dgm:forEach name="Name155" ref="imageRepeat"/>
      </dgm:layoutNode>
    </dgm:forEach>
    <dgm:forEach name="Name156" axis="ch" ptType="node" st="4" cnt="1">
      <dgm:layoutNode name="parTx4">
        <dgm:choose name="Name157">
          <dgm:if name="Name158" func="var" arg="dir" op="equ" val="norm">
            <dgm:alg type="tx">
              <dgm:param type="parTxLTRAlign" val="l"/>
              <dgm:param type="parTxRTLAlign" val="r"/>
            </dgm:alg>
          </dgm:if>
          <dgm:else name="Name159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160">
          <dgm:if name="Name161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162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163">
        <dgm:if name="Name164" axis="ch" ptType="node" func="cnt" op="gte" val="1">
          <dgm:layoutNode name="desTx4" styleLbl="revTx">
            <dgm:varLst>
              <dgm:bulletEnabled val="1"/>
            </dgm:varLst>
            <dgm:choose name="Name165">
              <dgm:if name="Name166" func="var" arg="dir" op="equ" val="norm">
                <dgm:choose name="Name167">
                  <dgm:if name="Name168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169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170">
                <dgm:choose name="Name171">
                  <dgm:if name="Name172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173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174"/>
      </dgm:choose>
    </dgm:forEach>
    <dgm:forEach name="Name175" axis="ch" ptType="sibTrans" hideLastTrans="0" st="4" cnt="1">
      <dgm:layoutNode name="picture4">
        <dgm:alg type="sp"/>
        <dgm:shape xmlns:r="http://schemas.openxmlformats.org/officeDocument/2006/relationships" r:blip="">
          <dgm:adjLst/>
        </dgm:shape>
        <dgm:presOf/>
        <dgm:constrLst/>
        <dgm:forEach name="Name176" ref="imageRepeat"/>
      </dgm:layoutNode>
    </dgm:forEach>
    <dgm:forEach name="Name177" axis="ch" ptType="node" st="5" cnt="1">
      <dgm:layoutNode name="parTx5">
        <dgm:choose name="Name178">
          <dgm:if name="Name179" func="var" arg="dir" op="equ" val="norm">
            <dgm:alg type="tx">
              <dgm:param type="parTxLTRAlign" val="l"/>
              <dgm:param type="parTxRTLAlign" val="r"/>
            </dgm:alg>
          </dgm:if>
          <dgm:else name="Name180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181">
          <dgm:if name="Name182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183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184">
        <dgm:if name="Name185" axis="ch" ptType="node" func="cnt" op="gte" val="1">
          <dgm:layoutNode name="desTx5" styleLbl="revTx">
            <dgm:varLst>
              <dgm:bulletEnabled val="1"/>
            </dgm:varLst>
            <dgm:choose name="Name186">
              <dgm:if name="Name187" func="var" arg="dir" op="equ" val="norm">
                <dgm:choose name="Name188">
                  <dgm:if name="Name189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190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191">
                <dgm:choose name="Name192">
                  <dgm:if name="Name193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194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195"/>
      </dgm:choose>
    </dgm:forEach>
    <dgm:forEach name="Name196" axis="ch" ptType="sibTrans" hideLastTrans="0" st="5" cnt="1">
      <dgm:layoutNode name="picture5">
        <dgm:alg type="sp"/>
        <dgm:shape xmlns:r="http://schemas.openxmlformats.org/officeDocument/2006/relationships" r:blip="">
          <dgm:adjLst/>
        </dgm:shape>
        <dgm:presOf/>
        <dgm:constrLst/>
        <dgm:forEach name="Name197" ref="imageRepeat"/>
      </dgm:layoutNode>
    </dgm:forEach>
    <dgm:forEach name="Name198" axis="ch" ptType="node" st="6" cnt="1">
      <dgm:layoutNode name="parTx6">
        <dgm:choose name="Name199">
          <dgm:if name="Name200" func="var" arg="dir" op="equ" val="norm">
            <dgm:alg type="tx">
              <dgm:param type="parTxLTRAlign" val="l"/>
              <dgm:param type="parTxRTLAlign" val="r"/>
            </dgm:alg>
          </dgm:if>
          <dgm:else name="Name201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202">
          <dgm:if name="Name203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204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205">
        <dgm:if name="Name206" axis="ch" ptType="node" func="cnt" op="gte" val="1">
          <dgm:layoutNode name="desTx6" styleLbl="revTx">
            <dgm:varLst>
              <dgm:bulletEnabled val="1"/>
            </dgm:varLst>
            <dgm:choose name="Name207">
              <dgm:if name="Name208" func="var" arg="dir" op="equ" val="norm">
                <dgm:choose name="Name209">
                  <dgm:if name="Name210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211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212">
                <dgm:choose name="Name213">
                  <dgm:if name="Name214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215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216"/>
      </dgm:choose>
    </dgm:forEach>
    <dgm:forEach name="Name217" axis="ch" ptType="sibTrans" hideLastTrans="0" st="6" cnt="1">
      <dgm:layoutNode name="picture6">
        <dgm:alg type="sp"/>
        <dgm:shape xmlns:r="http://schemas.openxmlformats.org/officeDocument/2006/relationships" r:blip="">
          <dgm:adjLst/>
        </dgm:shape>
        <dgm:presOf/>
        <dgm:constrLst/>
        <dgm:forEach name="Name218" ref="imageRepeat"/>
      </dgm:layoutNode>
    </dgm:forEach>
    <dgm:forEach name="Name219" axis="ch" ptType="node" st="7" cnt="1">
      <dgm:layoutNode name="parTx7">
        <dgm:choose name="Name220">
          <dgm:if name="Name221" func="var" arg="dir" op="equ" val="norm">
            <dgm:alg type="tx">
              <dgm:param type="parTxLTRAlign" val="l"/>
              <dgm:param type="parTxRTLAlign" val="r"/>
            </dgm:alg>
          </dgm:if>
          <dgm:else name="Name222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223">
          <dgm:if name="Name224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225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226">
        <dgm:if name="Name227" axis="ch" ptType="node" func="cnt" op="gte" val="1">
          <dgm:layoutNode name="desTx7" styleLbl="revTx">
            <dgm:varLst>
              <dgm:bulletEnabled val="1"/>
            </dgm:varLst>
            <dgm:choose name="Name228">
              <dgm:if name="Name229" func="var" arg="dir" op="equ" val="norm">
                <dgm:choose name="Name230">
                  <dgm:if name="Name231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232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233">
                <dgm:choose name="Name234">
                  <dgm:if name="Name235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236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237"/>
      </dgm:choose>
    </dgm:forEach>
    <dgm:forEach name="Name238" axis="ch" ptType="sibTrans" hideLastTrans="0" st="7" cnt="1">
      <dgm:layoutNode name="picture7">
        <dgm:alg type="sp"/>
        <dgm:shape xmlns:r="http://schemas.openxmlformats.org/officeDocument/2006/relationships" r:blip="">
          <dgm:adjLst/>
        </dgm:shape>
        <dgm:presOf/>
        <dgm:constrLst/>
        <dgm:forEach name="Name239" ref="imageRepeat"/>
      </dgm:layoutNode>
    </dgm:forEach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8/layout/BubblePictureList">
  <dgm:title val=""/>
  <dgm:desc val=""/>
  <dgm:catLst>
    <dgm:cat type="picture" pri="22000"/>
    <dgm:cat type="pictureconvert" pri="22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clrData>
  <dgm:layoutNode name="Name0">
    <dgm:varLst>
      <dgm:chMax val="8"/>
      <dgm:chPref val="8"/>
      <dgm:dir/>
    </dgm:varLst>
    <dgm:shape xmlns:r="http://schemas.openxmlformats.org/officeDocument/2006/relationships" r:blip="">
      <dgm:adjLst/>
    </dgm:shape>
    <dgm:choose name="Name1">
      <dgm:if name="Name2" axis="ch" ptType="node" func="cnt" op="equ" val="1">
        <dgm:alg type="composite">
          <dgm:param type="ar" val="1.7423"/>
        </dgm:alg>
        <dgm:choose name="Name3">
          <dgm:if name="Name4" func="var" arg="dir" op="equ" val="norm">
            <dgm:constrLst>
              <dgm:constr type="primFontSz" for="des" ptType="node" op="equ" val="65"/>
              <dgm:constr type="l" for="ch" forName="parent_text_1" refType="w" fact="0"/>
              <dgm:constr type="t" for="ch" forName="parent_text_1" refType="h" fact="0"/>
              <dgm:constr type="w" for="ch" forName="parent_text_1" refType="w" fact="0.6457"/>
              <dgm:constr type="h" for="ch" forName="parent_text_1" refType="h" fact="0.225"/>
              <dgm:constr type="l" for="ch" forName="image_accent_1" refType="w" fact="0.4305"/>
              <dgm:constr type="t" for="ch" forName="image_accent_1" refType="h" fact="0.2417"/>
              <dgm:constr type="w" for="ch" forName="image_accent_1" refType="w" fact="0.4352"/>
              <dgm:constr type="h" for="ch" forName="image_accent_1" refType="h" fact="0.7583"/>
              <dgm:constr type="l" for="ch" forName="accent_1" refType="w" fact="0.8709"/>
              <dgm:constr type="t" for="ch" forName="accent_1" refType="h" fact="0.1491"/>
              <dgm:constr type="w" for="ch" forName="accent_1" refType="w" fact="0.1291"/>
              <dgm:constr type="h" for="ch" forName="accent_1" refType="h" fact="0.225"/>
              <dgm:constr type="l" for="ch" forName="image_1" refType="w" fact="0.4457"/>
              <dgm:constr type="t" for="ch" forName="image_1" refType="h" fact="0.2709"/>
              <dgm:constr type="w" for="ch" forName="image_1" refType="w" fact="0.4018"/>
              <dgm:constr type="h" for="ch" forName="image_1" refType="h" fact="0.7"/>
            </dgm:constrLst>
          </dgm:if>
          <dgm:else name="Name5">
            <dgm:constrLst>
              <dgm:constr type="primFontSz" for="des" ptType="node" op="equ" val="65"/>
              <dgm:constr type="l" for="ch" forName="parent_text_1" refType="w" fact="0.3543"/>
              <dgm:constr type="t" for="ch" forName="parent_text_1" refType="h" fact="0"/>
              <dgm:constr type="w" for="ch" forName="parent_text_1" refType="w" fact="0.6457"/>
              <dgm:constr type="h" for="ch" forName="parent_text_1" refType="h" fact="0.225"/>
              <dgm:constr type="l" for="ch" forName="image_accent_1" refType="w" fact="0.1344"/>
              <dgm:constr type="t" for="ch" forName="image_accent_1" refType="h" fact="0.2417"/>
              <dgm:constr type="w" for="ch" forName="image_accent_1" refType="w" fact="0.4352"/>
              <dgm:constr type="h" for="ch" forName="image_accent_1" refType="h" fact="0.7583"/>
              <dgm:constr type="l" for="ch" forName="accent_1" refType="w" fact="0"/>
              <dgm:constr type="t" for="ch" forName="accent_1" refType="h" fact="0.1491"/>
              <dgm:constr type="w" for="ch" forName="accent_1" refType="w" fact="0.1291"/>
              <dgm:constr type="h" for="ch" forName="accent_1" refType="h" fact="0.225"/>
              <dgm:constr type="l" for="ch" forName="image_1" refType="w" fact="0.1525"/>
              <dgm:constr type="t" for="ch" forName="image_1" refType="h" fact="0.2709"/>
              <dgm:constr type="w" for="ch" forName="image_1" refType="w" fact="0.4018"/>
              <dgm:constr type="h" for="ch" forName="image_1" refType="h" fact="0.7"/>
            </dgm:constrLst>
          </dgm:else>
        </dgm:choose>
      </dgm:if>
      <dgm:if name="Name6" axis="ch" ptType="node" func="cnt" op="equ" val="2">
        <dgm:alg type="composite">
          <dgm:param type="ar" val="3.193"/>
        </dgm:alg>
        <dgm:choose name="Name7">
          <dgm:if name="Name8" func="var" arg="dir" op="equ" val="norm">
            <dgm:constrLst>
              <dgm:constr type="primFontSz" for="des" ptType="node" op="equ" val="65"/>
              <dgm:constr type="l" for="ch" forName="image_accent_1" refType="w" fact="0.2342"/>
              <dgm:constr type="t" for="ch" forName="image_accent_1" refType="h" fact="0.2354"/>
              <dgm:constr type="w" for="ch" forName="image_accent_1" refType="w" fact="0.2394"/>
              <dgm:constr type="h" for="ch" forName="image_accent_1" refType="h" fact="0.7646"/>
              <dgm:constr type="l" for="ch" forName="image_1" refType="w" fact="0.2434"/>
              <dgm:constr type="t" for="ch" forName="image_1" refType="h" fact="0.2648"/>
              <dgm:constr type="w" for="ch" forName="image_1" refType="w" fact="0.2211"/>
              <dgm:constr type="h" for="ch" forName="image_1" refType="h" fact="0.7058"/>
              <dgm:constr type="l" for="ch" forName="parent_text_1" refType="w" fact="0"/>
              <dgm:constr type="t" for="ch" forName="parent_text_1" refType="h" fact="0"/>
              <dgm:constr type="w" for="ch" forName="parent_text_1" refType="w" fact="0.3553"/>
              <dgm:constr type="h" for="ch" forName="parent_text_1" refType="h" fact="0.215"/>
              <dgm:constr type="l" for="ch" forName="image_accent_2" refType="w" fact="0.5"/>
              <dgm:constr type="t" for="ch" forName="image_accent_2" refType="h" fact="0.3883"/>
              <dgm:constr type="w" for="ch" forName="image_accent_2" refType="w" fact="0.1253"/>
              <dgm:constr type="h" for="ch" forName="image_accent_2" refType="h" fact="0.4"/>
              <dgm:constr type="l" for="ch" forName="image_2" refType="w" fact="0.5074"/>
              <dgm:constr type="t" for="ch" forName="image_2" refType="h" fact="0.4118"/>
              <dgm:constr type="w" for="ch" forName="image_2" refType="w" fact="0.1105"/>
              <dgm:constr type="h" for="ch" forName="image_2" refType="h" fact="0.3529"/>
              <dgm:constr type="l" for="ch" forName="parent_text_2" refType="w" fact="0.6447"/>
              <dgm:constr type="t" for="ch" forName="parent_text_2" refType="h" fact="0.4118"/>
              <dgm:constr type="w" for="ch" forName="parent_text_2" refType="w" fact="0.3553"/>
              <dgm:constr type="h" for="ch" forName="parent_text_2" refType="h" fact="0.3529"/>
              <dgm:constr type="l" for="ch" forName="accent_1" refType="w" fact="0.6316"/>
              <dgm:constr type="t" for="ch" forName="accent_1" refType="h" fact="0.7899"/>
              <dgm:constr type="w" for="ch" forName="accent_1" refType="w" fact="0.0395"/>
              <dgm:constr type="h" for="ch" forName="accent_1" refType="h" fact="0.126"/>
            </dgm:constrLst>
          </dgm:if>
          <dgm:else name="Name9">
            <dgm:constrLst>
              <dgm:constr type="primFontSz" for="des" ptType="node" op="equ" val="65"/>
              <dgm:constr type="l" for="ch" forName="image_accent_2" refType="w" fact="0.3747"/>
              <dgm:constr type="t" for="ch" forName="image_accent_2" refType="h" fact="0.3883"/>
              <dgm:constr type="w" for="ch" forName="image_accent_2" refType="w" fact="0.1253"/>
              <dgm:constr type="h" for="ch" forName="image_accent_2" refType="h" fact="0.4"/>
              <dgm:constr type="l" for="ch" forName="image_2" refType="w" fact="0.3821"/>
              <dgm:constr type="t" for="ch" forName="image_2" refType="h" fact="0.4118"/>
              <dgm:constr type="w" for="ch" forName="image_2" refType="w" fact="0.1105"/>
              <dgm:constr type="h" for="ch" forName="image_2" refType="h" fact="0.3529"/>
              <dgm:constr type="l" for="ch" forName="parent_text_1" refType="w" fact="0.6447"/>
              <dgm:constr type="t" for="ch" forName="parent_text_1" refType="h" fact="0"/>
              <dgm:constr type="w" for="ch" forName="parent_text_1" refType="w" fact="0.3553"/>
              <dgm:constr type="h" for="ch" forName="parent_text_1" refType="h" fact="0.215"/>
              <dgm:constr type="l" for="ch" forName="parent_text_2" refType="w" fact="0"/>
              <dgm:constr type="t" for="ch" forName="parent_text_2" refType="h" fact="0.4118"/>
              <dgm:constr type="w" for="ch" forName="parent_text_2" refType="w" fact="0.3553"/>
              <dgm:constr type="h" for="ch" forName="parent_text_2" refType="h" fact="0.3529"/>
              <dgm:constr type="l" for="ch" forName="image_accent_1" refType="w" fact="0.5263"/>
              <dgm:constr type="t" for="ch" forName="image_accent_1" refType="h" fact="0.2354"/>
              <dgm:constr type="w" for="ch" forName="image_accent_1" refType="w" fact="0.2394"/>
              <dgm:constr type="h" for="ch" forName="image_accent_1" refType="h" fact="0.7646"/>
              <dgm:constr type="l" for="ch" forName="image_1" refType="w" fact="0.5355"/>
              <dgm:constr type="t" for="ch" forName="image_1" refType="h" fact="0.2648"/>
              <dgm:constr type="w" for="ch" forName="image_1" refType="w" fact="0.2211"/>
              <dgm:constr type="h" for="ch" forName="image_1" refType="h" fact="0.7058"/>
              <dgm:constr type="l" for="ch" forName="accent_1" refType="w" fact="0.3289"/>
              <dgm:constr type="t" for="ch" forName="accent_1" refType="h" fact="0.7899"/>
              <dgm:constr type="w" for="ch" forName="accent_1" refType="w" fact="0.0395"/>
              <dgm:constr type="h" for="ch" forName="accent_1" refType="h" fact="0.126"/>
            </dgm:constrLst>
          </dgm:else>
        </dgm:choose>
      </dgm:if>
      <dgm:if name="Name10" axis="ch" ptType="node" func="cnt" op="equ" val="3">
        <dgm:alg type="composite">
          <dgm:param type="ar" val="2.4052"/>
        </dgm:alg>
        <dgm:choose name="Name11">
          <dgm:if name="Name12" func="var" arg="dir" op="equ" val="norm">
            <dgm:constrLst>
              <dgm:constr type="primFontSz" for="des" ptType="node" op="equ" val="65"/>
              <dgm:constr type="l" for="ch" forName="accent_3" refType="w" fact="0.6316"/>
              <dgm:constr type="t" for="ch" forName="accent_3" refType="h" fact="0.8355"/>
              <dgm:constr type="w" for="ch" forName="accent_3" refType="w" fact="0.0395"/>
              <dgm:constr type="h" for="ch" forName="accent_3" refType="h" fact="0.0949"/>
              <dgm:constr type="l" for="ch" forName="image_accent_2" refType="w" fact="0.4936"/>
              <dgm:constr type="t" for="ch" forName="image_accent_2" refType="h" fact="0.5329"/>
              <dgm:constr type="w" for="ch" forName="image_accent_2" refType="w" fact="0.1253"/>
              <dgm:constr type="h" for="ch" forName="image_accent_2" refType="h" fact="0.3013"/>
              <dgm:constr type="l" for="ch" forName="image_2" refType="w" fact="0.501"/>
              <dgm:constr type="t" for="ch" forName="image_2" refType="h" fact="0.5507"/>
              <dgm:constr type="w" for="ch" forName="image_2" refType="w" fact="0.1105"/>
              <dgm:constr type="h" for="ch" forName="image_2" refType="h" fact="0.2658"/>
              <dgm:constr type="l" for="ch" forName="image_accent_3" refType="w" fact="0.4446"/>
              <dgm:constr type="t" for="ch" forName="image_accent_3" refType="h" fact="0.1076"/>
              <dgm:constr type="w" for="ch" forName="image_accent_3" refType="w" fact="0.1606"/>
              <dgm:constr type="h" for="ch" forName="image_accent_3" refType="h" fact="0.3864"/>
              <dgm:constr type="l" for="ch" forName="image_3" refType="w" fact="0.4531"/>
              <dgm:constr type="t" for="ch" forName="image_3" refType="h" fact="0.128"/>
              <dgm:constr type="w" for="ch" forName="image_3" refType="w" fact="0.1437"/>
              <dgm:constr type="h" for="ch" forName="image_3" refType="h" fact="0.3456"/>
              <dgm:constr type="l" for="ch" forName="image_accent_1" refType="w" fact="0.2368"/>
              <dgm:constr type="t" for="ch" forName="image_accent_1" refType="h" fact="0.4241"/>
              <dgm:constr type="w" for="ch" forName="image_accent_1" refType="w" fact="0.2394"/>
              <dgm:constr type="h" for="ch" forName="image_accent_1" refType="h" fact="0.5759"/>
              <dgm:constr type="l" for="ch" forName="image_1" refType="w" fact="0.246"/>
              <dgm:constr type="t" for="ch" forName="image_1" refType="h" fact="0.4462"/>
              <dgm:constr type="w" for="ch" forName="image_1" refType="w" fact="0.2211"/>
              <dgm:constr type="h" for="ch" forName="image_1" refType="h" fact="0.5317"/>
              <dgm:constr type="l" for="ch" forName="parent_text_1" refType="w" fact="0"/>
              <dgm:constr type="t" for="ch" forName="parent_text_1" refType="h" fact="0.128"/>
              <dgm:constr type="w" for="ch" forName="parent_text_1" refType="w" fact="0.3553"/>
              <dgm:constr type="h" for="ch" forName="parent_text_1" refType="h" fact="0.2775"/>
              <dgm:constr type="l" for="ch" forName="accent_1" refType="w" fact="0.3895"/>
              <dgm:constr type="t" for="ch" forName="accent_1" refType="h" fact="0"/>
              <dgm:constr type="w" for="ch" forName="accent_1" refType="w" fact="0.0711"/>
              <dgm:constr type="h" for="ch" forName="accent_1" refType="h" fact="0.1709"/>
              <dgm:constr type="l" for="ch" forName="parent_text_2" refType="w" fact="0.6447"/>
              <dgm:constr type="t" for="ch" forName="parent_text_2" refType="h" fact="0.5507"/>
              <dgm:constr type="w" for="ch" forName="parent_text_2" refType="w" fact="0.3553"/>
              <dgm:constr type="h" for="ch" forName="parent_text_2" refType="h" fact="0.2658"/>
              <dgm:constr type="l" for="ch" forName="parent_text_3" refType="w" fact="0.6316"/>
              <dgm:constr type="t" for="ch" forName="parent_text_3" refType="h" fact="0.128"/>
              <dgm:constr type="w" for="ch" forName="parent_text_3" refType="w" fact="0.3553"/>
              <dgm:constr type="h" for="ch" forName="parent_text_3" refType="h" fact="0.3456"/>
              <dgm:constr type="l" for="ch" forName="accent_2" refType="w" fact="0.5789"/>
              <dgm:constr type="t" for="ch" forName="accent_2" refType="h" fact="0.0127"/>
              <dgm:constr type="w" for="ch" forName="accent_2" refType="w" fact="0.0526"/>
              <dgm:constr type="h" for="ch" forName="accent_2" refType="h" fact="0.1266"/>
            </dgm:constrLst>
          </dgm:if>
          <dgm:else name="Name13">
            <dgm:constrLst>
              <dgm:constr type="primFontSz" for="des" ptType="node" op="equ" val="65"/>
              <dgm:constr type="l" for="ch" forName="accent_1" refType="w" fact="0.3289"/>
              <dgm:constr type="t" for="ch" forName="accent_1" refType="h" fact="0.8355"/>
              <dgm:constr type="w" for="ch" forName="accent_1" refType="w" fact="0.0395"/>
              <dgm:constr type="h" for="ch" forName="accent_1" refType="h" fact="0.0949"/>
              <dgm:constr type="l" for="ch" forName="image_accent_2" refType="w" fact="0.3811"/>
              <dgm:constr type="t" for="ch" forName="image_accent_2" refType="h" fact="0.5329"/>
              <dgm:constr type="w" for="ch" forName="image_accent_2" refType="w" fact="0.1253"/>
              <dgm:constr type="h" for="ch" forName="image_accent_2" refType="h" fact="0.3013"/>
              <dgm:constr type="l" for="ch" forName="image_2" refType="w" fact="0.3885"/>
              <dgm:constr type="t" for="ch" forName="image_2" refType="h" fact="0.5507"/>
              <dgm:constr type="w" for="ch" forName="image_2" refType="w" fact="0.1105"/>
              <dgm:constr type="h" for="ch" forName="image_2" refType="h" fact="0.2658"/>
              <dgm:constr type="l" for="ch" forName="image_accent_3" refType="w" fact="0.3947"/>
              <dgm:constr type="t" for="ch" forName="image_accent_3" refType="h" fact="0.1076"/>
              <dgm:constr type="w" for="ch" forName="image_accent_3" refType="w" fact="0.1606"/>
              <dgm:constr type="h" for="ch" forName="image_accent_3" refType="h" fact="0.3864"/>
              <dgm:constr type="l" for="ch" forName="image_3" refType="w" fact="0.4032"/>
              <dgm:constr type="t" for="ch" forName="image_3" refType="h" fact="0.128"/>
              <dgm:constr type="w" for="ch" forName="image_3" refType="w" fact="0.1437"/>
              <dgm:constr type="h" for="ch" forName="image_3" refType="h" fact="0.3456"/>
              <dgm:constr type="l" for="ch" forName="image_accent_1" refType="w" fact="0.5237"/>
              <dgm:constr type="t" for="ch" forName="image_accent_1" refType="h" fact="0.4241"/>
              <dgm:constr type="w" for="ch" forName="image_accent_1" refType="w" fact="0.2394"/>
              <dgm:constr type="h" for="ch" forName="image_accent_1" refType="h" fact="0.5759"/>
              <dgm:constr type="l" for="ch" forName="image_1" refType="w" fact="0.5329"/>
              <dgm:constr type="t" for="ch" forName="image_1" refType="h" fact="0.4462"/>
              <dgm:constr type="w" for="ch" forName="image_1" refType="w" fact="0.2211"/>
              <dgm:constr type="h" for="ch" forName="image_1" refType="h" fact="0.5317"/>
              <dgm:constr type="l" for="ch" forName="parent_text_1" refType="w" fact="0.6447"/>
              <dgm:constr type="t" for="ch" forName="parent_text_1" refType="h" fact="0.128"/>
              <dgm:constr type="w" for="ch" forName="parent_text_1" refType="w" fact="0.3553"/>
              <dgm:constr type="h" for="ch" forName="parent_text_1" refType="h" fact="0.2775"/>
              <dgm:constr type="l" for="ch" forName="accent_2" refType="w" fact="0.5395"/>
              <dgm:constr type="t" for="ch" forName="accent_2" refType="h" fact="0"/>
              <dgm:constr type="w" for="ch" forName="accent_2" refType="w" fact="0.0711"/>
              <dgm:constr type="h" for="ch" forName="accent_2" refType="h" fact="0.1709"/>
              <dgm:constr type="l" for="ch" forName="parent_text_3" refType="w" fact="0.0132"/>
              <dgm:constr type="t" for="ch" forName="parent_text_3" refType="h" fact="0.128"/>
              <dgm:constr type="w" for="ch" forName="parent_text_3" refType="w" fact="0.3553"/>
              <dgm:constr type="h" for="ch" forName="parent_text_3" refType="h" fact="0.3456"/>
              <dgm:constr type="l" for="ch" forName="parent_text_2" refType="w" fact="0"/>
              <dgm:constr type="t" for="ch" forName="parent_text_2" refType="h" fact="0.5507"/>
              <dgm:constr type="w" for="ch" forName="parent_text_2" refType="w" fact="0.3553"/>
              <dgm:constr type="h" for="ch" forName="parent_text_2" refType="h" fact="0.2658"/>
              <dgm:constr type="l" for="ch" forName="accent_3" refType="w" fact="0.3684"/>
              <dgm:constr type="t" for="ch" forName="accent_3" refType="h" fact="0.0127"/>
              <dgm:constr type="w" for="ch" forName="accent_3" refType="w" fact="0.0526"/>
              <dgm:constr type="h" for="ch" forName="accent_3" refType="h" fact="0.1266"/>
            </dgm:constrLst>
          </dgm:else>
        </dgm:choose>
      </dgm:if>
      <dgm:if name="Name14" axis="ch" ptType="node" func="cnt" op="equ" val="4">
        <dgm:alg type="composite">
          <dgm:param type="ar" val="1.6704"/>
        </dgm:alg>
        <dgm:choose name="Name15">
          <dgm:if name="Name16" func="var" arg="dir" op="equ" val="norm">
            <dgm:constrLst>
              <dgm:constr type="primFontSz" for="des" ptType="node" op="equ" val="65"/>
              <dgm:constr type="l" for="ch" forName="image_accent_4" refType="w" fact="0.4626"/>
              <dgm:constr type="t" for="ch" forName="image_accent_4" refType="h" fact="0.1415"/>
              <dgm:constr type="w" for="ch" forName="image_accent_4" refType="w" fact="0.1126"/>
              <dgm:constr type="h" for="ch" forName="image_accent_4" refType="h" fact="0.1881"/>
              <dgm:constr type="l" for="ch" forName="image_4" refType="w" fact="0.4692"/>
              <dgm:constr type="t" for="ch" forName="image_4" refType="h" fact="0.1526"/>
              <dgm:constr type="w" for="ch" forName="image_4" refType="w" fact="0.0994"/>
              <dgm:constr type="h" for="ch" forName="image_4" refType="h" fact="0.166"/>
              <dgm:constr type="l" for="ch" forName="image_accent_2" refType="w" fact="0.4936"/>
              <dgm:constr type="t" for="ch" forName="image_accent_2" refType="h" fact="0.6756"/>
              <dgm:constr type="w" for="ch" forName="image_accent_2" refType="w" fact="0.1253"/>
              <dgm:constr type="h" for="ch" forName="image_accent_2" refType="h" fact="0.2092"/>
              <dgm:constr type="l" for="ch" forName="image_2" refType="w" fact="0.501"/>
              <dgm:constr type="t" for="ch" forName="image_2" refType="h" fact="0.6879"/>
              <dgm:constr type="w" for="ch" forName="image_2" refType="w" fact="0.1105"/>
              <dgm:constr type="h" for="ch" forName="image_2" refType="h" fact="0.1846"/>
              <dgm:constr type="l" for="ch" forName="image_accent_3" refType="w" fact="0.4446"/>
              <dgm:constr type="t" for="ch" forName="image_accent_3" refType="h" fact="0.3802"/>
              <dgm:constr type="w" for="ch" forName="image_accent_3" refType="w" fact="0.1606"/>
              <dgm:constr type="h" for="ch" forName="image_accent_3" refType="h" fact="0.2683"/>
              <dgm:constr type="l" for="ch" forName="image_3" refType="w" fact="0.4531"/>
              <dgm:constr type="t" for="ch" forName="image_3" refType="h" fact="0.3944"/>
              <dgm:constr type="w" for="ch" forName="image_3" refType="w" fact="0.1437"/>
              <dgm:constr type="h" for="ch" forName="image_3" refType="h" fact="0.24"/>
              <dgm:constr type="l" for="ch" forName="image_accent_1" refType="w" fact="0.2368"/>
              <dgm:constr type="t" for="ch" forName="image_accent_1" refType="h" fact="0.6"/>
              <dgm:constr type="w" for="ch" forName="image_accent_1" refType="w" fact="0.2394"/>
              <dgm:constr type="h" for="ch" forName="image_accent_1" refType="h" fact="0.4"/>
              <dgm:constr type="l" for="ch" forName="image_1" refType="w" fact="0.246"/>
              <dgm:constr type="t" for="ch" forName="image_1" refType="h" fact="0.6154"/>
              <dgm:constr type="w" for="ch" forName="image_1" refType="w" fact="0.2211"/>
              <dgm:constr type="h" for="ch" forName="image_1" refType="h" fact="0.3692"/>
              <dgm:constr type="l" for="ch" forName="parent_text_1" refType="w" fact="0"/>
              <dgm:constr type="t" for="ch" forName="parent_text_1" refType="h" fact="0.3944"/>
              <dgm:constr type="w" for="ch" forName="parent_text_1" refType="w" fact="0.3553"/>
              <dgm:constr type="h" for="ch" forName="parent_text_1" refType="h" fact="0.1931"/>
              <dgm:constr type="l" for="ch" forName="accent_1" refType="w" fact="0.3895"/>
              <dgm:constr type="t" for="ch" forName="accent_1" refType="h" fact="0.3055"/>
              <dgm:constr type="w" for="ch" forName="accent_1" refType="w" fact="0.0711"/>
              <dgm:constr type="h" for="ch" forName="accent_1" refType="h" fact="0.1187"/>
              <dgm:constr type="l" for="ch" forName="parent_text_3" refType="w" fact="0.6316"/>
              <dgm:constr type="t" for="ch" forName="parent_text_3" refType="h" fact="0.3944"/>
              <dgm:constr type="w" for="ch" forName="parent_text_3" refType="w" fact="0.3553"/>
              <dgm:constr type="h" for="ch" forName="parent_text_3" refType="h" fact="0.24"/>
              <dgm:constr type="l" for="ch" forName="parent_text_2" refType="w" fact="0.6447"/>
              <dgm:constr type="t" for="ch" forName="parent_text_2" refType="h" fact="0.6879"/>
              <dgm:constr type="w" for="ch" forName="parent_text_2" refType="w" fact="0.3553"/>
              <dgm:constr type="h" for="ch" forName="parent_text_2" refType="h" fact="0.1846"/>
              <dgm:constr type="l" for="ch" forName="accent_2" refType="w" fact="0.5347"/>
              <dgm:constr type="t" for="ch" forName="accent_2" refType="h" fact="0.044"/>
              <dgm:constr type="w" for="ch" forName="accent_2" refType="w" fact="0.0526"/>
              <dgm:constr type="h" for="ch" forName="accent_2" refType="h" fact="0.0879"/>
              <dgm:constr type="l" for="ch" forName="accent_3" refType="w" fact="0.6005"/>
              <dgm:constr type="t" for="ch" forName="accent_3" refType="h" fact="0"/>
              <dgm:constr type="w" for="ch" forName="accent_3" refType="w" fact="0.0263"/>
              <dgm:constr type="h" for="ch" forName="accent_3" refType="h" fact="0.044"/>
              <dgm:constr type="l" for="ch" forName="parent_text_4" refType="w" fact="0.6005"/>
              <dgm:constr type="t" for="ch" forName="parent_text_4" refType="h" fact="0.1526"/>
              <dgm:constr type="w" for="ch" forName="parent_text_4" refType="w" fact="0.3553"/>
              <dgm:constr type="h" for="ch" forName="parent_text_4" refType="h" fact="0.166"/>
              <dgm:constr type="l" for="ch" forName="accent_4" refType="w" fact="0.6268"/>
              <dgm:constr type="t" for="ch" forName="accent_4" refType="h" fact="0.8791"/>
              <dgm:constr type="w" for="ch" forName="accent_4" refType="w" fact="0.0395"/>
              <dgm:constr type="h" for="ch" forName="accent_4" refType="h" fact="0.0659"/>
            </dgm:constrLst>
          </dgm:if>
          <dgm:else name="Name17">
            <dgm:constrLst>
              <dgm:constr type="primFontSz" for="des" ptType="node" op="equ" val="65"/>
              <dgm:constr type="l" for="ch" forName="image_accent_4" refType="w" fact="0.4248"/>
              <dgm:constr type="t" for="ch" forName="image_accent_4" refType="h" fact="0.1415"/>
              <dgm:constr type="w" for="ch" forName="image_accent_4" refType="w" fact="0.1126"/>
              <dgm:constr type="h" for="ch" forName="image_accent_4" refType="h" fact="0.1881"/>
              <dgm:constr type="l" for="ch" forName="image_4" refType="w" fact="0.4314"/>
              <dgm:constr type="t" for="ch" forName="image_4" refType="h" fact="0.1526"/>
              <dgm:constr type="w" for="ch" forName="image_4" refType="w" fact="0.0994"/>
              <dgm:constr type="h" for="ch" forName="image_4" refType="h" fact="0.166"/>
              <dgm:constr type="l" for="ch" forName="image_accent_2" refType="w" fact="0.3811"/>
              <dgm:constr type="t" for="ch" forName="image_accent_2" refType="h" fact="0.6756"/>
              <dgm:constr type="w" for="ch" forName="image_accent_2" refType="w" fact="0.1253"/>
              <dgm:constr type="h" for="ch" forName="image_accent_2" refType="h" fact="0.2092"/>
              <dgm:constr type="l" for="ch" forName="image_2" refType="w" fact="0.3885"/>
              <dgm:constr type="t" for="ch" forName="image_2" refType="h" fact="0.6879"/>
              <dgm:constr type="w" for="ch" forName="image_2" refType="w" fact="0.1105"/>
              <dgm:constr type="h" for="ch" forName="image_2" refType="h" fact="0.1846"/>
              <dgm:constr type="l" for="ch" forName="image_accent_3" refType="w" fact="0.3947"/>
              <dgm:constr type="t" for="ch" forName="image_accent_3" refType="h" fact="0.3802"/>
              <dgm:constr type="w" for="ch" forName="image_accent_3" refType="w" fact="0.1606"/>
              <dgm:constr type="h" for="ch" forName="image_accent_3" refType="h" fact="0.2683"/>
              <dgm:constr type="l" for="ch" forName="image_3" refType="w" fact="0.4032"/>
              <dgm:constr type="t" for="ch" forName="image_3" refType="h" fact="0.3944"/>
              <dgm:constr type="w" for="ch" forName="image_3" refType="w" fact="0.1437"/>
              <dgm:constr type="h" for="ch" forName="image_3" refType="h" fact="0.24"/>
              <dgm:constr type="l" for="ch" forName="image_accent_1" refType="w" fact="0.5237"/>
              <dgm:constr type="t" for="ch" forName="image_accent_1" refType="h" fact="0.6"/>
              <dgm:constr type="w" for="ch" forName="image_accent_1" refType="w" fact="0.2394"/>
              <dgm:constr type="h" for="ch" forName="image_accent_1" refType="h" fact="0.4"/>
              <dgm:constr type="l" for="ch" forName="image_1" refType="w" fact="0.5329"/>
              <dgm:constr type="t" for="ch" forName="image_1" refType="h" fact="0.6154"/>
              <dgm:constr type="w" for="ch" forName="image_1" refType="w" fact="0.2211"/>
              <dgm:constr type="h" for="ch" forName="image_1" refType="h" fact="0.3692"/>
              <dgm:constr type="l" for="ch" forName="parent_text_1" refType="w" fact="0.6447"/>
              <dgm:constr type="t" for="ch" forName="parent_text_1" refType="h" fact="0.3944"/>
              <dgm:constr type="w" for="ch" forName="parent_text_1" refType="w" fact="0.3553"/>
              <dgm:constr type="h" for="ch" forName="parent_text_1" refType="h" fact="0.1931"/>
              <dgm:constr type="l" for="ch" forName="accent_1" refType="w" fact="0.5395"/>
              <dgm:constr type="t" for="ch" forName="accent_1" refType="h" fact="0.3055"/>
              <dgm:constr type="w" for="ch" forName="accent_1" refType="w" fact="0.0711"/>
              <dgm:constr type="h" for="ch" forName="accent_1" refType="h" fact="0.1187"/>
              <dgm:constr type="l" for="ch" forName="parent_text_3" refType="w" fact="0.0132"/>
              <dgm:constr type="t" for="ch" forName="parent_text_3" refType="h" fact="0.3944"/>
              <dgm:constr type="w" for="ch" forName="parent_text_3" refType="w" fact="0.3553"/>
              <dgm:constr type="h" for="ch" forName="parent_text_3" refType="h" fact="0.24"/>
              <dgm:constr type="l" for="ch" forName="parent_text_2" refType="w" fact="0"/>
              <dgm:constr type="t" for="ch" forName="parent_text_2" refType="h" fact="0.6879"/>
              <dgm:constr type="w" for="ch" forName="parent_text_2" refType="w" fact="0.3553"/>
              <dgm:constr type="h" for="ch" forName="parent_text_2" refType="h" fact="0.1846"/>
              <dgm:constr type="l" for="ch" forName="accent_2" refType="w" fact="0.4126"/>
              <dgm:constr type="t" for="ch" forName="accent_2" refType="h" fact="0.044"/>
              <dgm:constr type="w" for="ch" forName="accent_2" refType="w" fact="0.0526"/>
              <dgm:constr type="h" for="ch" forName="accent_2" refType="h" fact="0.0879"/>
              <dgm:constr type="l" for="ch" forName="accent_3" refType="w" fact="0.3732"/>
              <dgm:constr type="t" for="ch" forName="accent_3" refType="h" fact="0"/>
              <dgm:constr type="w" for="ch" forName="accent_3" refType="w" fact="0.0263"/>
              <dgm:constr type="h" for="ch" forName="accent_3" refType="h" fact="0.044"/>
              <dgm:constr type="l" for="ch" forName="parent_text_4" refType="w" fact="0.0442"/>
              <dgm:constr type="t" for="ch" forName="parent_text_4" refType="h" fact="0.1526"/>
              <dgm:constr type="w" for="ch" forName="parent_text_4" refType="w" fact="0.3553"/>
              <dgm:constr type="h" for="ch" forName="parent_text_4" refType="h" fact="0.166"/>
              <dgm:constr type="l" for="ch" forName="accent_4" refType="w" fact="0.3337"/>
              <dgm:constr type="t" for="ch" forName="accent_4" refType="h" fact="0.8791"/>
              <dgm:constr type="w" for="ch" forName="accent_4" refType="w" fact="0.0395"/>
              <dgm:constr type="h" for="ch" forName="accent_4" refType="h" fact="0.0659"/>
            </dgm:constrLst>
          </dgm:else>
        </dgm:choose>
      </dgm:if>
      <dgm:if name="Name18" axis="ch" ptType="node" func="cnt" op="equ" val="5">
        <dgm:alg type="composite">
          <dgm:param type="ar" val="1.5076"/>
        </dgm:alg>
        <dgm:choose name="Name19">
          <dgm:if name="Name20" func="var" arg="dir" op="equ" val="norm">
            <dgm:constrLst>
              <dgm:constr type="primFontSz" for="des" ptType="node" op="equ" val="65"/>
              <dgm:constr type="l" for="ch" forName="image_accent_5" refType="w" fact="0.5301"/>
              <dgm:constr type="t" for="ch" forName="image_accent_5" refType="h" fact="0.0862"/>
              <dgm:constr type="w" for="ch" forName="image_accent_5" refType="w" fact="0.1022"/>
              <dgm:constr type="h" for="ch" forName="image_accent_5" refType="h" fact="0.1541"/>
              <dgm:constr type="l" for="ch" forName="image_5" refType="w" fact="0.5361"/>
              <dgm:constr type="t" for="ch" forName="image_5" refType="h" fact="0.0953"/>
              <dgm:constr type="w" for="ch" forName="image_5" refType="w" fact="0.0902"/>
              <dgm:constr type="h" for="ch" forName="image_5" refType="h" fact="0.1359"/>
              <dgm:constr type="l" for="ch" forName="image_accent_4" refType="w" fact="0.4528"/>
              <dgm:constr type="t" for="ch" forName="image_accent_4" refType="h" fact="0.2416"/>
              <dgm:constr type="w" for="ch" forName="image_accent_4" refType="w" fact="0.1103"/>
              <dgm:constr type="h" for="ch" forName="image_accent_4" refType="h" fact="0.1662"/>
              <dgm:constr type="l" for="ch" forName="image_4" refType="w" fact="0.4593"/>
              <dgm:constr type="t" for="ch" forName="image_4" refType="h" fact="0.2513"/>
              <dgm:constr type="w" for="ch" forName="image_4" refType="w" fact="0.0973"/>
              <dgm:constr type="h" for="ch" forName="image_4" refType="h" fact="0.1467"/>
              <dgm:constr type="l" for="ch" forName="image_accent_2" refType="w" fact="0.4832"/>
              <dgm:constr type="t" for="ch" forName="image_accent_2" refType="h" fact="0.7134"/>
              <dgm:constr type="w" for="ch" forName="image_accent_2" refType="w" fact="0.1226"/>
              <dgm:constr type="h" for="ch" forName="image_accent_2" refType="h" fact="0.1849"/>
              <dgm:constr type="l" for="ch" forName="image_2" refType="w" fact="0.4904"/>
              <dgm:constr type="t" for="ch" forName="image_2" refType="h" fact="0.7243"/>
              <dgm:constr type="w" for="ch" forName="image_2" refType="w" fact="0.1082"/>
              <dgm:constr type="h" for="ch" forName="image_2" refType="h" fact="0.1631"/>
              <dgm:constr type="l" for="ch" forName="image_accent_3" refType="w" fact="0.4352"/>
              <dgm:constr type="t" for="ch" forName="image_accent_3" refType="h" fact="0.4525"/>
              <dgm:constr type="w" for="ch" forName="image_accent_3" refType="w" fact="0.1573"/>
              <dgm:constr type="h" for="ch" forName="image_accent_3" refType="h" fact="0.2371"/>
              <dgm:constr type="l" for="ch" forName="image_3" refType="w" fact="0.4435"/>
              <dgm:constr type="t" for="ch" forName="image_3" refType="h" fact="0.465"/>
              <dgm:constr type="w" for="ch" forName="image_3" refType="w" fact="0.1407"/>
              <dgm:constr type="h" for="ch" forName="image_3" refType="h" fact="0.212"/>
              <dgm:constr type="l" for="ch" forName="image_accent_1" refType="w" fact="0.2318"/>
              <dgm:constr type="t" for="ch" forName="image_accent_1" refType="h" fact="0.6466"/>
              <dgm:constr type="w" for="ch" forName="image_accent_1" refType="w" fact="0.2344"/>
              <dgm:constr type="h" for="ch" forName="image_accent_1" refType="h" fact="0.3534"/>
              <dgm:constr type="l" for="ch" forName="image_1" refType="w" fact="0.2408"/>
              <dgm:constr type="t" for="ch" forName="image_1" refType="h" fact="0.6602"/>
              <dgm:constr type="w" for="ch" forName="image_1" refType="w" fact="0.2164"/>
              <dgm:constr type="h" for="ch" forName="image_1" refType="h" fact="0.3262"/>
              <dgm:constr type="l" for="ch" forName="parent_text_1" refType="w" fact="0"/>
              <dgm:constr type="t" for="ch" forName="parent_text_1" refType="h" fact="0.465"/>
              <dgm:constr type="w" for="ch" forName="parent_text_1" refType="w" fact="0.3478"/>
              <dgm:constr type="h" for="ch" forName="parent_text_1" refType="h" fact="0.165"/>
              <dgm:constr type="l" for="ch" forName="accent_1" refType="w" fact="0.3813"/>
              <dgm:constr type="t" for="ch" forName="accent_1" refType="h" fact="0.3864"/>
              <dgm:constr type="w" for="ch" forName="accent_1" refType="w" fact="0.0696"/>
              <dgm:constr type="h" for="ch" forName="accent_1" refType="h" fact="0.1049"/>
              <dgm:constr type="l" for="ch" forName="parent_text_3" refType="w" fact="0.6182"/>
              <dgm:constr type="t" for="ch" forName="parent_text_3" refType="h" fact="0.465"/>
              <dgm:constr type="w" for="ch" forName="parent_text_3" refType="w" fact="0.3478"/>
              <dgm:constr type="h" for="ch" forName="parent_text_3" refType="h" fact="0.212"/>
              <dgm:constr type="l" for="ch" forName="parent_text_2" refType="w" fact="0.6311"/>
              <dgm:constr type="t" for="ch" forName="parent_text_2" refType="h" fact="0.7243"/>
              <dgm:constr type="w" for="ch" forName="parent_text_2" refType="w" fact="0.3478"/>
              <dgm:constr type="h" for="ch" forName="parent_text_2" refType="h" fact="0.1631"/>
              <dgm:constr type="l" for="ch" forName="parent_text_4" refType="w" fact="0.5878"/>
              <dgm:constr type="t" for="ch" forName="parent_text_4" refType="h" fact="0.2513"/>
              <dgm:constr type="w" for="ch" forName="parent_text_4" refType="w" fact="0.3478"/>
              <dgm:constr type="h" for="ch" forName="parent_text_4" refType="h" fact="0.1467"/>
              <dgm:constr type="l" for="ch" forName="accent_2" refType="w" fact="0.6265"/>
              <dgm:constr type="t" for="ch" forName="accent_2" refType="h" fact="0.0194"/>
              <dgm:constr type="w" for="ch" forName="accent_2" refType="w" fact="0.0515"/>
              <dgm:constr type="h" for="ch" forName="accent_2" refType="h" fact="0.0777"/>
              <dgm:constr type="l" for="ch" forName="accent_3" refType="w" fact="0.7038"/>
              <dgm:constr type="t" for="ch" forName="accent_3" refType="h" fact="0"/>
              <dgm:constr type="w" for="ch" forName="accent_3" refType="w" fact="0.0258"/>
              <dgm:constr type="h" for="ch" forName="accent_3" refType="h" fact="0.0388"/>
              <dgm:constr type="l" for="ch" forName="parent_text_5" refType="w" fact="0.6522"/>
              <dgm:constr type="t" for="ch" forName="parent_text_5" refType="h" fact="0.0953"/>
              <dgm:constr type="w" for="ch" forName="parent_text_5" refType="w" fact="0.3478"/>
              <dgm:constr type="h" for="ch" forName="parent_text_5" refType="h" fact="0.1359"/>
              <dgm:constr type="l" for="ch" forName="accent_4" refType="w" fact="0.6136"/>
              <dgm:constr type="t" for="ch" forName="accent_4" refType="h" fact="0.8932"/>
              <dgm:constr type="w" for="ch" forName="accent_4" refType="w" fact="0.0386"/>
              <dgm:constr type="h" for="ch" forName="accent_4" refType="h" fact="0.0583"/>
            </dgm:constrLst>
          </dgm:if>
          <dgm:else name="Name21">
            <dgm:constrLst>
              <dgm:constr type="primFontSz" for="des" ptType="node" op="equ" val="65"/>
              <dgm:constr type="l" for="ch" forName="image_accent_5" refType="w" fact="0.3677"/>
              <dgm:constr type="t" for="ch" forName="image_accent_5" refType="h" fact="0.0862"/>
              <dgm:constr type="w" for="ch" forName="image_accent_5" refType="w" fact="0.1022"/>
              <dgm:constr type="h" for="ch" forName="image_accent_5" refType="h" fact="0.1541"/>
              <dgm:constr type="l" for="ch" forName="image_5" refType="w" fact="0.3738"/>
              <dgm:constr type="t" for="ch" forName="image_5" refType="h" fact="0.0953"/>
              <dgm:constr type="w" for="ch" forName="image_5" refType="w" fact="0.0902"/>
              <dgm:constr type="h" for="ch" forName="image_5" refType="h" fact="0.1359"/>
              <dgm:constr type="l" for="ch" forName="image_accent_4" refType="w" fact="0.437"/>
              <dgm:constr type="t" for="ch" forName="image_accent_4" refType="h" fact="0.2416"/>
              <dgm:constr type="w" for="ch" forName="image_accent_4" refType="w" fact="0.1103"/>
              <dgm:constr type="h" for="ch" forName="image_accent_4" refType="h" fact="0.1662"/>
              <dgm:constr type="l" for="ch" forName="image_4" refType="w" fact="0.4434"/>
              <dgm:constr type="t" for="ch" forName="image_4" refType="h" fact="0.2513"/>
              <dgm:constr type="w" for="ch" forName="image_4" refType="w" fact="0.0973"/>
              <dgm:constr type="h" for="ch" forName="image_4" refType="h" fact="0.1467"/>
              <dgm:constr type="l" for="ch" forName="image_accent_2" refType="w" fact="0.3942"/>
              <dgm:constr type="t" for="ch" forName="image_accent_2" refType="h" fact="0.7134"/>
              <dgm:constr type="w" for="ch" forName="image_accent_2" refType="w" fact="0.1226"/>
              <dgm:constr type="h" for="ch" forName="image_accent_2" refType="h" fact="0.1849"/>
              <dgm:constr type="l" for="ch" forName="image_2" refType="w" fact="0.4014"/>
              <dgm:constr type="t" for="ch" forName="image_2" refType="h" fact="0.7243"/>
              <dgm:constr type="w" for="ch" forName="image_2" refType="w" fact="0.1082"/>
              <dgm:constr type="h" for="ch" forName="image_2" refType="h" fact="0.1631"/>
              <dgm:constr type="l" for="ch" forName="image_accent_3" refType="w" fact="0.4075"/>
              <dgm:constr type="t" for="ch" forName="image_accent_3" refType="h" fact="0.4525"/>
              <dgm:constr type="w" for="ch" forName="image_accent_3" refType="w" fact="0.1573"/>
              <dgm:constr type="h" for="ch" forName="image_accent_3" refType="h" fact="0.2371"/>
              <dgm:constr type="l" for="ch" forName="image_3" refType="w" fact="0.4158"/>
              <dgm:constr type="t" for="ch" forName="image_3" refType="h" fact="0.465"/>
              <dgm:constr type="w" for="ch" forName="image_3" refType="w" fact="0.1407"/>
              <dgm:constr type="h" for="ch" forName="image_3" refType="h" fact="0.212"/>
              <dgm:constr type="l" for="ch" forName="image_accent_1" refType="w" fact="0.5338"/>
              <dgm:constr type="t" for="ch" forName="image_accent_1" refType="h" fact="0.6466"/>
              <dgm:constr type="w" for="ch" forName="image_accent_1" refType="w" fact="0.2344"/>
              <dgm:constr type="h" for="ch" forName="image_accent_1" refType="h" fact="0.3534"/>
              <dgm:constr type="l" for="ch" forName="image_1" refType="w" fact="0.5428"/>
              <dgm:constr type="t" for="ch" forName="image_1" refType="h" fact="0.6602"/>
              <dgm:constr type="w" for="ch" forName="image_1" refType="w" fact="0.2164"/>
              <dgm:constr type="h" for="ch" forName="image_1" refType="h" fact="0.3262"/>
              <dgm:constr type="l" for="ch" forName="parent_text_1" refType="w" fact="0.6522"/>
              <dgm:constr type="t" for="ch" forName="parent_text_1" refType="h" fact="0.465"/>
              <dgm:constr type="w" for="ch" forName="parent_text_1" refType="w" fact="0.3478"/>
              <dgm:constr type="h" for="ch" forName="parent_text_1" refType="h" fact="0.165"/>
              <dgm:constr type="l" for="ch" forName="accent_1" refType="w" fact="0.5492"/>
              <dgm:constr type="t" for="ch" forName="accent_1" refType="h" fact="0.3864"/>
              <dgm:constr type="w" for="ch" forName="accent_1" refType="w" fact="0.0696"/>
              <dgm:constr type="h" for="ch" forName="accent_1" refType="h" fact="0.1049"/>
              <dgm:constr type="l" for="ch" forName="parent_text_3" refType="w" fact="0.034"/>
              <dgm:constr type="t" for="ch" forName="parent_text_3" refType="h" fact="0.465"/>
              <dgm:constr type="w" for="ch" forName="parent_text_3" refType="w" fact="0.3478"/>
              <dgm:constr type="h" for="ch" forName="parent_text_3" refType="h" fact="0.212"/>
              <dgm:constr type="l" for="ch" forName="parent_text_2" refType="w" fact="0.0211"/>
              <dgm:constr type="t" for="ch" forName="parent_text_2" refType="h" fact="0.7243"/>
              <dgm:constr type="w" for="ch" forName="parent_text_2" refType="w" fact="0.3478"/>
              <dgm:constr type="h" for="ch" forName="parent_text_2" refType="h" fact="0.1631"/>
              <dgm:constr type="l" for="ch" forName="parent_text_4" refType="w" fact="0.0644"/>
              <dgm:constr type="t" for="ch" forName="parent_text_4" refType="h" fact="0.2513"/>
              <dgm:constr type="w" for="ch" forName="parent_text_4" refType="w" fact="0.3478"/>
              <dgm:constr type="h" for="ch" forName="parent_text_4" refType="h" fact="0.1467"/>
              <dgm:constr type="l" for="ch" forName="accent_2" refType="w" fact="0.322"/>
              <dgm:constr type="t" for="ch" forName="accent_2" refType="h" fact="0.0194"/>
              <dgm:constr type="w" for="ch" forName="accent_2" refType="w" fact="0.0515"/>
              <dgm:constr type="h" for="ch" forName="accent_2" refType="h" fact="0.0777"/>
              <dgm:constr type="l" for="ch" forName="accent_3" refType="w" fact="0.2705"/>
              <dgm:constr type="t" for="ch" forName="accent_3" refType="h" fact="0"/>
              <dgm:constr type="w" for="ch" forName="accent_3" refType="w" fact="0.0258"/>
              <dgm:constr type="h" for="ch" forName="accent_3" refType="h" fact="0.0388"/>
              <dgm:constr type="l" for="ch" forName="parent_text_5" refType="w" fact="0"/>
              <dgm:constr type="t" for="ch" forName="parent_text_5" refType="h" fact="0.0953"/>
              <dgm:constr type="w" for="ch" forName="parent_text_5" refType="w" fact="0.3478"/>
              <dgm:constr type="h" for="ch" forName="parent_text_5" refType="h" fact="0.1359"/>
              <dgm:constr type="l" for="ch" forName="accent_4" refType="w" fact="0.3478"/>
              <dgm:constr type="t" for="ch" forName="accent_4" refType="h" fact="0.8932"/>
              <dgm:constr type="w" for="ch" forName="accent_4" refType="w" fact="0.0386"/>
              <dgm:constr type="h" for="ch" forName="accent_4" refType="h" fact="0.0583"/>
            </dgm:constrLst>
          </dgm:else>
        </dgm:choose>
      </dgm:if>
      <dgm:if name="Name22" axis="ch" ptType="node" func="cnt" op="equ" val="6">
        <dgm:alg type="composite">
          <dgm:param type="ar" val="1.1351"/>
        </dgm:alg>
        <dgm:choose name="Name23">
          <dgm:if name="Name24" func="var" arg="dir" op="equ" val="norm">
            <dgm:constrLst>
              <dgm:constr type="primFontSz" for="des" ptType="node" op="equ" val="65"/>
              <dgm:constr type="l" for="ch" forName="image_accent_6" refType="w" fact="0.3864"/>
              <dgm:constr type="t" for="ch" forName="image_accent_6" refType="h" fact="0.7456"/>
              <dgm:constr type="w" for="ch" forName="image_accent_6" refType="w" fact="0.1757"/>
              <dgm:constr type="h" for="ch" forName="image_accent_6" refType="h" fact="0.1995"/>
              <dgm:constr type="l" for="ch" forName="image_6" refType="w" fact="0.3957"/>
              <dgm:constr type="t" for="ch" forName="image_6" refType="h" fact="0.7561"/>
              <dgm:constr type="w" for="ch" forName="image_6" refType="w" fact="0.1572"/>
              <dgm:constr type="h" for="ch" forName="image_6" refType="h" fact="0.1784"/>
              <dgm:constr type="l" for="ch" forName="image_accent_5" refType="w" fact="0.5301"/>
              <dgm:constr type="t" for="ch" forName="image_accent_5" refType="h" fact="0.0649"/>
              <dgm:constr type="w" for="ch" forName="image_accent_5" refType="w" fact="0.1022"/>
              <dgm:constr type="h" for="ch" forName="image_accent_5" refType="h" fact="0.116"/>
              <dgm:constr type="l" for="ch" forName="image_5" refType="w" fact="0.5361"/>
              <dgm:constr type="t" for="ch" forName="image_5" refType="h" fact="0.0717"/>
              <dgm:constr type="w" for="ch" forName="image_5" refType="w" fact="0.0902"/>
              <dgm:constr type="h" for="ch" forName="image_5" refType="h" fact="0.1023"/>
              <dgm:constr type="l" for="ch" forName="image_accent_4" refType="w" fact="0.4528"/>
              <dgm:constr type="t" for="ch" forName="image_accent_4" refType="h" fact="0.1819"/>
              <dgm:constr type="w" for="ch" forName="image_accent_4" refType="w" fact="0.1103"/>
              <dgm:constr type="h" for="ch" forName="image_accent_4" refType="h" fact="0.1251"/>
              <dgm:constr type="l" for="ch" forName="image_4" refType="w" fact="0.4593"/>
              <dgm:constr type="t" for="ch" forName="image_4" refType="h" fact="0.1892"/>
              <dgm:constr type="w" for="ch" forName="image_4" refType="w" fact="0.0973"/>
              <dgm:constr type="h" for="ch" forName="image_4" refType="h" fact="0.1104"/>
              <dgm:constr type="l" for="ch" forName="image_accent_2" refType="w" fact="0.4832"/>
              <dgm:constr type="t" for="ch" forName="image_accent_2" refType="h" fact="0.5371"/>
              <dgm:constr type="w" for="ch" forName="image_accent_2" refType="w" fact="0.1226"/>
              <dgm:constr type="h" for="ch" forName="image_accent_2" refType="h" fact="0.1392"/>
              <dgm:constr type="l" for="ch" forName="image_2" refType="w" fact="0.4904"/>
              <dgm:constr type="t" for="ch" forName="image_2" refType="h" fact="0.5453"/>
              <dgm:constr type="w" for="ch" forName="image_2" refType="w" fact="0.1082"/>
              <dgm:constr type="h" for="ch" forName="image_2" refType="h" fact="0.1228"/>
              <dgm:constr type="l" for="ch" forName="image_accent_3" refType="w" fact="0.4352"/>
              <dgm:constr type="t" for="ch" forName="image_accent_3" refType="h" fact="0.3407"/>
              <dgm:constr type="w" for="ch" forName="image_accent_3" refType="w" fact="0.1573"/>
              <dgm:constr type="h" for="ch" forName="image_accent_3" refType="h" fact="0.1785"/>
              <dgm:constr type="l" for="ch" forName="image_3" refType="w" fact="0.4435"/>
              <dgm:constr type="t" for="ch" forName="image_3" refType="h" fact="0.3501"/>
              <dgm:constr type="w" for="ch" forName="image_3" refType="w" fact="0.1407"/>
              <dgm:constr type="h" for="ch" forName="image_3" refType="h" fact="0.1596"/>
              <dgm:constr type="l" for="ch" forName="image_accent_1" refType="w" fact="0.2318"/>
              <dgm:constr type="t" for="ch" forName="image_accent_1" refType="h" fact="0.4869"/>
              <dgm:constr type="w" for="ch" forName="image_accent_1" refType="w" fact="0.2344"/>
              <dgm:constr type="h" for="ch" forName="image_accent_1" refType="h" fact="0.2661"/>
              <dgm:constr type="l" for="ch" forName="image_1" refType="w" fact="0.2401"/>
              <dgm:constr type="t" for="ch" forName="image_1" refType="h" fact="0.4971"/>
              <dgm:constr type="w" for="ch" forName="image_1" refType="w" fact="0.2164"/>
              <dgm:constr type="h" for="ch" forName="image_1" refType="h" fact="0.2456"/>
              <dgm:constr type="l" for="ch" forName="parent_text_1" refType="w" fact="0"/>
              <dgm:constr type="t" for="ch" forName="parent_text_1" refType="h" fact="0.3501"/>
              <dgm:constr type="w" for="ch" forName="parent_text_1" refType="w" fact="0.3478"/>
              <dgm:constr type="h" for="ch" forName="parent_text_1" refType="h" fact="0.125"/>
              <dgm:constr type="l" for="ch" forName="accent_1" refType="w" fact="0.3813"/>
              <dgm:constr type="t" for="ch" forName="accent_1" refType="h" fact="0.2909"/>
              <dgm:constr type="w" for="ch" forName="accent_1" refType="w" fact="0.0696"/>
              <dgm:constr type="h" for="ch" forName="accent_1" refType="h" fact="0.0789"/>
              <dgm:constr type="l" for="ch" forName="parent_text_2" refType="w" fact="0.6311"/>
              <dgm:constr type="t" for="ch" forName="parent_text_2" refType="h" fact="0.5453"/>
              <dgm:constr type="w" for="ch" forName="parent_text_2" refType="w" fact="0.3478"/>
              <dgm:constr type="h" for="ch" forName="parent_text_2" refType="h" fact="0.1228"/>
              <dgm:constr type="l" for="ch" forName="parent_text_4" refType="w" fact="0.5878"/>
              <dgm:constr type="t" for="ch" forName="parent_text_4" refType="h" fact="0.1892"/>
              <dgm:constr type="w" for="ch" forName="parent_text_4" refType="w" fact="0.3478"/>
              <dgm:constr type="h" for="ch" forName="parent_text_4" refType="h" fact="0.1104"/>
              <dgm:constr type="l" for="ch" forName="accent_2" refType="w" fact="0.6265"/>
              <dgm:constr type="t" for="ch" forName="accent_2" refType="h" fact="0.0146"/>
              <dgm:constr type="w" for="ch" forName="accent_2" refType="w" fact="0.0515"/>
              <dgm:constr type="h" for="ch" forName="accent_2" refType="h" fact="0.0585"/>
              <dgm:constr type="l" for="ch" forName="accent_3" refType="w" fact="0.7038"/>
              <dgm:constr type="t" for="ch" forName="accent_3" refType="h" fact="0"/>
              <dgm:constr type="w" for="ch" forName="accent_3" refType="w" fact="0.0258"/>
              <dgm:constr type="h" for="ch" forName="accent_3" refType="h" fact="0.0292"/>
              <dgm:constr type="l" for="ch" forName="parent_text_5" refType="w" fact="0.6522"/>
              <dgm:constr type="t" for="ch" forName="parent_text_5" refType="h" fact="0.0717"/>
              <dgm:constr type="w" for="ch" forName="parent_text_5" refType="w" fact="0.3478"/>
              <dgm:constr type="h" for="ch" forName="parent_text_5" refType="h" fact="0.1023"/>
              <dgm:constr type="l" for="ch" forName="parent_text_3" refType="w" fact="0.6182"/>
              <dgm:constr type="t" for="ch" forName="parent_text_3" refType="h" fact="0.3501"/>
              <dgm:constr type="w" for="ch" forName="parent_text_3" refType="w" fact="0.3478"/>
              <dgm:constr type="h" for="ch" forName="parent_text_3" refType="h" fact="0.1596"/>
              <dgm:constr type="l" for="ch" forName="accent_4" refType="w" fact="0.5538"/>
              <dgm:constr type="t" for="ch" forName="accent_4" refType="h" fact="0.9211"/>
              <dgm:constr type="w" for="ch" forName="accent_4" refType="w" fact="0.0696"/>
              <dgm:constr type="h" for="ch" forName="accent_4" refType="h" fact="0.0789"/>
              <dgm:constr type="l" for="ch" forName="parent_text_6" refType="w" fact="0.0195"/>
              <dgm:constr type="t" for="ch" forName="parent_text_6" refType="h" fact="0.7561"/>
              <dgm:constr type="w" for="ch" forName="parent_text_6" refType="w" fact="0.3478"/>
              <dgm:constr type="h" for="ch" forName="parent_text_6" refType="h" fact="0.1784"/>
              <dgm:constr type="l" for="ch" forName="accent_5" refType="w" fact="0.6182"/>
              <dgm:constr type="t" for="ch" forName="accent_5" refType="h" fact="0.6725"/>
              <dgm:constr type="w" for="ch" forName="accent_5" refType="w" fact="0.0386"/>
              <dgm:constr type="h" for="ch" forName="accent_5" refType="h" fact="0.0439"/>
            </dgm:constrLst>
          </dgm:if>
          <dgm:else name="Name25">
            <dgm:constrLst>
              <dgm:constr type="primFontSz" for="des" ptType="node" op="equ" val="65"/>
              <dgm:constr type="l" for="ch" forName="image_accent_6" refType="w" fact="0.4379"/>
              <dgm:constr type="t" for="ch" forName="image_accent_6" refType="h" fact="0.7456"/>
              <dgm:constr type="w" for="ch" forName="image_accent_6" refType="w" fact="0.1757"/>
              <dgm:constr type="h" for="ch" forName="image_accent_6" refType="h" fact="0.1995"/>
              <dgm:constr type="l" for="ch" forName="image_6" refType="w" fact="0.4471"/>
              <dgm:constr type="t" for="ch" forName="image_6" refType="h" fact="0.7561"/>
              <dgm:constr type="w" for="ch" forName="image_6" refType="w" fact="0.1572"/>
              <dgm:constr type="h" for="ch" forName="image_6" refType="h" fact="0.1784"/>
              <dgm:constr type="l" for="ch" forName="image_accent_5" refType="w" fact="0.3677"/>
              <dgm:constr type="t" for="ch" forName="image_accent_5" refType="h" fact="0.0649"/>
              <dgm:constr type="w" for="ch" forName="image_accent_5" refType="w" fact="0.1022"/>
              <dgm:constr type="h" for="ch" forName="image_accent_5" refType="h" fact="0.116"/>
              <dgm:constr type="l" for="ch" forName="image_5" refType="w" fact="0.3738"/>
              <dgm:constr type="t" for="ch" forName="image_5" refType="h" fact="0.0717"/>
              <dgm:constr type="w" for="ch" forName="image_5" refType="w" fact="0.0902"/>
              <dgm:constr type="h" for="ch" forName="image_5" refType="h" fact="0.1023"/>
              <dgm:constr type="l" for="ch" forName="image_accent_4" refType="w" fact="0.437"/>
              <dgm:constr type="t" for="ch" forName="image_accent_4" refType="h" fact="0.1819"/>
              <dgm:constr type="w" for="ch" forName="image_accent_4" refType="w" fact="0.1103"/>
              <dgm:constr type="h" for="ch" forName="image_accent_4" refType="h" fact="0.1251"/>
              <dgm:constr type="l" for="ch" forName="image_4" refType="w" fact="0.4434"/>
              <dgm:constr type="t" for="ch" forName="image_4" refType="h" fact="0.1892"/>
              <dgm:constr type="w" for="ch" forName="image_4" refType="w" fact="0.0973"/>
              <dgm:constr type="h" for="ch" forName="image_4" refType="h" fact="0.1104"/>
              <dgm:constr type="l" for="ch" forName="image_accent_2" refType="w" fact="0.3942"/>
              <dgm:constr type="t" for="ch" forName="image_accent_2" refType="h" fact="0.5371"/>
              <dgm:constr type="w" for="ch" forName="image_accent_2" refType="w" fact="0.1226"/>
              <dgm:constr type="h" for="ch" forName="image_accent_2" refType="h" fact="0.1392"/>
              <dgm:constr type="l" for="ch" forName="image_2" refType="w" fact="0.4014"/>
              <dgm:constr type="t" for="ch" forName="image_2" refType="h" fact="0.5453"/>
              <dgm:constr type="w" for="ch" forName="image_2" refType="w" fact="0.1082"/>
              <dgm:constr type="h" for="ch" forName="image_2" refType="h" fact="0.1228"/>
              <dgm:constr type="l" for="ch" forName="image_accent_3" refType="w" fact="0.4075"/>
              <dgm:constr type="t" for="ch" forName="image_accent_3" refType="h" fact="0.3407"/>
              <dgm:constr type="w" for="ch" forName="image_accent_3" refType="w" fact="0.1573"/>
              <dgm:constr type="h" for="ch" forName="image_accent_3" refType="h" fact="0.1785"/>
              <dgm:constr type="l" for="ch" forName="image_3" refType="w" fact="0.4158"/>
              <dgm:constr type="t" for="ch" forName="image_3" refType="h" fact="0.3501"/>
              <dgm:constr type="w" for="ch" forName="image_3" refType="w" fact="0.1407"/>
              <dgm:constr type="h" for="ch" forName="image_3" refType="h" fact="0.1596"/>
              <dgm:constr type="l" for="ch" forName="image_accent_1" refType="w" fact="0.5338"/>
              <dgm:constr type="t" for="ch" forName="image_accent_1" refType="h" fact="0.4869"/>
              <dgm:constr type="w" for="ch" forName="image_accent_1" refType="w" fact="0.2344"/>
              <dgm:constr type="h" for="ch" forName="image_accent_1" refType="h" fact="0.2661"/>
              <dgm:constr type="l" for="ch" forName="image_1" refType="w" fact="0.5435"/>
              <dgm:constr type="t" for="ch" forName="image_1" refType="h" fact="0.4971"/>
              <dgm:constr type="w" for="ch" forName="image_1" refType="w" fact="0.2164"/>
              <dgm:constr type="h" for="ch" forName="image_1" refType="h" fact="0.2456"/>
              <dgm:constr type="l" for="ch" forName="parent_text_1" refType="w" fact="0.6522"/>
              <dgm:constr type="t" for="ch" forName="parent_text_1" refType="h" fact="0.3501"/>
              <dgm:constr type="w" for="ch" forName="parent_text_1" refType="w" fact="0.3478"/>
              <dgm:constr type="h" for="ch" forName="parent_text_1" refType="h" fact="0.125"/>
              <dgm:constr type="l" for="ch" forName="accent_1" refType="w" fact="0.5492"/>
              <dgm:constr type="t" for="ch" forName="accent_1" refType="h" fact="0.2909"/>
              <dgm:constr type="w" for="ch" forName="accent_1" refType="w" fact="0.0696"/>
              <dgm:constr type="h" for="ch" forName="accent_1" refType="h" fact="0.0789"/>
              <dgm:constr type="l" for="ch" forName="parent_text_2" refType="w" fact="0.0211"/>
              <dgm:constr type="t" for="ch" forName="parent_text_2" refType="h" fact="0.5453"/>
              <dgm:constr type="w" for="ch" forName="parent_text_2" refType="w" fact="0.3478"/>
              <dgm:constr type="h" for="ch" forName="parent_text_2" refType="h" fact="0.1228"/>
              <dgm:constr type="l" for="ch" forName="parent_text_4" refType="w" fact="0.0644"/>
              <dgm:constr type="t" for="ch" forName="parent_text_4" refType="h" fact="0.1892"/>
              <dgm:constr type="w" for="ch" forName="parent_text_4" refType="w" fact="0.3478"/>
              <dgm:constr type="h" for="ch" forName="parent_text_4" refType="h" fact="0.1104"/>
              <dgm:constr type="l" for="ch" forName="accent_2" refType="w" fact="0.322"/>
              <dgm:constr type="t" for="ch" forName="accent_2" refType="h" fact="0.0146"/>
              <dgm:constr type="w" for="ch" forName="accent_2" refType="w" fact="0.0515"/>
              <dgm:constr type="h" for="ch" forName="accent_2" refType="h" fact="0.0585"/>
              <dgm:constr type="l" for="ch" forName="accent_3" refType="w" fact="0.2705"/>
              <dgm:constr type="t" for="ch" forName="accent_3" refType="h" fact="0"/>
              <dgm:constr type="w" for="ch" forName="accent_3" refType="w" fact="0.0258"/>
              <dgm:constr type="h" for="ch" forName="accent_3" refType="h" fact="0.0292"/>
              <dgm:constr type="l" for="ch" forName="parent_text_5" refType="w" fact="0"/>
              <dgm:constr type="t" for="ch" forName="parent_text_5" refType="h" fact="0.0717"/>
              <dgm:constr type="w" for="ch" forName="parent_text_5" refType="w" fact="0.3478"/>
              <dgm:constr type="h" for="ch" forName="parent_text_5" refType="h" fact="0.1023"/>
              <dgm:constr type="l" for="ch" forName="parent_text_3" refType="w" fact="0.034"/>
              <dgm:constr type="t" for="ch" forName="parent_text_3" refType="h" fact="0.3501"/>
              <dgm:constr type="w" for="ch" forName="parent_text_3" refType="w" fact="0.3478"/>
              <dgm:constr type="h" for="ch" forName="parent_text_3" refType="h" fact="0.1596"/>
              <dgm:constr type="l" for="ch" forName="accent_4" refType="w" fact="0.3766"/>
              <dgm:constr type="t" for="ch" forName="accent_4" refType="h" fact="0.9211"/>
              <dgm:constr type="w" for="ch" forName="accent_4" refType="w" fact="0.0696"/>
              <dgm:constr type="h" for="ch" forName="accent_4" refType="h" fact="0.0789"/>
              <dgm:constr type="l" for="ch" forName="parent_text_6" refType="w" fact="0.6328"/>
              <dgm:constr type="t" for="ch" forName="parent_text_6" refType="h" fact="0.7561"/>
              <dgm:constr type="w" for="ch" forName="parent_text_6" refType="w" fact="0.3478"/>
              <dgm:constr type="h" for="ch" forName="parent_text_6" refType="h" fact="0.1784"/>
              <dgm:constr type="l" for="ch" forName="accent_5" refType="w" fact="0.3431"/>
              <dgm:constr type="t" for="ch" forName="accent_5" refType="h" fact="0.6725"/>
              <dgm:constr type="w" for="ch" forName="accent_5" refType="w" fact="0.0386"/>
              <dgm:constr type="h" for="ch" forName="accent_5" refType="h" fact="0.0439"/>
            </dgm:constrLst>
          </dgm:else>
        </dgm:choose>
      </dgm:if>
      <dgm:if name="Name26" axis="ch" ptType="node" func="cnt" op="equ" val="7">
        <dgm:alg type="composite">
          <dgm:param type="ar" val="1.0352"/>
        </dgm:alg>
        <dgm:choose name="Name27">
          <dgm:if name="Name28" func="var" arg="dir" op="equ" val="norm">
            <dgm:constrLst>
              <dgm:constr type="primFontSz" for="des" ptType="node" op="equ" val="65"/>
              <dgm:constr type="l" for="ch" forName="accent_1" refType="w" fact="0.7553"/>
              <dgm:constr type="t" for="ch" forName="accent_1" refType="h" fact="0.96"/>
              <dgm:constr type="w" for="ch" forName="accent_1" refType="w" fact="0.0386"/>
              <dgm:constr type="h" for="ch" forName="accent_1" refType="h" fact="0.04"/>
              <dgm:constr type="l" for="ch" forName="image_accent_2" refType="w" fact="0.4832"/>
              <dgm:constr type="t" for="ch" forName="image_accent_2" refType="h" fact="0.4899"/>
              <dgm:constr type="w" for="ch" forName="image_accent_2" refType="w" fact="0.1226"/>
              <dgm:constr type="h" for="ch" forName="image_accent_2" refType="h" fact="0.1269"/>
              <dgm:constr type="l" for="ch" forName="image_2" refType="w" fact="0.4904"/>
              <dgm:constr type="t" for="ch" forName="image_2" refType="h" fact="0.4973"/>
              <dgm:constr type="w" for="ch" forName="image_2" refType="w" fact="0.1082"/>
              <dgm:constr type="h" for="ch" forName="image_2" refType="h" fact="0.112"/>
              <dgm:constr type="l" for="ch" forName="image_accent_3" refType="w" fact="0.4352"/>
              <dgm:constr type="t" for="ch" forName="image_accent_3" refType="h" fact="0.3107"/>
              <dgm:constr type="w" for="ch" forName="image_accent_3" refType="w" fact="0.1573"/>
              <dgm:constr type="h" for="ch" forName="image_accent_3" refType="h" fact="0.1628"/>
              <dgm:constr type="l" for="ch" forName="image_3" refType="w" fact="0.4435"/>
              <dgm:constr type="t" for="ch" forName="image_3" refType="h" fact="0.3193"/>
              <dgm:constr type="w" for="ch" forName="image_3" refType="w" fact="0.1407"/>
              <dgm:constr type="h" for="ch" forName="image_3" refType="h" fact="0.1456"/>
              <dgm:constr type="l" for="ch" forName="image_accent_4" refType="w" fact="0.4528"/>
              <dgm:constr type="t" for="ch" forName="image_accent_4" refType="h" fact="0.1659"/>
              <dgm:constr type="w" for="ch" forName="image_accent_4" refType="w" fact="0.1103"/>
              <dgm:constr type="h" for="ch" forName="image_accent_4" refType="h" fact="0.1141"/>
              <dgm:constr type="l" for="ch" forName="image_4" refType="w" fact="0.4593"/>
              <dgm:constr type="t" for="ch" forName="image_4" refType="h" fact="0.1726"/>
              <dgm:constr type="w" for="ch" forName="image_4" refType="w" fact="0.0973"/>
              <dgm:constr type="h" for="ch" forName="image_4" refType="h" fact="0.1007"/>
              <dgm:constr type="l" for="ch" forName="image_accent_5" refType="w" fact="0.5301"/>
              <dgm:constr type="t" for="ch" forName="image_accent_5" refType="h" fact="0.0592"/>
              <dgm:constr type="w" for="ch" forName="image_accent_5" refType="w" fact="0.1022"/>
              <dgm:constr type="h" for="ch" forName="image_accent_5" refType="h" fact="0.1058"/>
              <dgm:constr type="l" for="ch" forName="image_5" refType="w" fact="0.5361"/>
              <dgm:constr type="t" for="ch" forName="image_5" refType="h" fact="0.0654"/>
              <dgm:constr type="w" for="ch" forName="image_5" refType="w" fact="0.0902"/>
              <dgm:constr type="h" for="ch" forName="image_5" refType="h" fact="0.0933"/>
              <dgm:constr type="l" for="ch" forName="image_accent_6" refType="w" fact="0.3864"/>
              <dgm:constr type="t" for="ch" forName="image_accent_6" refType="h" fact="0.68"/>
              <dgm:constr type="w" for="ch" forName="image_accent_6" refType="w" fact="0.1757"/>
              <dgm:constr type="h" for="ch" forName="image_accent_6" refType="h" fact="0.1819"/>
              <dgm:constr type="l" for="ch" forName="image_6" refType="w" fact="0.3957"/>
              <dgm:constr type="t" for="ch" forName="image_6" refType="h" fact="0.6896"/>
              <dgm:constr type="w" for="ch" forName="image_6" refType="w" fact="0.1572"/>
              <dgm:constr type="h" for="ch" forName="image_6" refType="h" fact="0.1627"/>
              <dgm:constr type="l" for="ch" forName="image_accent_7" refType="w" fact="0.5291"/>
              <dgm:constr type="t" for="ch" forName="image_accent_7" refType="h" fact="0.8325"/>
              <dgm:constr type="w" for="ch" forName="image_accent_7" refType="w" fact="0.1103"/>
              <dgm:constr type="h" for="ch" forName="image_accent_7" refType="h" fact="0.1141"/>
              <dgm:constr type="l" for="ch" forName="image_7" refType="w" fact="0.5356"/>
              <dgm:constr type="t" for="ch" forName="image_7" refType="h" fact="0.8392"/>
              <dgm:constr type="w" for="ch" forName="image_7" refType="w" fact="0.0973"/>
              <dgm:constr type="h" for="ch" forName="image_7" refType="h" fact="0.1007"/>
              <dgm:constr type="l" for="ch" forName="image_accent_1" refType="w" fact="0.2318"/>
              <dgm:constr type="t" for="ch" forName="image_accent_1" refType="h" fact="0.444"/>
              <dgm:constr type="w" for="ch" forName="image_accent_1" refType="w" fact="0.2344"/>
              <dgm:constr type="h" for="ch" forName="image_accent_1" refType="h" fact="0.2426"/>
              <dgm:constr type="l" for="ch" forName="image_1" refType="w" fact="0.2408"/>
              <dgm:constr type="t" for="ch" forName="image_1" refType="h" fact="0.4533"/>
              <dgm:constr type="w" for="ch" forName="image_1" refType="w" fact="0.2164"/>
              <dgm:constr type="h" for="ch" forName="image_1" refType="h" fact="0.224"/>
              <dgm:constr type="l" for="ch" forName="parent_text_1" refType="w" fact="0"/>
              <dgm:constr type="t" for="ch" forName="parent_text_1" refType="h" fact="0.3193"/>
              <dgm:constr type="w" for="ch" forName="parent_text_1" refType="w" fact="0.3478"/>
              <dgm:constr type="h" for="ch" forName="parent_text_1" refType="h" fact="0.115"/>
              <dgm:constr type="l" for="ch" forName="accent_2" refType="w" fact="0.3813"/>
              <dgm:constr type="t" for="ch" forName="accent_2" refType="h" fact="0.2653"/>
              <dgm:constr type="w" for="ch" forName="accent_2" refType="w" fact="0.0696"/>
              <dgm:constr type="h" for="ch" forName="accent_2" refType="h" fact="0.072"/>
              <dgm:constr type="l" for="ch" forName="parent_text_2" refType="w" fact="0.6311"/>
              <dgm:constr type="t" for="ch" forName="parent_text_2" refType="h" fact="0.4973"/>
              <dgm:constr type="w" for="ch" forName="parent_text_2" refType="w" fact="0.3478"/>
              <dgm:constr type="h" for="ch" forName="parent_text_2" refType="h" fact="0.112"/>
              <dgm:constr type="l" for="ch" forName="parent_text_4" refType="w" fact="0.5878"/>
              <dgm:constr type="t" for="ch" forName="parent_text_4" refType="h" fact="0.1726"/>
              <dgm:constr type="w" for="ch" forName="parent_text_4" refType="w" fact="0.3478"/>
              <dgm:constr type="h" for="ch" forName="parent_text_4" refType="h" fact="0.1007"/>
              <dgm:constr type="l" for="ch" forName="accent_3" refType="w" fact="0.7038"/>
              <dgm:constr type="t" for="ch" forName="accent_3" refType="h" fact="0"/>
              <dgm:constr type="w" for="ch" forName="accent_3" refType="w" fact="0.0258"/>
              <dgm:constr type="h" for="ch" forName="accent_3" refType="h" fact="0.0267"/>
              <dgm:constr type="l" for="ch" forName="parent_text_5" refType="w" fact="0.6522"/>
              <dgm:constr type="t" for="ch" forName="parent_text_5" refType="h" fact="0.0654"/>
              <dgm:constr type="w" for="ch" forName="parent_text_5" refType="w" fact="0.3478"/>
              <dgm:constr type="h" for="ch" forName="parent_text_5" refType="h" fact="0.0933"/>
              <dgm:constr type="l" for="ch" forName="parent_text_3" refType="w" fact="0.6182"/>
              <dgm:constr type="t" for="ch" forName="parent_text_3" refType="h" fact="0.3193"/>
              <dgm:constr type="w" for="ch" forName="parent_text_3" refType="w" fact="0.3478"/>
              <dgm:constr type="h" for="ch" forName="parent_text_3" refType="h" fact="0.1456"/>
              <dgm:constr type="l" for="ch" forName="parent_text_6" refType="w" fact="0.02"/>
              <dgm:constr type="t" for="ch" forName="parent_text_6" refType="h" fact="0.6896"/>
              <dgm:constr type="w" for="ch" forName="parent_text_6" refType="w" fact="0.3478"/>
              <dgm:constr type="h" for="ch" forName="parent_text_6" refType="h" fact="0.1627"/>
              <dgm:constr type="l" for="ch" forName="accent_4" refType="w" fact="0.6265"/>
              <dgm:constr type="t" for="ch" forName="accent_4" refType="h" fact="0.0213"/>
              <dgm:constr type="w" for="ch" forName="accent_4" refType="w" fact="0.0515"/>
              <dgm:constr type="h" for="ch" forName="accent_4" refType="h" fact="0.0533"/>
              <dgm:constr type="l" for="ch" forName="accent_5" refType="w" fact="0.6522"/>
              <dgm:constr type="t" for="ch" forName="accent_5" refType="h" fact="0.92"/>
              <dgm:constr type="w" for="ch" forName="accent_5" refType="w" fact="0.0696"/>
              <dgm:constr type="h" for="ch" forName="accent_5" refType="h" fact="0.072"/>
              <dgm:constr type="l" for="ch" forName="parent_text_7" refType="w" fact="0.105"/>
              <dgm:constr type="t" for="ch" forName="parent_text_7" refType="h" fact="0.87"/>
              <dgm:constr type="w" for="ch" forName="parent_text_7" refType="w" fact="0.407"/>
              <dgm:constr type="h" for="ch" forName="parent_text_7" refType="h" fact="0.13"/>
              <dgm:constr type="l" for="ch" forName="accent_6" refType="w" fact="0.6136"/>
              <dgm:constr type="t" for="ch" forName="accent_6" refType="h" fact="0.6133"/>
              <dgm:constr type="w" for="ch" forName="accent_6" refType="w" fact="0.0386"/>
              <dgm:constr type="h" for="ch" forName="accent_6" refType="h" fact="0.04"/>
            </dgm:constrLst>
          </dgm:if>
          <dgm:else name="Name29">
            <dgm:constrLst>
              <dgm:constr type="primFontSz" for="des" ptType="node" op="equ" val="65"/>
              <dgm:constr type="l" for="ch" forName="accent_1" refType="w" fact="0.2061"/>
              <dgm:constr type="t" for="ch" forName="accent_1" refType="h" fact="0.96"/>
              <dgm:constr type="w" for="ch" forName="accent_1" refType="w" fact="0.0386"/>
              <dgm:constr type="h" for="ch" forName="accent_1" refType="h" fact="0.04"/>
              <dgm:constr type="l" for="ch" forName="image_accent_7" refType="w" fact="0.3606"/>
              <dgm:constr type="t" for="ch" forName="image_accent_7" refType="h" fact="0.8325"/>
              <dgm:constr type="w" for="ch" forName="image_accent_7" refType="w" fact="0.1103"/>
              <dgm:constr type="h" for="ch" forName="image_accent_7" refType="h" fact="0.1141"/>
              <dgm:constr type="l" for="ch" forName="image_7" refType="w" fact="0.3671"/>
              <dgm:constr type="t" for="ch" forName="image_7" refType="h" fact="0.8392"/>
              <dgm:constr type="w" for="ch" forName="image_7" refType="w" fact="0.0973"/>
              <dgm:constr type="h" for="ch" forName="image_7" refType="h" fact="0.1007"/>
              <dgm:constr type="l" for="ch" forName="image_accent_6" refType="w" fact="0.4379"/>
              <dgm:constr type="t" for="ch" forName="image_accent_6" refType="h" fact="0.68"/>
              <dgm:constr type="w" for="ch" forName="image_accent_6" refType="w" fact="0.1757"/>
              <dgm:constr type="h" for="ch" forName="image_accent_6" refType="h" fact="0.1819"/>
              <dgm:constr type="l" for="ch" forName="image_6" refType="w" fact="0.4471"/>
              <dgm:constr type="t" for="ch" forName="image_6" refType="h" fact="0.6896"/>
              <dgm:constr type="w" for="ch" forName="image_6" refType="w" fact="0.1572"/>
              <dgm:constr type="h" for="ch" forName="image_6" refType="h" fact="0.1627"/>
              <dgm:constr type="l" for="ch" forName="image_accent_5" refType="w" fact="0.3677"/>
              <dgm:constr type="t" for="ch" forName="image_accent_5" refType="h" fact="0.0592"/>
              <dgm:constr type="w" for="ch" forName="image_accent_5" refType="w" fact="0.1022"/>
              <dgm:constr type="h" for="ch" forName="image_accent_5" refType="h" fact="0.1058"/>
              <dgm:constr type="l" for="ch" forName="image_5" refType="w" fact="0.3738"/>
              <dgm:constr type="t" for="ch" forName="image_5" refType="h" fact="0.0654"/>
              <dgm:constr type="w" for="ch" forName="image_5" refType="w" fact="0.0902"/>
              <dgm:constr type="h" for="ch" forName="image_5" refType="h" fact="0.0933"/>
              <dgm:constr type="l" for="ch" forName="image_accent_4" refType="w" fact="0.437"/>
              <dgm:constr type="t" for="ch" forName="image_accent_4" refType="h" fact="0.1659"/>
              <dgm:constr type="w" for="ch" forName="image_accent_4" refType="w" fact="0.1103"/>
              <dgm:constr type="h" for="ch" forName="image_accent_4" refType="h" fact="0.1141"/>
              <dgm:constr type="l" for="ch" forName="image_4" refType="w" fact="0.4434"/>
              <dgm:constr type="t" for="ch" forName="image_4" refType="h" fact="0.1726"/>
              <dgm:constr type="w" for="ch" forName="image_4" refType="w" fact="0.0973"/>
              <dgm:constr type="h" for="ch" forName="image_4" refType="h" fact="0.1007"/>
              <dgm:constr type="l" for="ch" forName="image_accent_2" refType="w" fact="0.3942"/>
              <dgm:constr type="t" for="ch" forName="image_accent_2" refType="h" fact="0.4899"/>
              <dgm:constr type="w" for="ch" forName="image_accent_2" refType="w" fact="0.1226"/>
              <dgm:constr type="h" for="ch" forName="image_accent_2" refType="h" fact="0.1269"/>
              <dgm:constr type="l" for="ch" forName="image_2" refType="w" fact="0.4014"/>
              <dgm:constr type="t" for="ch" forName="image_2" refType="h" fact="0.4973"/>
              <dgm:constr type="w" for="ch" forName="image_2" refType="w" fact="0.1082"/>
              <dgm:constr type="h" for="ch" forName="image_2" refType="h" fact="0.112"/>
              <dgm:constr type="l" for="ch" forName="image_accent_3" refType="w" fact="0.4075"/>
              <dgm:constr type="t" for="ch" forName="image_accent_3" refType="h" fact="0.3107"/>
              <dgm:constr type="w" for="ch" forName="image_accent_3" refType="w" fact="0.1573"/>
              <dgm:constr type="h" for="ch" forName="image_accent_3" refType="h" fact="0.1628"/>
              <dgm:constr type="l" for="ch" forName="image_3" refType="w" fact="0.4158"/>
              <dgm:constr type="t" for="ch" forName="image_3" refType="h" fact="0.3193"/>
              <dgm:constr type="w" for="ch" forName="image_3" refType="w" fact="0.1407"/>
              <dgm:constr type="h" for="ch" forName="image_3" refType="h" fact="0.1456"/>
              <dgm:constr type="l" for="ch" forName="image_accent_1" refType="w" fact="0.5338"/>
              <dgm:constr type="t" for="ch" forName="image_accent_1" refType="h" fact="0.444"/>
              <dgm:constr type="w" for="ch" forName="image_accent_1" refType="w" fact="0.2344"/>
              <dgm:constr type="h" for="ch" forName="image_accent_1" refType="h" fact="0.2426"/>
              <dgm:constr type="l" for="ch" forName="image_1" refType="w" fact="0.5428"/>
              <dgm:constr type="t" for="ch" forName="image_1" refType="h" fact="0.4533"/>
              <dgm:constr type="w" for="ch" forName="image_1" refType="w" fact="0.2164"/>
              <dgm:constr type="h" for="ch" forName="image_1" refType="h" fact="0.224"/>
              <dgm:constr type="l" for="ch" forName="parent_text_1" refType="w" fact="0.6522"/>
              <dgm:constr type="t" for="ch" forName="parent_text_1" refType="h" fact="0.3193"/>
              <dgm:constr type="w" for="ch" forName="parent_text_1" refType="w" fact="0.3478"/>
              <dgm:constr type="h" for="ch" forName="parent_text_1" refType="h" fact="0.115"/>
              <dgm:constr type="l" for="ch" forName="accent_2" refType="w" fact="0.5492"/>
              <dgm:constr type="t" for="ch" forName="accent_2" refType="h" fact="0.2653"/>
              <dgm:constr type="w" for="ch" forName="accent_2" refType="w" fact="0.0696"/>
              <dgm:constr type="h" for="ch" forName="accent_2" refType="h" fact="0.072"/>
              <dgm:constr type="l" for="ch" forName="parent_text_2" refType="w" fact="0.0211"/>
              <dgm:constr type="t" for="ch" forName="parent_text_2" refType="h" fact="0.4973"/>
              <dgm:constr type="w" for="ch" forName="parent_text_2" refType="w" fact="0.3478"/>
              <dgm:constr type="h" for="ch" forName="parent_text_2" refType="h" fact="0.112"/>
              <dgm:constr type="l" for="ch" forName="parent_text_4" refType="w" fact="0.0644"/>
              <dgm:constr type="t" for="ch" forName="parent_text_4" refType="h" fact="0.1726"/>
              <dgm:constr type="w" for="ch" forName="parent_text_4" refType="w" fact="0.3478"/>
              <dgm:constr type="h" for="ch" forName="parent_text_4" refType="h" fact="0.1007"/>
              <dgm:constr type="l" for="ch" forName="accent_3" refType="w" fact="0.2705"/>
              <dgm:constr type="t" for="ch" forName="accent_3" refType="h" fact="0"/>
              <dgm:constr type="w" for="ch" forName="accent_3" refType="w" fact="0.0258"/>
              <dgm:constr type="h" for="ch" forName="accent_3" refType="h" fact="0.0267"/>
              <dgm:constr type="l" for="ch" forName="parent_text_5" refType="w" fact="0"/>
              <dgm:constr type="t" for="ch" forName="parent_text_5" refType="h" fact="0.0654"/>
              <dgm:constr type="w" for="ch" forName="parent_text_5" refType="w" fact="0.3478"/>
              <dgm:constr type="h" for="ch" forName="parent_text_5" refType="h" fact="0.0933"/>
              <dgm:constr type="l" for="ch" forName="parent_text_3" refType="w" fact="0.034"/>
              <dgm:constr type="t" for="ch" forName="parent_text_3" refType="h" fact="0.3193"/>
              <dgm:constr type="w" for="ch" forName="parent_text_3" refType="w" fact="0.3478"/>
              <dgm:constr type="h" for="ch" forName="parent_text_3" refType="h" fact="0.1456"/>
              <dgm:constr type="l" for="ch" forName="parent_text_6" refType="w" fact="0.63"/>
              <dgm:constr type="t" for="ch" forName="parent_text_6" refType="h" fact="0.6896"/>
              <dgm:constr type="w" for="ch" forName="parent_text_6" refType="w" fact="0.3478"/>
              <dgm:constr type="h" for="ch" forName="parent_text_6" refType="h" fact="0.1627"/>
              <dgm:constr type="l" for="ch" forName="accent_4" refType="w" fact="0.322"/>
              <dgm:constr type="t" for="ch" forName="accent_4" refType="h" fact="0.0213"/>
              <dgm:constr type="w" for="ch" forName="accent_4" refType="w" fact="0.0515"/>
              <dgm:constr type="h" for="ch" forName="accent_4" refType="h" fact="0.0533"/>
              <dgm:constr type="l" for="ch" forName="accent_5" refType="w" fact="0.2782"/>
              <dgm:constr type="t" for="ch" forName="accent_5" refType="h" fact="0.92"/>
              <dgm:constr type="w" for="ch" forName="accent_5" refType="w" fact="0.0696"/>
              <dgm:constr type="h" for="ch" forName="accent_5" refType="h" fact="0.072"/>
              <dgm:constr type="l" for="ch" forName="parent_text_7" refType="w" fact="0.485"/>
              <dgm:constr type="t" for="ch" forName="parent_text_7" refType="h" fact="0.87"/>
              <dgm:constr type="w" for="ch" forName="parent_text_7" refType="w" fact="0.347"/>
              <dgm:constr type="h" for="ch" forName="parent_text_7" refType="h" fact="0.13"/>
              <dgm:constr type="l" for="ch" forName="accent_6" refType="w" fact="0.3478"/>
              <dgm:constr type="t" for="ch" forName="accent_6" refType="h" fact="0.6133"/>
              <dgm:constr type="w" for="ch" forName="accent_6" refType="w" fact="0.0386"/>
              <dgm:constr type="h" for="ch" forName="accent_6" refType="h" fact="0.04"/>
            </dgm:constrLst>
          </dgm:else>
        </dgm:choose>
        <dgm:layoutNode name="accent_6" styleLbl="alignNode1">
          <dgm:alg type="sp"/>
          <dgm:shape xmlns:r="http://schemas.openxmlformats.org/officeDocument/2006/relationships" type="donut" r:blip="">
            <dgm:adjLst>
              <dgm:adj idx="1" val="0.0746"/>
            </dgm:adjLst>
          </dgm:shape>
          <dgm:presOf/>
        </dgm:layoutNode>
      </dgm:if>
      <dgm:else name="Name30">
        <dgm:alg type="composite">
          <dgm:param type="ar" val="0.9705"/>
        </dgm:alg>
        <dgm:choose name="Name31">
          <dgm:if name="Name32" func="var" arg="dir" op="equ" val="norm">
            <dgm:constrLst>
              <dgm:constr type="primFontSz" for="des" ptType="node" op="equ" val="65"/>
              <dgm:constr type="l" for="ch" forName="accent_1" refType="w" fact="0.7599"/>
              <dgm:constr type="t" for="ch" forName="accent_1" refType="h" fact="0.925"/>
              <dgm:constr type="w" for="ch" forName="accent_1" refType="w" fact="0.0386"/>
              <dgm:constr type="h" for="ch" forName="accent_1" refType="h" fact="0.0375"/>
              <dgm:constr type="l" for="ch" forName="accent_2" refType="w" fact="0.6182"/>
              <dgm:constr type="t" for="ch" forName="accent_2" refType="h" fact="0.575"/>
              <dgm:constr type="w" for="ch" forName="accent_2" refType="w" fact="0.0386"/>
              <dgm:constr type="h" for="ch" forName="accent_2" refType="h" fact="0.0375"/>
              <dgm:constr type="l" for="ch" forName="image_accent_8" refType="w" fact="0.6449"/>
              <dgm:constr type="t" for="ch" forName="image_accent_8" refType="h" fact="0.8508"/>
              <dgm:constr type="w" for="ch" forName="image_accent_8" refType="w" fact="0.1022"/>
              <dgm:constr type="h" for="ch" forName="image_accent_8" refType="h" fact="0.0992"/>
              <dgm:constr type="l" for="ch" forName="image_8" refType="w" fact="0.6538"/>
              <dgm:constr type="t" for="ch" forName="image_8" refType="h" fact="0.8595"/>
              <dgm:constr type="w" for="ch" forName="image_8" refType="w" fact="0.0844"/>
              <dgm:constr type="h" for="ch" forName="image_8" refType="h" fact="0.0819"/>
              <dgm:constr type="l" for="ch" forName="image_accent_7" refType="w" fact="0.5291"/>
              <dgm:constr type="t" for="ch" forName="image_accent_7" refType="h" fact="0.7805"/>
              <dgm:constr type="w" for="ch" forName="image_accent_7" refType="w" fact="0.1103"/>
              <dgm:constr type="h" for="ch" forName="image_accent_7" refType="h" fact="0.107"/>
              <dgm:constr type="l" for="ch" forName="image_7" refType="w" fact="0.5356"/>
              <dgm:constr type="t" for="ch" forName="image_7" refType="h" fact="0.7868"/>
              <dgm:constr type="w" for="ch" forName="image_7" refType="w" fact="0.0973"/>
              <dgm:constr type="h" for="ch" forName="image_7" refType="h" fact="0.0944"/>
              <dgm:constr type="l" for="ch" forName="image_accent_6" refType="w" fact="0.3864"/>
              <dgm:constr type="t" for="ch" forName="image_accent_6" refType="h" fact="0.6375"/>
              <dgm:constr type="w" for="ch" forName="image_accent_6" refType="w" fact="0.1757"/>
              <dgm:constr type="h" for="ch" forName="image_accent_6" refType="h" fact="0.1706"/>
              <dgm:constr type="l" for="ch" forName="image_6" refType="w" fact="0.3957"/>
              <dgm:constr type="t" for="ch" forName="image_6" refType="h" fact="0.6465"/>
              <dgm:constr type="w" for="ch" forName="image_6" refType="w" fact="0.1572"/>
              <dgm:constr type="h" for="ch" forName="image_6" refType="h" fact="0.1525"/>
              <dgm:constr type="l" for="ch" forName="image_accent_5" refType="w" fact="0.5301"/>
              <dgm:constr type="t" for="ch" forName="image_accent_5" refType="h" fact="0.0555"/>
              <dgm:constr type="w" for="ch" forName="image_accent_5" refType="w" fact="0.1022"/>
              <dgm:constr type="h" for="ch" forName="image_accent_5" refType="h" fact="0.0992"/>
              <dgm:constr type="l" for="ch" forName="image_5" refType="w" fact="0.5361"/>
              <dgm:constr type="t" for="ch" forName="image_5" refType="h" fact="0.0613"/>
              <dgm:constr type="w" for="ch" forName="image_5" refType="w" fact="0.0902"/>
              <dgm:constr type="h" for="ch" forName="image_5" refType="h" fact="0.0875"/>
              <dgm:constr type="l" for="ch" forName="image_accent_4" refType="w" fact="0.4528"/>
              <dgm:constr type="t" for="ch" forName="image_accent_4" refType="h" fact="0.1555"/>
              <dgm:constr type="w" for="ch" forName="image_accent_4" refType="w" fact="0.1103"/>
              <dgm:constr type="h" for="ch" forName="image_accent_4" refType="h" fact="0.107"/>
              <dgm:constr type="l" for="ch" forName="image_4" refType="w" fact="0.4593"/>
              <dgm:constr type="t" for="ch" forName="image_4" refType="h" fact="0.1618"/>
              <dgm:constr type="w" for="ch" forName="image_4" refType="w" fact="0.0973"/>
              <dgm:constr type="h" for="ch" forName="image_4" refType="h" fact="0.0944"/>
              <dgm:constr type="l" for="ch" forName="image_accent_2" refType="w" fact="0.4832"/>
              <dgm:constr type="t" for="ch" forName="image_accent_2" refType="h" fact="0.4593"/>
              <dgm:constr type="w" for="ch" forName="image_accent_2" refType="w" fact="0.1226"/>
              <dgm:constr type="h" for="ch" forName="image_accent_2" refType="h" fact="0.119"/>
              <dgm:constr type="l" for="ch" forName="image_2" refType="w" fact="0.4904"/>
              <dgm:constr type="t" for="ch" forName="image_2" refType="h" fact="0.4663"/>
              <dgm:constr type="w" for="ch" forName="image_2" refType="w" fact="0.1082"/>
              <dgm:constr type="h" for="ch" forName="image_2" refType="h" fact="0.105"/>
              <dgm:constr type="l" for="ch" forName="image_accent_3" refType="w" fact="0.4352"/>
              <dgm:constr type="t" for="ch" forName="image_accent_3" refType="h" fact="0.2913"/>
              <dgm:constr type="w" for="ch" forName="image_accent_3" refType="w" fact="0.1573"/>
              <dgm:constr type="h" for="ch" forName="image_accent_3" refType="h" fact="0.1526"/>
              <dgm:constr type="l" for="ch" forName="image_3" refType="w" fact="0.4435"/>
              <dgm:constr type="t" for="ch" forName="image_3" refType="h" fact="0.2993"/>
              <dgm:constr type="w" for="ch" forName="image_3" refType="w" fact="0.1407"/>
              <dgm:constr type="h" for="ch" forName="image_3" refType="h" fact="0.1365"/>
              <dgm:constr type="l" for="ch" forName="image_accent_1" refType="w" fact="0.2318"/>
              <dgm:constr type="t" for="ch" forName="image_accent_1" refType="h" fact="0.4163"/>
              <dgm:constr type="w" for="ch" forName="image_accent_1" refType="w" fact="0.2344"/>
              <dgm:constr type="h" for="ch" forName="image_accent_1" refType="h" fact="0.2275"/>
              <dgm:constr type="l" for="ch" forName="image_1" refType="w" fact="0.2408"/>
              <dgm:constr type="t" for="ch" forName="image_1" refType="h" fact="0.425"/>
              <dgm:constr type="w" for="ch" forName="image_1" refType="w" fact="0.2164"/>
              <dgm:constr type="h" for="ch" forName="image_1" refType="h" fact="0.21"/>
              <dgm:constr type="l" for="ch" forName="parent_text_1" refType="w" fact="0"/>
              <dgm:constr type="t" for="ch" forName="parent_text_1" refType="h" fact="0.2993"/>
              <dgm:constr type="w" for="ch" forName="parent_text_1" refType="w" fact="0.3478"/>
              <dgm:constr type="h" for="ch" forName="parent_text_1" refType="h" fact="0.11"/>
              <dgm:constr type="l" for="ch" forName="accent_3" refType="w" fact="0.3813"/>
              <dgm:constr type="t" for="ch" forName="accent_3" refType="h" fact="0.2488"/>
              <dgm:constr type="w" for="ch" forName="accent_3" refType="w" fact="0.0696"/>
              <dgm:constr type="h" for="ch" forName="accent_3" refType="h" fact="0.0675"/>
              <dgm:constr type="l" for="ch" forName="parent_text_2" refType="w" fact="0.6311"/>
              <dgm:constr type="t" for="ch" forName="parent_text_2" refType="h" fact="0.4663"/>
              <dgm:constr type="w" for="ch" forName="parent_text_2" refType="w" fact="0.3478"/>
              <dgm:constr type="h" for="ch" forName="parent_text_2" refType="h" fact="0.105"/>
              <dgm:constr type="l" for="ch" forName="parent_text_4" refType="w" fact="0.5878"/>
              <dgm:constr type="t" for="ch" forName="parent_text_4" refType="h" fact="0.1618"/>
              <dgm:constr type="w" for="ch" forName="parent_text_4" refType="w" fact="0.3478"/>
              <dgm:constr type="h" for="ch" forName="parent_text_4" refType="h" fact="0.0944"/>
              <dgm:constr type="l" for="ch" forName="accent_4" refType="w" fact="0.7038"/>
              <dgm:constr type="t" for="ch" forName="accent_4" refType="h" fact="0"/>
              <dgm:constr type="w" for="ch" forName="accent_4" refType="w" fact="0.0258"/>
              <dgm:constr type="h" for="ch" forName="accent_4" refType="h" fact="0.025"/>
              <dgm:constr type="l" for="ch" forName="parent_text_5" refType="w" fact="0.6522"/>
              <dgm:constr type="t" for="ch" forName="parent_text_5" refType="h" fact="0.0625"/>
              <dgm:constr type="w" for="ch" forName="parent_text_5" refType="w" fact="0.3478"/>
              <dgm:constr type="h" for="ch" forName="parent_text_5" refType="h" fact="0.0863"/>
              <dgm:constr type="l" for="ch" forName="parent_text_3" refType="w" fact="0.6182"/>
              <dgm:constr type="t" for="ch" forName="parent_text_3" refType="h" fact="0.2993"/>
              <dgm:constr type="w" for="ch" forName="parent_text_3" refType="w" fact="0.3478"/>
              <dgm:constr type="h" for="ch" forName="parent_text_3" refType="h" fact="0.1365"/>
              <dgm:constr type="l" for="ch" forName="parent_text_6" refType="w" fact="0.02"/>
              <dgm:constr type="t" for="ch" forName="parent_text_6" refType="h" fact="0.6465"/>
              <dgm:constr type="w" for="ch" forName="parent_text_6" refType="w" fact="0.3478"/>
              <dgm:constr type="h" for="ch" forName="parent_text_6" refType="h" fact="0.1525"/>
              <dgm:constr type="l" for="ch" forName="accent_5" refType="w" fact="0.6265"/>
              <dgm:constr type="t" for="ch" forName="accent_5" refType="h" fact="0.02"/>
              <dgm:constr type="w" for="ch" forName="accent_5" refType="w" fact="0.0515"/>
              <dgm:constr type="h" for="ch" forName="accent_5" refType="h" fact="0.05"/>
              <dgm:constr type="l" for="ch" forName="parent_text_7" refType="w" fact="0.165"/>
              <dgm:constr type="t" for="ch" forName="parent_text_7" refType="h" fact="0.81"/>
              <dgm:constr type="w" for="ch" forName="parent_text_7" refType="w" fact="0.3478"/>
              <dgm:constr type="h" for="ch" forName="parent_text_7" refType="h" fact="0.077"/>
              <dgm:constr type="l" for="ch" forName="parent_text_8" refType="w" fact="0.275"/>
              <dgm:constr type="t" for="ch" forName="parent_text_8" refType="h" fact="0.89"/>
              <dgm:constr type="w" for="ch" forName="parent_text_8" refType="w" fact="0.3478"/>
              <dgm:constr type="h" for="ch" forName="parent_text_8" refType="h" fact="0.11"/>
            </dgm:constrLst>
          </dgm:if>
          <dgm:else name="Name33">
            <dgm:constrLst>
              <dgm:constr type="primFontSz" for="des" ptType="node" op="equ" val="65"/>
              <dgm:constr type="l" for="ch" forName="accent_1" refType="w" fact="0.2014"/>
              <dgm:constr type="t" for="ch" forName="accent_1" refType="h" fact="0.925"/>
              <dgm:constr type="w" for="ch" forName="accent_1" refType="w" fact="0.0386"/>
              <dgm:constr type="h" for="ch" forName="accent_1" refType="h" fact="0.0375"/>
              <dgm:constr type="l" for="ch" forName="accent_2" refType="w" fact="0.3431"/>
              <dgm:constr type="t" for="ch" forName="accent_2" refType="h" fact="0.575"/>
              <dgm:constr type="w" for="ch" forName="accent_2" refType="w" fact="0.0386"/>
              <dgm:constr type="h" for="ch" forName="accent_2" refType="h" fact="0.0375"/>
              <dgm:constr type="l" for="ch" forName="image_accent_8" refType="w" fact="0.253"/>
              <dgm:constr type="t" for="ch" forName="image_accent_8" refType="h" fact="0.8508"/>
              <dgm:constr type="w" for="ch" forName="image_accent_8" refType="w" fact="0.1022"/>
              <dgm:constr type="h" for="ch" forName="image_accent_8" refType="h" fact="0.0992"/>
              <dgm:constr type="l" for="ch" forName="image_8" refType="w" fact="0.2619"/>
              <dgm:constr type="t" for="ch" forName="image_8" refType="h" fact="0.8595"/>
              <dgm:constr type="w" for="ch" forName="image_8" refType="w" fact="0.0844"/>
              <dgm:constr type="h" for="ch" forName="image_8" refType="h" fact="0.0819"/>
              <dgm:constr type="l" for="ch" forName="image_accent_7" refType="w" fact="0.3606"/>
              <dgm:constr type="t" for="ch" forName="image_accent_7" refType="h" fact="0.7805"/>
              <dgm:constr type="w" for="ch" forName="image_accent_7" refType="w" fact="0.1103"/>
              <dgm:constr type="h" for="ch" forName="image_accent_7" refType="h" fact="0.107"/>
              <dgm:constr type="l" for="ch" forName="image_7" refType="w" fact="0.3671"/>
              <dgm:constr type="t" for="ch" forName="image_7" refType="h" fact="0.7868"/>
              <dgm:constr type="w" for="ch" forName="image_7" refType="w" fact="0.0973"/>
              <dgm:constr type="h" for="ch" forName="image_7" refType="h" fact="0.0944"/>
              <dgm:constr type="l" for="ch" forName="image_accent_6" refType="w" fact="0.4379"/>
              <dgm:constr type="t" for="ch" forName="image_accent_6" refType="h" fact="0.6375"/>
              <dgm:constr type="w" for="ch" forName="image_accent_6" refType="w" fact="0.1757"/>
              <dgm:constr type="h" for="ch" forName="image_accent_6" refType="h" fact="0.1706"/>
              <dgm:constr type="l" for="ch" forName="image_6" refType="w" fact="0.4471"/>
              <dgm:constr type="t" for="ch" forName="image_6" refType="h" fact="0.6465"/>
              <dgm:constr type="w" for="ch" forName="image_6" refType="w" fact="0.1572"/>
              <dgm:constr type="h" for="ch" forName="image_6" refType="h" fact="0.1525"/>
              <dgm:constr type="l" for="ch" forName="image_accent_5" refType="w" fact="0.3677"/>
              <dgm:constr type="t" for="ch" forName="image_accent_5" refType="h" fact="0.0555"/>
              <dgm:constr type="w" for="ch" forName="image_accent_5" refType="w" fact="0.1022"/>
              <dgm:constr type="h" for="ch" forName="image_accent_5" refType="h" fact="0.0992"/>
              <dgm:constr type="l" for="ch" forName="image_5" refType="w" fact="0.3738"/>
              <dgm:constr type="t" for="ch" forName="image_5" refType="h" fact="0.0613"/>
              <dgm:constr type="w" for="ch" forName="image_5" refType="w" fact="0.0902"/>
              <dgm:constr type="h" for="ch" forName="image_5" refType="h" fact="0.0875"/>
              <dgm:constr type="l" for="ch" forName="image_accent_4" refType="w" fact="0.437"/>
              <dgm:constr type="t" for="ch" forName="image_accent_4" refType="h" fact="0.1555"/>
              <dgm:constr type="w" for="ch" forName="image_accent_4" refType="w" fact="0.1103"/>
              <dgm:constr type="h" for="ch" forName="image_accent_4" refType="h" fact="0.107"/>
              <dgm:constr type="l" for="ch" forName="image_4" refType="w" fact="0.4434"/>
              <dgm:constr type="t" for="ch" forName="image_4" refType="h" fact="0.1618"/>
              <dgm:constr type="w" for="ch" forName="image_4" refType="w" fact="0.0973"/>
              <dgm:constr type="h" for="ch" forName="image_4" refType="h" fact="0.0944"/>
              <dgm:constr type="l" for="ch" forName="image_accent_2" refType="w" fact="0.3942"/>
              <dgm:constr type="t" for="ch" forName="image_accent_2" refType="h" fact="0.4593"/>
              <dgm:constr type="w" for="ch" forName="image_accent_2" refType="w" fact="0.1226"/>
              <dgm:constr type="h" for="ch" forName="image_accent_2" refType="h" fact="0.119"/>
              <dgm:constr type="l" for="ch" forName="image_2" refType="w" fact="0.4014"/>
              <dgm:constr type="t" for="ch" forName="image_2" refType="h" fact="0.4663"/>
              <dgm:constr type="w" for="ch" forName="image_2" refType="w" fact="0.1082"/>
              <dgm:constr type="h" for="ch" forName="image_2" refType="h" fact="0.105"/>
              <dgm:constr type="l" for="ch" forName="image_accent_3" refType="w" fact="0.4075"/>
              <dgm:constr type="t" for="ch" forName="image_accent_3" refType="h" fact="0.2913"/>
              <dgm:constr type="w" for="ch" forName="image_accent_3" refType="w" fact="0.1573"/>
              <dgm:constr type="h" for="ch" forName="image_accent_3" refType="h" fact="0.1526"/>
              <dgm:constr type="l" for="ch" forName="image_3" refType="w" fact="0.4158"/>
              <dgm:constr type="t" for="ch" forName="image_3" refType="h" fact="0.2993"/>
              <dgm:constr type="w" for="ch" forName="image_3" refType="w" fact="0.1407"/>
              <dgm:constr type="h" for="ch" forName="image_3" refType="h" fact="0.1365"/>
              <dgm:constr type="l" for="ch" forName="image_accent_1" refType="w" fact="0.5338"/>
              <dgm:constr type="t" for="ch" forName="image_accent_1" refType="h" fact="0.4163"/>
              <dgm:constr type="w" for="ch" forName="image_accent_1" refType="w" fact="0.2344"/>
              <dgm:constr type="h" for="ch" forName="image_accent_1" refType="h" fact="0.2275"/>
              <dgm:constr type="l" for="ch" forName="image_1" refType="w" fact="0.5428"/>
              <dgm:constr type="t" for="ch" forName="image_1" refType="h" fact="0.425"/>
              <dgm:constr type="w" for="ch" forName="image_1" refType="w" fact="0.2164"/>
              <dgm:constr type="h" for="ch" forName="image_1" refType="h" fact="0.21"/>
              <dgm:constr type="l" for="ch" forName="parent_text_1" refType="w" fact="0.6522"/>
              <dgm:constr type="t" for="ch" forName="parent_text_1" refType="h" fact="0.2993"/>
              <dgm:constr type="w" for="ch" forName="parent_text_1" refType="w" fact="0.3478"/>
              <dgm:constr type="h" for="ch" forName="parent_text_1" refType="h" fact="0.11"/>
              <dgm:constr type="l" for="ch" forName="accent_3" refType="w" fact="0.5492"/>
              <dgm:constr type="t" for="ch" forName="accent_3" refType="h" fact="0.2488"/>
              <dgm:constr type="w" for="ch" forName="accent_3" refType="w" fact="0.0696"/>
              <dgm:constr type="h" for="ch" forName="accent_3" refType="h" fact="0.0675"/>
              <dgm:constr type="l" for="ch" forName="parent_text_2" refType="w" fact="0.0211"/>
              <dgm:constr type="t" for="ch" forName="parent_text_2" refType="h" fact="0.4663"/>
              <dgm:constr type="w" for="ch" forName="parent_text_2" refType="w" fact="0.3478"/>
              <dgm:constr type="h" for="ch" forName="parent_text_2" refType="h" fact="0.105"/>
              <dgm:constr type="l" for="ch" forName="parent_text_4" refType="w" fact="0.0635"/>
              <dgm:constr type="t" for="ch" forName="parent_text_4" refType="h" fact="0.1618"/>
              <dgm:constr type="w" for="ch" forName="parent_text_4" refType="w" fact="0.3478"/>
              <dgm:constr type="h" for="ch" forName="parent_text_4" refType="h" fact="0.0944"/>
              <dgm:constr type="l" for="ch" forName="accent_4" refType="w" fact="0.2705"/>
              <dgm:constr type="t" for="ch" forName="accent_4" refType="h" fact="0"/>
              <dgm:constr type="w" for="ch" forName="accent_4" refType="w" fact="0.0258"/>
              <dgm:constr type="h" for="ch" forName="accent_4" refType="h" fact="0.025"/>
              <dgm:constr type="l" for="ch" forName="parent_text_5" refType="w" fact="0"/>
              <dgm:constr type="t" for="ch" forName="parent_text_5" refType="h" fact="0.0625"/>
              <dgm:constr type="w" for="ch" forName="parent_text_5" refType="w" fact="0.3478"/>
              <dgm:constr type="h" for="ch" forName="parent_text_5" refType="h" fact="0.0863"/>
              <dgm:constr type="l" for="ch" forName="parent_text_3" refType="w" fact="0.034"/>
              <dgm:constr type="t" for="ch" forName="parent_text_3" refType="h" fact="0.2993"/>
              <dgm:constr type="w" for="ch" forName="parent_text_3" refType="w" fact="0.3478"/>
              <dgm:constr type="h" for="ch" forName="parent_text_3" refType="h" fact="0.1365"/>
              <dgm:constr type="l" for="ch" forName="parent_text_6" refType="w" fact="0.635"/>
              <dgm:constr type="t" for="ch" forName="parent_text_6" refType="h" fact="0.6465"/>
              <dgm:constr type="w" for="ch" forName="parent_text_6" refType="w" fact="0.3478"/>
              <dgm:constr type="h" for="ch" forName="parent_text_6" refType="h" fact="0.1525"/>
              <dgm:constr type="l" for="ch" forName="accent_5" refType="w" fact="0.322"/>
              <dgm:constr type="t" for="ch" forName="accent_5" refType="h" fact="0.02"/>
              <dgm:constr type="w" for="ch" forName="accent_5" refType="w" fact="0.0515"/>
              <dgm:constr type="h" for="ch" forName="accent_5" refType="h" fact="0.05"/>
              <dgm:constr type="l" for="ch" forName="parent_text_7" refType="w" fact="0.49"/>
              <dgm:constr type="t" for="ch" forName="parent_text_7" refType="h" fact="0.81"/>
              <dgm:constr type="w" for="ch" forName="parent_text_7" refType="w" fact="0.3478"/>
              <dgm:constr type="h" for="ch" forName="parent_text_7" refType="h" fact="0.077"/>
              <dgm:constr type="l" for="ch" forName="parent_text_8" refType="w" fact="0.375"/>
              <dgm:constr type="t" for="ch" forName="parent_text_8" refType="h" fact="0.89"/>
              <dgm:constr type="w" for="ch" forName="parent_text_8" refType="w" fact="0.3478"/>
              <dgm:constr type="h" for="ch" forName="parent_text_8" refType="h" fact="0.11"/>
            </dgm:constrLst>
          </dgm:else>
        </dgm:choose>
      </dgm:else>
    </dgm:choose>
    <dgm:forEach name="wrapper" axis="self" ptType="parTrans">
      <dgm:forEach name="wrapper2" axis="self" ptType="sibTrans" st="2">
        <dgm:forEach name="imageAccentRepeat" axis="self">
          <dgm:layoutNode name="imageAccentRepeatNode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</dgm:forEach>
        <dgm:forEach name="imageRepeat" axis="self">
          <dgm:layoutNode name="imageRepeatNode" styleLbl="fgImgPlace1">
            <dgm:alg type="sp"/>
            <dgm:shape xmlns:r="http://schemas.openxmlformats.org/officeDocument/2006/relationships" type="ellipse" r:blip="" blipPhldr="1">
              <dgm:adjLst/>
            </dgm:shape>
            <dgm:presOf axis="self"/>
          </dgm:layoutNode>
        </dgm:forEach>
      </dgm:forEach>
    </dgm:forEach>
    <dgm:forEach name="Name34" axis="ch" ptType="node" cnt="1">
      <dgm:layoutNode name="parent_text_1" styleLbl="revTx">
        <dgm:varLst>
          <dgm:chMax val="0"/>
          <dgm:chPref val="0"/>
          <dgm:bulletEnabled val="1"/>
        </dgm:varLst>
        <dgm:choose name="Name35">
          <dgm:if name="Name36" func="var" arg="dir" op="equ" val="norm">
            <dgm:alg type="tx">
              <dgm:param type="parTxLTRAlign" val="r"/>
              <dgm:param type="shpTxLTRAlignCh" val="r"/>
              <dgm:param type="txAnchorVert" val="b"/>
              <dgm:param type="lnSpCh" val="15"/>
            </dgm:alg>
          </dgm:if>
          <dgm:else name="Name37">
            <dgm:alg type="tx">
              <dgm:param type="parTxLTRAlign" val="l"/>
              <dgm:param type="shpTxLTRAlignCh" val="l"/>
              <dgm:param type="txAnchorVert" val="b"/>
              <dgm:param type="lnSpCh" val="15"/>
            </dgm:alg>
          </dgm:else>
        </dgm:choose>
        <dgm:shape xmlns:r="http://schemas.openxmlformats.org/officeDocument/2006/relationships" type="rect" r:blip="" zOrderOff="99999">
          <dgm:adjLst/>
        </dgm:shape>
        <dgm:presOf axis="desOrSelf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01"/>
        </dgm:constrLst>
        <dgm:ruleLst>
          <dgm:rule type="primFontSz" val="5" fact="NaN" max="NaN"/>
        </dgm:ruleLst>
      </dgm:layoutNode>
      <dgm:layoutNode name="image_accent_1">
        <dgm:alg type="sp"/>
        <dgm:shape xmlns:r="http://schemas.openxmlformats.org/officeDocument/2006/relationships" r:blip="">
          <dgm:adjLst/>
        </dgm:shape>
        <dgm:presOf/>
        <dgm:constrLst/>
        <dgm:forEach name="Name38" ref="imageAccentRepeat"/>
      </dgm:layoutNode>
      <dgm:layoutNode name="accent_1" styleLbl="alignNode1">
        <dgm:alg type="sp"/>
        <dgm:shape xmlns:r="http://schemas.openxmlformats.org/officeDocument/2006/relationships" type="donut" r:blip="">
          <dgm:adjLst>
            <dgm:adj idx="1" val="0.0746"/>
          </dgm:adjLst>
        </dgm:shape>
        <dgm:presOf/>
      </dgm:layoutNode>
    </dgm:forEach>
    <dgm:forEach name="Name39" axis="ch" ptType="sibTrans" hideLastTrans="0" cnt="1">
      <dgm:layoutNode name="image_1">
        <dgm:alg type="sp"/>
        <dgm:shape xmlns:r="http://schemas.openxmlformats.org/officeDocument/2006/relationships" r:blip="">
          <dgm:adjLst/>
        </dgm:shape>
        <dgm:presOf/>
        <dgm:constrLst/>
        <dgm:forEach name="Name40" ref="imageRepeat"/>
      </dgm:layoutNode>
    </dgm:forEach>
    <dgm:forEach name="Name41" axis="ch" ptType="node" st="2" cnt="1">
      <dgm:layoutNode name="parent_text_2" styleLbl="revTx">
        <dgm:varLst>
          <dgm:chMax val="0"/>
          <dgm:chPref val="0"/>
          <dgm:bulletEnabled val="1"/>
        </dgm:varLst>
        <dgm:choose name="Name42">
          <dgm:if name="Name43" func="var" arg="dir" op="equ" val="norm">
            <dgm:alg type="tx">
              <dgm:param type="parTxLTRAlign" val="l"/>
              <dgm:param type="lnSpCh" val="15"/>
            </dgm:alg>
          </dgm:if>
          <dgm:else name="Name44">
            <dgm:alg type="tx">
              <dgm:param type="parTxLTRAlign" val="r"/>
              <dgm:param type="lnSpCh" val="15"/>
            </dgm:alg>
          </dgm:else>
        </dgm:choose>
        <dgm:shape xmlns:r="http://schemas.openxmlformats.org/officeDocument/2006/relationships" type="rect" r:blip="" zOrderOff="99999">
          <dgm:adjLst/>
        </dgm:shape>
        <dgm:presOf axis="desOrSelf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layoutNode name="image_accent_2">
        <dgm:alg type="sp"/>
        <dgm:shape xmlns:r="http://schemas.openxmlformats.org/officeDocument/2006/relationships" r:blip="">
          <dgm:adjLst/>
        </dgm:shape>
        <dgm:presOf/>
        <dgm:constrLst/>
        <dgm:forEach name="Name45" ref="imageAccentRepeat"/>
      </dgm:layoutNode>
    </dgm:forEach>
    <dgm:forEach name="Name46" axis="ch" ptType="sibTrans" hideLastTrans="0" st="2" cnt="1">
      <dgm:layoutNode name="image_2">
        <dgm:alg type="sp"/>
        <dgm:shape xmlns:r="http://schemas.openxmlformats.org/officeDocument/2006/relationships" r:blip="">
          <dgm:adjLst/>
        </dgm:shape>
        <dgm:presOf/>
        <dgm:constrLst/>
        <dgm:forEach name="Name47" ref="imageRepeat"/>
      </dgm:layoutNode>
    </dgm:forEach>
    <dgm:forEach name="Name48" axis="ch" ptType="node" st="3" cnt="1">
      <dgm:layoutNode name="image_accent_3">
        <dgm:alg type="sp"/>
        <dgm:shape xmlns:r="http://schemas.openxmlformats.org/officeDocument/2006/relationships" r:blip="">
          <dgm:adjLst/>
        </dgm:shape>
        <dgm:presOf/>
        <dgm:constrLst/>
        <dgm:forEach name="Name49" ref="imageAccentRepeat"/>
      </dgm:layoutNode>
      <dgm:layoutNode name="parent_text_3" styleLbl="revTx">
        <dgm:varLst>
          <dgm:chMax val="0"/>
          <dgm:chPref val="0"/>
          <dgm:bulletEnabled val="1"/>
        </dgm:varLst>
        <dgm:choose name="Name50">
          <dgm:if name="Name51" func="var" arg="dir" op="equ" val="norm">
            <dgm:alg type="tx">
              <dgm:param type="parTxLTRAlign" val="l"/>
              <dgm:param type="lnSpCh" val="15"/>
            </dgm:alg>
          </dgm:if>
          <dgm:else name="Name52">
            <dgm:alg type="tx">
              <dgm:param type="parTxLTRAlign" val="r"/>
              <dgm:param type="lnSpCh" val="15"/>
            </dgm:alg>
          </dgm:else>
        </dgm:choose>
        <dgm:shape xmlns:r="http://schemas.openxmlformats.org/officeDocument/2006/relationships" type="rect" r:blip="" zOrderOff="99999">
          <dgm:adjLst/>
        </dgm:shape>
        <dgm:presOf axis="desOrSelf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layoutNode name="accent_2" styleLbl="alignNode1">
        <dgm:alg type="sp"/>
        <dgm:shape xmlns:r="http://schemas.openxmlformats.org/officeDocument/2006/relationships" type="donut" r:blip="">
          <dgm:adjLst>
            <dgm:adj idx="1" val="0.0746"/>
          </dgm:adjLst>
        </dgm:shape>
        <dgm:presOf/>
      </dgm:layoutNode>
      <dgm:layoutNode name="accent_3" styleLbl="alignNode1">
        <dgm:alg type="sp"/>
        <dgm:shape xmlns:r="http://schemas.openxmlformats.org/officeDocument/2006/relationships" type="donut" r:blip="">
          <dgm:adjLst>
            <dgm:adj idx="1" val="0.0746"/>
          </dgm:adjLst>
        </dgm:shape>
        <dgm:presOf/>
      </dgm:layoutNode>
    </dgm:forEach>
    <dgm:forEach name="Name53" axis="ch" ptType="sibTrans" hideLastTrans="0" st="3" cnt="1">
      <dgm:layoutNode name="image_3">
        <dgm:alg type="sp"/>
        <dgm:shape xmlns:r="http://schemas.openxmlformats.org/officeDocument/2006/relationships" r:blip="">
          <dgm:adjLst/>
        </dgm:shape>
        <dgm:presOf/>
        <dgm:constrLst/>
        <dgm:forEach name="Name54" ref="imageRepeat"/>
      </dgm:layoutNode>
    </dgm:forEach>
    <dgm:forEach name="Name55" axis="ch" ptType="node" st="4" cnt="1">
      <dgm:layoutNode name="image_accent_4">
        <dgm:alg type="sp"/>
        <dgm:shape xmlns:r="http://schemas.openxmlformats.org/officeDocument/2006/relationships" r:blip="">
          <dgm:adjLst/>
        </dgm:shape>
        <dgm:presOf/>
        <dgm:constrLst/>
        <dgm:forEach name="Name56" ref="imageAccentRepeat"/>
      </dgm:layoutNode>
      <dgm:layoutNode name="parent_text_4" styleLbl="revTx">
        <dgm:varLst>
          <dgm:chMax val="0"/>
          <dgm:chPref val="0"/>
          <dgm:bulletEnabled val="1"/>
        </dgm:varLst>
        <dgm:choose name="Name57">
          <dgm:if name="Name58" func="var" arg="dir" op="equ" val="norm">
            <dgm:alg type="tx">
              <dgm:param type="parTxLTRAlign" val="l"/>
              <dgm:param type="lnSpCh" val="15"/>
            </dgm:alg>
          </dgm:if>
          <dgm:else name="Name59">
            <dgm:alg type="tx">
              <dgm:param type="parTxLTRAlign" val="r"/>
              <dgm:param type="lnSpCh" val="15"/>
            </dgm:alg>
          </dgm:else>
        </dgm:choose>
        <dgm:shape xmlns:r="http://schemas.openxmlformats.org/officeDocument/2006/relationships" type="rect" r:blip="" zOrderOff="99999">
          <dgm:adjLst/>
        </dgm:shape>
        <dgm:presOf axis="desOrSelf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layoutNode name="accent_4" styleLbl="alignNode1">
        <dgm:alg type="sp"/>
        <dgm:shape xmlns:r="http://schemas.openxmlformats.org/officeDocument/2006/relationships" type="donut" r:blip="">
          <dgm:adjLst>
            <dgm:adj idx="1" val="0.0746"/>
          </dgm:adjLst>
        </dgm:shape>
        <dgm:presOf/>
      </dgm:layoutNode>
    </dgm:forEach>
    <dgm:forEach name="Name60" axis="ch" ptType="sibTrans" hideLastTrans="0" st="4" cnt="1">
      <dgm:layoutNode name="image_4">
        <dgm:alg type="sp"/>
        <dgm:shape xmlns:r="http://schemas.openxmlformats.org/officeDocument/2006/relationships" r:blip="">
          <dgm:adjLst/>
        </dgm:shape>
        <dgm:presOf/>
        <dgm:constrLst/>
        <dgm:forEach name="Name61" ref="imageRepeat"/>
      </dgm:layoutNode>
    </dgm:forEach>
    <dgm:forEach name="Name62" axis="ch" ptType="node" st="5" cnt="1">
      <dgm:layoutNode name="image_accent_5">
        <dgm:alg type="sp"/>
        <dgm:shape xmlns:r="http://schemas.openxmlformats.org/officeDocument/2006/relationships" r:blip="">
          <dgm:adjLst/>
        </dgm:shape>
        <dgm:presOf/>
        <dgm:constrLst/>
        <dgm:forEach name="Name63" ref="imageAccentRepeat"/>
      </dgm:layoutNode>
      <dgm:layoutNode name="parent_text_5" styleLbl="revTx">
        <dgm:varLst>
          <dgm:chMax val="0"/>
          <dgm:chPref val="0"/>
          <dgm:bulletEnabled val="1"/>
        </dgm:varLst>
        <dgm:choose name="Name64">
          <dgm:if name="Name65" func="var" arg="dir" op="equ" val="norm">
            <dgm:alg type="tx">
              <dgm:param type="parTxLTRAlign" val="l"/>
              <dgm:param type="lnSpCh" val="15"/>
            </dgm:alg>
          </dgm:if>
          <dgm:else name="Name66">
            <dgm:alg type="tx">
              <dgm:param type="parTxLTRAlign" val="r"/>
              <dgm:param type="lnSpCh" val="15"/>
            </dgm:alg>
          </dgm:else>
        </dgm:choose>
        <dgm:shape xmlns:r="http://schemas.openxmlformats.org/officeDocument/2006/relationships" type="rect" r:blip="" zOrderOff="99999">
          <dgm:adjLst/>
        </dgm:shape>
        <dgm:presOf axis="desOrSelf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67" axis="ch" ptType="sibTrans" hideLastTrans="0" st="5" cnt="1">
      <dgm:layoutNode name="image_5">
        <dgm:alg type="sp"/>
        <dgm:shape xmlns:r="http://schemas.openxmlformats.org/officeDocument/2006/relationships" r:blip="">
          <dgm:adjLst/>
        </dgm:shape>
        <dgm:presOf/>
        <dgm:constrLst/>
        <dgm:forEach name="Name68" ref="imageRepeat"/>
      </dgm:layoutNode>
    </dgm:forEach>
    <dgm:forEach name="Name69" axis="ch" ptType="node" st="6" cnt="1">
      <dgm:layoutNode name="parent_text_6" styleLbl="revTx">
        <dgm:varLst>
          <dgm:chMax val="0"/>
          <dgm:chPref val="0"/>
          <dgm:bulletEnabled val="1"/>
        </dgm:varLst>
        <dgm:choose name="Name70">
          <dgm:if name="Name71" func="var" arg="dir" op="equ" val="norm">
            <dgm:alg type="tx">
              <dgm:param type="parTxLTRAlign" val="r"/>
              <dgm:param type="shpTxLTRAlignCh" val="r"/>
              <dgm:param type="lnSpCh" val="15"/>
            </dgm:alg>
          </dgm:if>
          <dgm:else name="Name72">
            <dgm:alg type="tx">
              <dgm:param type="parTxLTRAlign" val="l"/>
              <dgm:param type="shpTxLTRAlignCh" val="l"/>
              <dgm:param type="lnSpCh" val="15"/>
            </dgm:alg>
          </dgm:else>
        </dgm:choose>
        <dgm:shape xmlns:r="http://schemas.openxmlformats.org/officeDocument/2006/relationships" type="rect" r:blip="" zOrderOff="99999">
          <dgm:adjLst/>
        </dgm:shape>
        <dgm:presOf axis="desOrSelf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layoutNode name="image_accent_6">
        <dgm:alg type="sp"/>
        <dgm:shape xmlns:r="http://schemas.openxmlformats.org/officeDocument/2006/relationships" r:blip="">
          <dgm:adjLst/>
        </dgm:shape>
        <dgm:presOf/>
        <dgm:constrLst/>
        <dgm:forEach name="Name73" ref="imageAccentRepeat"/>
      </dgm:layoutNode>
      <dgm:layoutNode name="accent_5" styleLbl="alignNode1">
        <dgm:alg type="sp"/>
        <dgm:shape xmlns:r="http://schemas.openxmlformats.org/officeDocument/2006/relationships" type="donut" r:blip="">
          <dgm:adjLst>
            <dgm:adj idx="1" val="0.0746"/>
          </dgm:adjLst>
        </dgm:shape>
        <dgm:presOf/>
      </dgm:layoutNode>
    </dgm:forEach>
    <dgm:forEach name="Name74" axis="ch" ptType="sibTrans" hideLastTrans="0" st="6" cnt="1">
      <dgm:layoutNode name="image_6">
        <dgm:alg type="sp"/>
        <dgm:shape xmlns:r="http://schemas.openxmlformats.org/officeDocument/2006/relationships" r:blip="">
          <dgm:adjLst/>
        </dgm:shape>
        <dgm:presOf/>
        <dgm:constrLst/>
        <dgm:forEach name="Name75" ref="imageRepeat"/>
      </dgm:layoutNode>
    </dgm:forEach>
    <dgm:forEach name="Name76" axis="ch" ptType="node" st="7" cnt="1">
      <dgm:layoutNode name="parent_text_7" styleLbl="revTx">
        <dgm:varLst>
          <dgm:chMax val="0"/>
          <dgm:chPref val="0"/>
          <dgm:bulletEnabled val="1"/>
        </dgm:varLst>
        <dgm:choose name="Name77">
          <dgm:if name="Name78" func="var" arg="dir" op="equ" val="norm">
            <dgm:alg type="tx">
              <dgm:param type="parTxLTRAlign" val="r"/>
              <dgm:param type="shpTxLTRAlignCh" val="r"/>
              <dgm:param type="txAnchorVert" val="t"/>
              <dgm:param type="lnSpCh" val="15"/>
            </dgm:alg>
          </dgm:if>
          <dgm:else name="Name79">
            <dgm:alg type="tx">
              <dgm:param type="parTxLTRAlign" val="l"/>
              <dgm:param type="shpTxLTRAlignCh" val="l"/>
              <dgm:param type="txAnchorVert" val="t"/>
              <dgm:param type="lnSpCh" val="15"/>
            </dgm:alg>
          </dgm:else>
        </dgm:choose>
        <dgm:shape xmlns:r="http://schemas.openxmlformats.org/officeDocument/2006/relationships" type="rect" r:blip="" zOrderOff="99999">
          <dgm:adjLst/>
        </dgm:shape>
        <dgm:presOf axis="desOrSelf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layoutNode name="image_accent_7">
        <dgm:alg type="sp"/>
        <dgm:shape xmlns:r="http://schemas.openxmlformats.org/officeDocument/2006/relationships" r:blip="">
          <dgm:adjLst/>
        </dgm:shape>
        <dgm:presOf/>
        <dgm:constrLst/>
        <dgm:forEach name="Name80" ref="imageAccentRepeat"/>
      </dgm:layoutNode>
    </dgm:forEach>
    <dgm:forEach name="Name81" axis="ch" ptType="sibTrans" hideLastTrans="0" st="7" cnt="1">
      <dgm:layoutNode name="image_7">
        <dgm:alg type="sp"/>
        <dgm:shape xmlns:r="http://schemas.openxmlformats.org/officeDocument/2006/relationships" r:blip="">
          <dgm:adjLst/>
        </dgm:shape>
        <dgm:presOf/>
        <dgm:constrLst/>
        <dgm:forEach name="Name82" ref="imageRepeat"/>
      </dgm:layoutNode>
    </dgm:forEach>
    <dgm:forEach name="Name83" axis="ch" ptType="node" st="8" cnt="1">
      <dgm:layoutNode name="parent_text_8" styleLbl="revTx">
        <dgm:varLst>
          <dgm:chMax val="0"/>
          <dgm:chPref val="0"/>
          <dgm:bulletEnabled val="1"/>
        </dgm:varLst>
        <dgm:choose name="Name84">
          <dgm:if name="Name85" func="var" arg="dir" op="equ" val="norm">
            <dgm:alg type="tx">
              <dgm:param type="parTxLTRAlign" val="r"/>
              <dgm:param type="shpTxLTRAlignCh" val="r"/>
              <dgm:param type="txAnchorVert" val="t"/>
              <dgm:param type="lnSpCh" val="15"/>
            </dgm:alg>
          </dgm:if>
          <dgm:else name="Name86">
            <dgm:alg type="tx">
              <dgm:param type="parTxLTRAlign" val="l"/>
              <dgm:param type="shpTxLTRAlignCh" val="l"/>
              <dgm:param type="txAnchorVert" val="t"/>
              <dgm:param type="lnSpCh" val="15"/>
            </dgm:alg>
          </dgm:else>
        </dgm:choose>
        <dgm:shape xmlns:r="http://schemas.openxmlformats.org/officeDocument/2006/relationships" type="rect" r:blip="" zOrderOff="99999">
          <dgm:adjLst/>
        </dgm:shape>
        <dgm:presOf axis="desOrSelf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layoutNode name="image_accent_8">
        <dgm:alg type="sp"/>
        <dgm:shape xmlns:r="http://schemas.openxmlformats.org/officeDocument/2006/relationships" r:blip="">
          <dgm:adjLst/>
        </dgm:shape>
        <dgm:presOf/>
        <dgm:constrLst/>
        <dgm:forEach name="Name87" ref="imageAccentRepeat"/>
      </dgm:layoutNode>
    </dgm:forEach>
    <dgm:forEach name="Name88" axis="ch" ptType="sibTrans" hideLastTrans="0" st="8" cnt="1">
      <dgm:layoutNode name="image_8">
        <dgm:alg type="sp"/>
        <dgm:shape xmlns:r="http://schemas.openxmlformats.org/officeDocument/2006/relationships" r:blip="">
          <dgm:adjLst/>
        </dgm:shape>
        <dgm:presOf/>
        <dgm:constrLst/>
        <dgm:forEach name="Name89" ref="imageRepeat"/>
      </dgm:layoutNode>
    </dgm:forEach>
  </dgm:layoutNode>
</dgm:layoutDef>
</file>

<file path=ppt/diagrams/layout14.xml><?xml version="1.0" encoding="utf-8"?>
<dgm:layoutDef xmlns:dgm="http://schemas.openxmlformats.org/drawingml/2006/diagram" xmlns:a="http://schemas.openxmlformats.org/drawingml/2006/main" uniqueId="urn:microsoft.com/office/officeart/2008/layout/AlternatingPictureBlocks">
  <dgm:title val=""/>
  <dgm:desc val=""/>
  <dgm:catLst>
    <dgm:cat type="picture" pri="15000"/>
    <dgm:cat type="pictureconvert" pri="15000"/>
    <dgm:cat type="list" pri="135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ch" forName="comp" refType="w"/>
      <dgm:constr type="h" for="ch" forName="comp" refType="h"/>
      <dgm:constr type="h" for="ch" forName="sibTrans" refType="w" refFor="ch" refForName="comp" op="equ" fact="0.05"/>
    </dgm:constrLst>
    <dgm:ruleLst/>
    <dgm:forEach name="Name0" axis="ch" ptType="node">
      <dgm:layoutNode name="comp" styleLbl="node1">
        <dgm:alg type="composite">
          <dgm:param type="ar" val="3.30"/>
        </dgm:alg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hoose name="Name4">
              <dgm:if name="Name5" axis="desOrSelf" ptType="node" func="posOdd" op="equ" val="1">
                <dgm:constrLst>
                  <dgm:constr type="l" for="ch" forName="rect1" refType="w" fact="0"/>
                  <dgm:constr type="t" for="ch" forName="rect1" refType="h" fact="0"/>
                  <dgm:constr type="w" for="ch" forName="rect1" refType="w" fact="0.3"/>
                  <dgm:constr type="h" for="ch" forName="rect1" refType="h"/>
                  <dgm:constr type="l" for="ch" forName="rect2" refType="w" fact="0.33"/>
                  <dgm:constr type="t" for="ch" forName="rect2" refType="h" fact="0"/>
                  <dgm:constr type="w" for="ch" forName="rect2" refType="w" fact="0.67"/>
                  <dgm:constr type="h" for="ch" forName="rect2" refType="h"/>
                </dgm:constrLst>
              </dgm:if>
              <dgm:else name="Name6">
                <dgm:constrLst>
                  <dgm:constr type="l" for="ch" forName="rect1" refType="w" fact="0.7"/>
                  <dgm:constr type="t" for="ch" forName="rect1" refType="h" fact="0"/>
                  <dgm:constr type="w" for="ch" forName="rect1" refType="w" fact="0.3"/>
                  <dgm:constr type="h" for="ch" forName="rect1" refType="h"/>
                  <dgm:constr type="l" for="ch" forName="rect2" refType="w" fact="0"/>
                  <dgm:constr type="t" for="ch" forName="rect2" refType="h" fact="0"/>
                  <dgm:constr type="w" for="ch" forName="rect2" refType="w" fact="0.67"/>
                  <dgm:constr type="h" for="ch" forName="rect2" refType="h"/>
                </dgm:constrLst>
              </dgm:else>
            </dgm:choose>
          </dgm:if>
          <dgm:else name="Name3">
            <dgm:choose name="Name7">
              <dgm:if name="Name8" axis="desOrSelf" ptType="node" func="posOdd" op="equ" val="1">
                <dgm:constrLst>
                  <dgm:constr type="l" for="ch" forName="rect1" refType="w" fact="0.7"/>
                  <dgm:constr type="t" for="ch" forName="rect1" refType="h" fact="0"/>
                  <dgm:constr type="w" for="ch" forName="rect1" refType="w" fact="0.3"/>
                  <dgm:constr type="h" for="ch" forName="rect1" refType="h"/>
                  <dgm:constr type="l" for="ch" forName="rect2" refType="w" fact="0"/>
                  <dgm:constr type="t" for="ch" forName="rect2" refType="h" fact="0"/>
                  <dgm:constr type="w" for="ch" forName="rect2" refType="w" fact="0.67"/>
                  <dgm:constr type="h" for="ch" forName="rect2" refType="h"/>
                </dgm:constrLst>
              </dgm:if>
              <dgm:else name="Name9">
                <dgm:constrLst>
                  <dgm:constr type="l" for="ch" forName="rect1" refType="w" fact="0"/>
                  <dgm:constr type="t" for="ch" forName="rect1" refType="h" fact="0"/>
                  <dgm:constr type="w" for="ch" forName="rect1" refType="w" fact="0.3"/>
                  <dgm:constr type="h" for="ch" forName="rect1" refType="h"/>
                  <dgm:constr type="l" for="ch" forName="rect2" refType="w" fact="0.33"/>
                  <dgm:constr type="t" for="ch" forName="rect2" refType="h" fact="0"/>
                  <dgm:constr type="w" for="ch" forName="rect2" refType="w" fact="0.67"/>
                  <dgm:constr type="h" for="ch" forName="rect2" refType="h"/>
                </dgm:constrLst>
              </dgm:else>
            </dgm:choose>
          </dgm:else>
        </dgm:choose>
        <dgm:ruleLst/>
        <dgm:layoutNode name="rect2" styleLbl="node1">
          <dgm:varLst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rect1" styleLbl="lnNode1">
          <dgm:alg type="sp"/>
          <dgm:shape xmlns:r="http://schemas.openxmlformats.org/officeDocument/2006/relationships" type="rect" r:blip="" blipPhldr="1">
            <dgm:adjLst/>
          </dgm:shape>
          <dgm:presOf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15.xml><?xml version="1.0" encoding="utf-8"?>
<dgm:layoutDef xmlns:dgm="http://schemas.openxmlformats.org/drawingml/2006/diagram" xmlns:a="http://schemas.openxmlformats.org/drawingml/2006/main" uniqueId="urn:microsoft.com/office/officeart/2008/layout/AlternatingPictureCircles">
  <dgm:title val=""/>
  <dgm:desc val=""/>
  <dgm:catLst>
    <dgm:cat type="picture" pri="17000"/>
    <dgm:cat type="pictureconvert" pri="17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40" srcId="0" destId="10" srcOrd="0" destOrd="0"/>
        <dgm:cxn modelId="5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  <dgm:cxn modelId="70" srcId="0" destId="40" srcOrd="3" destOrd="0"/>
      </dgm:cxnLst>
      <dgm:bg/>
      <dgm:whole/>
    </dgm:dataModel>
  </dgm:clrData>
  <dgm:layoutNode name="Name0">
    <dgm:varLst>
      <dgm:chMax/>
      <dgm:chPref/>
      <dgm:dir/>
    </dgm:varLst>
    <dgm:alg type="lin">
      <dgm:param type="linDir" val="fromT"/>
      <dgm:param type="fallback" val="2D"/>
      <dgm:param type="horzAlign" val="ctr"/>
      <dgm:param type="nodeVertAlign" val="t"/>
    </dgm:alg>
    <dgm:shape xmlns:r="http://schemas.openxmlformats.org/officeDocument/2006/relationships" r:blip="">
      <dgm:adjLst/>
    </dgm:shape>
    <dgm:choose name="Name1">
      <dgm:if name="Name2" axis="ch" ptType="node" func="cnt" op="gte" val="2">
        <dgm:constrLst>
          <dgm:constr type="primFontSz" for="des" ptType="node" op="equ" val="65"/>
          <dgm:constr type="w" for="ch" forName="composite" refType="h" refFor="ch" refForName="composite" fact="2.9499"/>
          <dgm:constr type="h" for="ch" forName="composite" refType="h"/>
          <dgm:constr type="h" for="ch" forName="ConnectorComposite" refType="w" refFor="ch" refForName="composite" op="equ" fact="0.1685"/>
          <dgm:constr type="w" for="ch" forName="ConnectorComposite" refType="h" refFor="ch" refForName="ConnectorComposite" op="equ"/>
        </dgm:constrLst>
      </dgm:if>
      <dgm:else name="Name3">
        <dgm:constrLst>
          <dgm:constr type="primFontSz" for="des" ptType="node" op="equ" val="65"/>
          <dgm:constr type="w" for="ch" forName="composite" refType="h" refFor="ch" refForName="composite" fact="1.9752"/>
          <dgm:constr type="h" for="ch" forName="composite" refType="h"/>
          <dgm:constr type="h" for="ch" forName="ConnectorComposite" refType="w" refFor="ch" refForName="composite" op="equ" fact="0.1685"/>
          <dgm:constr type="w" for="ch" forName="ConnectorComposite" refType="h" refFor="ch" refForName="ConnectorComposite" op="equ"/>
        </dgm:constrLst>
      </dgm:else>
    </dgm:choose>
    <dgm:forEach name="nodesForEach" axis="ch" ptType="node">
      <dgm:layoutNode name="composite">
        <dgm:alg type="composite"/>
        <dgm:shape xmlns:r="http://schemas.openxmlformats.org/officeDocument/2006/relationships" r:blip="">
          <dgm:adjLst/>
        </dgm:shape>
        <dgm:choose name="Name4">
          <dgm:if name="Name5" axis="precedSib" ptType="sibTrans" func="cnt" op="lte" val="0">
            <dgm:choose name="Name6">
              <dgm:if name="Name7" axis="followSib" ptType="sibTrans" func="cnt" op="lte" val="0">
                <dgm:choose name="Name8">
                  <dgm:if name="Name9" func="var" arg="dir" op="equ" val="norm">
                    <dgm:constrLst>
                      <dgm:constr type="l" for="ch" forName="Accent" refType="w" fact="0.4937"/>
                      <dgm:constr type="t" for="ch" forName="Accent" refType="h" fact="0"/>
                      <dgm:constr type="h" for="ch" forName="Accent" refType="w" refFor="ch" refForName="Accent"/>
                      <dgm:constr type="w" for="ch" forName="Accent" refType="w" fact="0.5063"/>
                      <dgm:constr type="l" for="ch" forName="Parent" refType="w" fact="0.5494"/>
                      <dgm:constr type="t" for="ch" forName="Parent" refType="h" fact="0.11"/>
                      <dgm:constr type="h" for="ch" forName="Parent" refType="w" refFor="ch" refForName="Parent"/>
                      <dgm:constr type="w" for="ch" forName="Parent" refType="w" fact="0.3949"/>
                      <dgm:constr type="l" for="ch" forName="Image" refType="w" fact="0"/>
                      <dgm:constr type="t" for="ch" forName="Image" refType="h" fact="0.035"/>
                      <dgm:constr type="h" for="ch" forName="Image" refType="h" fact="0.93"/>
                      <dgm:constr type="w" for="ch" forName="Image" refType="w" fact="0.6227"/>
                    </dgm:constrLst>
                  </dgm:if>
                  <dgm:else name="Name10">
                    <dgm:constrLst>
                      <dgm:constr type="l" for="ch" forName="Accent" refType="w" fact="0"/>
                      <dgm:constr type="t" for="ch" forName="Accent" refType="h" fact="0"/>
                      <dgm:constr type="h" for="ch" forName="Accent" refType="w" refFor="ch" refForName="Accent"/>
                      <dgm:constr type="w" for="ch" forName="Accent" refType="w" fact="0.5063"/>
                      <dgm:constr type="l" for="ch" forName="Parent" refType="w" fact="0.0557"/>
                      <dgm:constr type="t" for="ch" forName="Parent" refType="h" fact="0.11"/>
                      <dgm:constr type="h" for="ch" forName="Parent" refType="w" refFor="ch" refForName="Parent"/>
                      <dgm:constr type="w" for="ch" forName="Parent" refType="w" fact="0.3949"/>
                      <dgm:constr type="l" for="ch" forName="Image" refType="w" fact="0.3773"/>
                      <dgm:constr type="t" for="ch" forName="Image" refType="h" fact="0.035"/>
                      <dgm:constr type="h" for="ch" forName="Image" refType="h" fact="0.93"/>
                      <dgm:constr type="w" for="ch" forName="Image" refType="w" fact="0.6227"/>
                    </dgm:constrLst>
                  </dgm:else>
                </dgm:choose>
              </dgm:if>
              <dgm:else name="Name11">
                <dgm:choose name="Name12">
                  <dgm:if name="Name13" func="var" arg="dir" op="equ" val="norm">
                    <dgm:choose name="Name14">
                      <dgm:if name="Name15" axis="self" ptType="node" func="posOdd" op="equ" val="1">
                        <dgm:constrLst>
                          <dgm:constr type="l" for="ch" forName="Accent" refType="w" fact="0.3305"/>
                          <dgm:constr type="t" for="ch" forName="Accent" refType="w" fact="0"/>
                          <dgm:constr type="h" for="ch" forName="Accent" refType="w" refFor="ch" refForName="Accent"/>
                          <dgm:constr type="w" for="ch" forName="Accent" refType="w" fact="0.339"/>
                          <dgm:constr type="l" for="ch" forName="Parent" refType="w" fact="0.3678"/>
                          <dgm:constr type="t" for="ch" forName="Parent" refType="w" fact="0.0373"/>
                          <dgm:constr type="h" for="ch" forName="Parent" refType="w" refFor="ch" refForName="Parent"/>
                          <dgm:constr type="w" for="ch" forName="Parent" refType="w" fact="0.2644"/>
                          <dgm:constr type="l" for="ch" forName="Image" refType="w" fact="0"/>
                          <dgm:constr type="t" for="ch" forName="Image" refType="h" fact="0.035"/>
                          <dgm:constr type="h" for="ch" forName="Image" refType="h" fact="0.93"/>
                          <dgm:constr type="w" for="ch" forName="Image" refType="w" fact="0.4169"/>
                          <dgm:constr type="r" for="ch" forName="Space" refType="w"/>
                          <dgm:constr type="t" for="ch" forName="Space" refType="h" fact="0"/>
                          <dgm:constr type="h" for="ch" forName="Space" refType="h"/>
                          <dgm:constr type="w" for="ch" forName="Space" refType="w" fact="0.3305"/>
                        </dgm:constrLst>
                      </dgm:if>
                      <dgm:else name="Name16">
                        <dgm:constrLst>
                          <dgm:constr type="l" for="ch" forName="Accent" refType="w" fact="0.3305"/>
                          <dgm:constr type="t" for="ch" forName="Accent" refType="w" fact="0"/>
                          <dgm:constr type="h" for="ch" forName="Accent" refType="w" refFor="ch" refForName="Accent"/>
                          <dgm:constr type="w" for="ch" forName="Accent" refType="w" fact="0.339"/>
                          <dgm:constr type="l" for="ch" forName="Parent" refType="w" fact="0.3678"/>
                          <dgm:constr type="t" for="ch" forName="Parent" refType="w" fact="0.0373"/>
                          <dgm:constr type="h" for="ch" forName="Parent" refType="w" refFor="ch" refForName="Parent"/>
                          <dgm:constr type="w" for="ch" forName="Parent" refType="w" fact="0.2644"/>
                          <dgm:constr type="r" for="ch" forName="Image" refType="w"/>
                          <dgm:constr type="t" for="ch" forName="Image" refType="h" fact="0.035"/>
                          <dgm:constr type="h" for="ch" forName="Image" refType="h" fact="0.93"/>
                          <dgm:constr type="w" for="ch" forName="Image" refType="w" fact="0.4169"/>
                          <dgm:constr type="l" for="ch" forName="Space" refType="w" fact="0"/>
                          <dgm:constr type="t" for="ch" forName="Space" refType="h" fact="0"/>
                          <dgm:constr type="h" for="ch" forName="Space" refType="h"/>
                          <dgm:constr type="w" for="ch" forName="Space" refType="w" fact="0.3305"/>
                        </dgm:constrLst>
                      </dgm:else>
                    </dgm:choose>
                  </dgm:if>
                  <dgm:else name="Name17">
                    <dgm:choose name="Name18">
                      <dgm:if name="Name19" axis="self" ptType="node" func="posOdd" op="equ" val="1">
                        <dgm:constrLst>
                          <dgm:constr type="l" for="ch" forName="Accent" refType="w" fact="0.3305"/>
                          <dgm:constr type="t" for="ch" forName="Accent" refType="w" fact="0"/>
                          <dgm:constr type="h" for="ch" forName="Accent" refType="w" refFor="ch" refForName="Accent"/>
                          <dgm:constr type="w" for="ch" forName="Accent" refType="w" fact="0.339"/>
                          <dgm:constr type="l" for="ch" forName="Parent" refType="w" fact="0.3678"/>
                          <dgm:constr type="t" for="ch" forName="Parent" refType="w" fact="0.0373"/>
                          <dgm:constr type="h" for="ch" forName="Parent" refType="w" refFor="ch" refForName="Parent"/>
                          <dgm:constr type="w" for="ch" forName="Parent" refType="w" fact="0.2644"/>
                          <dgm:constr type="r" for="ch" forName="Image" refType="w"/>
                          <dgm:constr type="t" for="ch" forName="Image" refType="h" fact="0.035"/>
                          <dgm:constr type="h" for="ch" forName="Image" refType="h" fact="0.93"/>
                          <dgm:constr type="w" for="ch" forName="Image" refType="w" fact="0.4169"/>
                          <dgm:constr type="l" for="ch" forName="Space" refType="w" fact="0"/>
                          <dgm:constr type="t" for="ch" forName="Space" refType="h" fact="0"/>
                          <dgm:constr type="h" for="ch" forName="Space" refType="h"/>
                          <dgm:constr type="w" for="ch" forName="Space" refType="w" fact="0.3305"/>
                        </dgm:constrLst>
                      </dgm:if>
                      <dgm:else name="Name20">
                        <dgm:constrLst>
                          <dgm:constr type="l" for="ch" forName="Accent" refType="w" fact="0.3305"/>
                          <dgm:constr type="t" for="ch" forName="Accent" refType="w" fact="0"/>
                          <dgm:constr type="h" for="ch" forName="Accent" refType="w" refFor="ch" refForName="Accent"/>
                          <dgm:constr type="w" for="ch" forName="Accent" refType="w" fact="0.339"/>
                          <dgm:constr type="l" for="ch" forName="Parent" refType="w" fact="0.3678"/>
                          <dgm:constr type="t" for="ch" forName="Parent" refType="w" fact="0.0373"/>
                          <dgm:constr type="h" for="ch" forName="Parent" refType="w" refFor="ch" refForName="Parent"/>
                          <dgm:constr type="w" for="ch" forName="Parent" refType="w" fact="0.2644"/>
                          <dgm:constr type="l" for="ch" forName="Image" refType="w" fact="0"/>
                          <dgm:constr type="t" for="ch" forName="Image" refType="h" fact="0.035"/>
                          <dgm:constr type="h" for="ch" forName="Image" refType="h" fact="0.93"/>
                          <dgm:constr type="w" for="ch" forName="Image" refType="w" fact="0.4169"/>
                          <dgm:constr type="r" for="ch" forName="Space" refType="w"/>
                          <dgm:constr type="t" for="ch" forName="Space" refType="h" fact="0"/>
                          <dgm:constr type="h" for="ch" forName="Space" refType="h"/>
                          <dgm:constr type="w" for="ch" forName="Space" refType="w" fact="0.3305"/>
                        </dgm:constrLst>
                      </dgm:else>
                    </dgm:choose>
                  </dgm:else>
                </dgm:choose>
              </dgm:else>
            </dgm:choose>
          </dgm:if>
          <dgm:else name="Name21">
            <dgm:choose name="Name22">
              <dgm:if name="Name23" func="var" arg="dir" op="equ" val="norm">
                <dgm:choose name="Name24">
                  <dgm:if name="Name25" axis="self" ptType="node" func="posOdd" op="equ" val="1">
                    <dgm:constrLst>
                      <dgm:constr type="l" for="ch" forName="Accent" refType="w" fact="0.3305"/>
                      <dgm:constr type="t" for="ch" forName="Accent" refType="w" fact="0"/>
                      <dgm:constr type="h" for="ch" forName="Accent" refType="w" refFor="ch" refForName="Accent"/>
                      <dgm:constr type="w" for="ch" forName="Accent" refType="w" fact="0.339"/>
                      <dgm:constr type="l" for="ch" forName="Parent" refType="w" fact="0.3678"/>
                      <dgm:constr type="t" for="ch" forName="Parent" refType="w" fact="0.0373"/>
                      <dgm:constr type="h" for="ch" forName="Parent" refType="w" refFor="ch" refForName="Parent"/>
                      <dgm:constr type="w" for="ch" forName="Parent" refType="w" fact="0.2644"/>
                      <dgm:constr type="l" for="ch" forName="Image" refType="w" fact="0"/>
                      <dgm:constr type="t" for="ch" forName="Image" refType="h" fact="0.035"/>
                      <dgm:constr type="h" for="ch" forName="Image" refType="h" fact="0.93"/>
                      <dgm:constr type="w" for="ch" forName="Image" refType="w" fact="0.4169"/>
                      <dgm:constr type="r" for="ch" forName="Space" refType="w"/>
                      <dgm:constr type="t" for="ch" forName="Space" refType="h" fact="0"/>
                      <dgm:constr type="h" for="ch" forName="Space" refType="h"/>
                      <dgm:constr type="w" for="ch" forName="Space" refType="w" fact="0.3305"/>
                    </dgm:constrLst>
                  </dgm:if>
                  <dgm:else name="Name26">
                    <dgm:constrLst>
                      <dgm:constr type="l" for="ch" forName="Accent" refType="w" fact="0.3305"/>
                      <dgm:constr type="t" for="ch" forName="Accent" refType="w" fact="0"/>
                      <dgm:constr type="h" for="ch" forName="Accent" refType="w" refFor="ch" refForName="Accent"/>
                      <dgm:constr type="w" for="ch" forName="Accent" refType="w" fact="0.339"/>
                      <dgm:constr type="l" for="ch" forName="Parent" refType="w" fact="0.3678"/>
                      <dgm:constr type="t" for="ch" forName="Parent" refType="w" fact="0.0373"/>
                      <dgm:constr type="h" for="ch" forName="Parent" refType="w" refFor="ch" refForName="Parent"/>
                      <dgm:constr type="w" for="ch" forName="Parent" refType="w" fact="0.2644"/>
                      <dgm:constr type="r" for="ch" forName="Image" refType="w"/>
                      <dgm:constr type="t" for="ch" forName="Image" refType="h" fact="0.035"/>
                      <dgm:constr type="h" for="ch" forName="Image" refType="h" fact="0.93"/>
                      <dgm:constr type="w" for="ch" forName="Image" refType="w" fact="0.4169"/>
                      <dgm:constr type="l" for="ch" forName="Space" refType="w" fact="0"/>
                      <dgm:constr type="t" for="ch" forName="Space" refType="h" fact="0"/>
                      <dgm:constr type="h" for="ch" forName="Space" refType="h"/>
                      <dgm:constr type="w" for="ch" forName="Space" refType="w" fact="0.3305"/>
                    </dgm:constrLst>
                  </dgm:else>
                </dgm:choose>
              </dgm:if>
              <dgm:else name="Name27">
                <dgm:choose name="Name28">
                  <dgm:if name="Name29" axis="self" ptType="node" func="posOdd" op="equ" val="1">
                    <dgm:constrLst>
                      <dgm:constr type="l" for="ch" forName="Accent" refType="w" fact="0.3305"/>
                      <dgm:constr type="t" for="ch" forName="Accent" refType="w" fact="0"/>
                      <dgm:constr type="h" for="ch" forName="Accent" refType="w" refFor="ch" refForName="Accent"/>
                      <dgm:constr type="w" for="ch" forName="Accent" refType="w" fact="0.339"/>
                      <dgm:constr type="l" for="ch" forName="Parent" refType="w" fact="0.3678"/>
                      <dgm:constr type="t" for="ch" forName="Parent" refType="w" fact="0.0373"/>
                      <dgm:constr type="h" for="ch" forName="Parent" refType="w" refFor="ch" refForName="Parent"/>
                      <dgm:constr type="w" for="ch" forName="Parent" refType="w" fact="0.2644"/>
                      <dgm:constr type="r" for="ch" forName="Image" refType="w"/>
                      <dgm:constr type="t" for="ch" forName="Image" refType="h" fact="0.035"/>
                      <dgm:constr type="h" for="ch" forName="Image" refType="h" fact="0.93"/>
                      <dgm:constr type="w" for="ch" forName="Image" refType="w" fact="0.4169"/>
                      <dgm:constr type="l" for="ch" forName="Space" refType="w" fact="0"/>
                      <dgm:constr type="t" for="ch" forName="Space" refType="h" fact="0"/>
                      <dgm:constr type="h" for="ch" forName="Space" refType="h"/>
                      <dgm:constr type="w" for="ch" forName="Space" refType="w" fact="0.3305"/>
                    </dgm:constrLst>
                  </dgm:if>
                  <dgm:else name="Name30">
                    <dgm:constrLst>
                      <dgm:constr type="l" for="ch" forName="Accent" refType="w" fact="0.3305"/>
                      <dgm:constr type="t" for="ch" forName="Accent" refType="w" fact="0"/>
                      <dgm:constr type="h" for="ch" forName="Accent" refType="w" refFor="ch" refForName="Accent"/>
                      <dgm:constr type="w" for="ch" forName="Accent" refType="w" fact="0.339"/>
                      <dgm:constr type="l" for="ch" forName="Parent" refType="w" fact="0.3678"/>
                      <dgm:constr type="t" for="ch" forName="Parent" refType="w" fact="0.0373"/>
                      <dgm:constr type="h" for="ch" forName="Parent" refType="w" refFor="ch" refForName="Parent"/>
                      <dgm:constr type="w" for="ch" forName="Parent" refType="w" fact="0.2644"/>
                      <dgm:constr type="l" for="ch" forName="Image" refType="w" fact="0"/>
                      <dgm:constr type="t" for="ch" forName="Image" refType="h" fact="0.035"/>
                      <dgm:constr type="h" for="ch" forName="Image" refType="h" fact="0.93"/>
                      <dgm:constr type="w" for="ch" forName="Image" refType="w" fact="0.4169"/>
                      <dgm:constr type="r" for="ch" forName="Space" refType="w"/>
                      <dgm:constr type="t" for="ch" forName="Space" refType="h" fact="0"/>
                      <dgm:constr type="h" for="ch" forName="Space" refType="h"/>
                      <dgm:constr type="w" for="ch" forName="Space" refType="w" fact="0.3305"/>
                    </dgm:constrLst>
                  </dgm:else>
                </dgm:choose>
              </dgm:else>
            </dgm:choose>
          </dgm:else>
        </dgm:choose>
        <dgm:layoutNode name="Accent" styleLbl="alignNode1">
          <dgm:varLst>
            <dgm:chMax val="0"/>
            <dgm:chPref val="0"/>
          </dgm:varLst>
          <dgm:alg type="sp"/>
          <dgm:shape xmlns:r="http://schemas.openxmlformats.org/officeDocument/2006/relationships" type="donut" r:blip="">
            <dgm:adjLst>
              <dgm:adj idx="1" val="0.1101"/>
            </dgm:adjLst>
          </dgm:shape>
          <dgm:presOf/>
        </dgm:layoutNode>
        <dgm:layoutNode name="Image" styleLbl="bgImgPlace1">
          <dgm:varLst>
            <dgm:chMax val="0"/>
            <dgm:chPref val="0"/>
            <dgm:bulletEnabled val="1"/>
          </dgm:varLst>
          <dgm:alg type="sp"/>
          <dgm:shape xmlns:r="http://schemas.openxmlformats.org/officeDocument/2006/relationships" type="rect" r:blip="" blipPhldr="1">
            <dgm:adjLst/>
          </dgm:shape>
          <dgm:presOf/>
        </dgm:layoutNode>
        <dgm:layoutNode name="Parent" styleLbl="fgAccFollowNode1">
          <dgm:varLst>
            <dgm:chMax val="0"/>
            <dgm:chPref val="0"/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ellipse" r:blip="">
            <dgm:adjLst/>
          </dgm:shape>
          <dgm:presOf axis="desOrSelf" ptType="node"/>
          <dgm:constrLst>
            <dgm:constr type="lMarg" refType="primFontSz" fact="0"/>
            <dgm:constr type="rMarg" refType="primFontSz" fact="0"/>
            <dgm:constr type="tMarg" refType="primFontSz" fact="0"/>
            <dgm:constr type="bMarg" refType="primFontSz" fact="0"/>
          </dgm:constrLst>
          <dgm:ruleLst>
            <dgm:rule type="primFontSz" val="5" fact="NaN" max="NaN"/>
          </dgm:ruleLst>
        </dgm:layoutNode>
        <dgm:layoutNode name="Space">
          <dgm:varLst>
            <dgm:chMax val="0"/>
            <dgm:chPref val="0"/>
          </dgm:varLst>
          <dgm:alg type="sp"/>
          <dgm:shape xmlns:r="http://schemas.openxmlformats.org/officeDocument/2006/relationships" r:blip="">
            <dgm:adjLst/>
          </dgm:shape>
          <dgm:presOf/>
        </dgm:layoutNode>
      </dgm:layoutNode>
      <dgm:forEach name="Name31" axis="followSib" ptType="sibTrans" cnt="1">
        <dgm:layoutNode name="ConnectorComposite">
          <dgm:alg type="composite">
            <dgm:param type="ar" val=".4"/>
          </dgm:alg>
          <dgm:shape xmlns:r="http://schemas.openxmlformats.org/officeDocument/2006/relationships" r:blip="">
            <dgm:adjLst/>
          </dgm:shape>
          <dgm:constrLst>
            <dgm:constr type="l" for="ch" forName="TopSpacing" refType="w" fact="0"/>
            <dgm:constr type="t" for="ch" forName="TopSpacing" refType="h" fact="0"/>
            <dgm:constr type="h" for="ch" forName="TopSpacing" refType="h" fact="0.3"/>
            <dgm:constr type="w" for="ch" forName="TopSpacing" refType="w"/>
            <dgm:constr type="l" for="ch" forName="Connector" refType="w" fact="0"/>
            <dgm:constr type="t" for="ch" forName="Connector" refType="h" fact="0.3"/>
            <dgm:constr type="h" for="ch" forName="Connector" refType="h" fact="0.4"/>
            <dgm:constr type="w" for="ch" forName="Connector" refType="h" refFor="ch" refForName="Connector"/>
            <dgm:constr type="l" for="ch" forName="BottomSpacing" refType="w" fact="0"/>
            <dgm:constr type="t" for="ch" forName="BottomSpacing" refType="h" fact="0.7"/>
            <dgm:constr type="h" for="ch" forName="BottomSpacing" refType="h" fact="0.3"/>
            <dgm:constr type="w" for="ch" forName="BottomSpacing" refType="w"/>
          </dgm:constrLst>
          <dgm:layoutNode name="TopSpacing">
            <dgm:alg type="sp"/>
            <dgm:shape xmlns:r="http://schemas.openxmlformats.org/officeDocument/2006/relationships" r:blip="">
              <dgm:adjLst/>
            </dgm:shape>
          </dgm:layoutNode>
          <dgm:layoutNode name="Connector" styleLbl="alignNode1">
            <dgm:alg type="sp"/>
            <dgm:shape xmlns:r="http://schemas.openxmlformats.org/officeDocument/2006/relationships" type="flowChartConnector" r:blip="">
              <dgm:adjLst/>
            </dgm:shape>
            <dgm:presOf/>
          </dgm:layoutNode>
          <dgm:layoutNode name="BottomSpacing">
            <dgm:alg type="sp"/>
            <dgm:shape xmlns:r="http://schemas.openxmlformats.org/officeDocument/2006/relationships" r:blip="">
              <dgm:adjLst/>
            </dgm:shape>
          </dgm:layoutNode>
        </dgm:layoutNode>
      </dgm:forEach>
    </dgm:forEach>
  </dgm:layoutNode>
</dgm:layoutDef>
</file>

<file path=ppt/diagrams/layout16.xml><?xml version="1.0" encoding="utf-8"?>
<dgm:layoutDef xmlns:dgm="http://schemas.openxmlformats.org/drawingml/2006/diagram" xmlns:a="http://schemas.openxmlformats.org/drawingml/2006/main" uniqueId="urn:microsoft.com/office/officeart/2008/layout/AlternatingPictureBlocks">
  <dgm:title val=""/>
  <dgm:desc val=""/>
  <dgm:catLst>
    <dgm:cat type="picture" pri="15000"/>
    <dgm:cat type="pictureconvert" pri="15000"/>
    <dgm:cat type="list" pri="135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ch" forName="comp" refType="w"/>
      <dgm:constr type="h" for="ch" forName="comp" refType="h"/>
      <dgm:constr type="h" for="ch" forName="sibTrans" refType="w" refFor="ch" refForName="comp" op="equ" fact="0.05"/>
    </dgm:constrLst>
    <dgm:ruleLst/>
    <dgm:forEach name="Name0" axis="ch" ptType="node">
      <dgm:layoutNode name="comp" styleLbl="node1">
        <dgm:alg type="composite">
          <dgm:param type="ar" val="3.30"/>
        </dgm:alg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hoose name="Name4">
              <dgm:if name="Name5" axis="desOrSelf" ptType="node" func="posOdd" op="equ" val="1">
                <dgm:constrLst>
                  <dgm:constr type="l" for="ch" forName="rect1" refType="w" fact="0"/>
                  <dgm:constr type="t" for="ch" forName="rect1" refType="h" fact="0"/>
                  <dgm:constr type="w" for="ch" forName="rect1" refType="w" fact="0.3"/>
                  <dgm:constr type="h" for="ch" forName="rect1" refType="h"/>
                  <dgm:constr type="l" for="ch" forName="rect2" refType="w" fact="0.33"/>
                  <dgm:constr type="t" for="ch" forName="rect2" refType="h" fact="0"/>
                  <dgm:constr type="w" for="ch" forName="rect2" refType="w" fact="0.67"/>
                  <dgm:constr type="h" for="ch" forName="rect2" refType="h"/>
                </dgm:constrLst>
              </dgm:if>
              <dgm:else name="Name6">
                <dgm:constrLst>
                  <dgm:constr type="l" for="ch" forName="rect1" refType="w" fact="0.7"/>
                  <dgm:constr type="t" for="ch" forName="rect1" refType="h" fact="0"/>
                  <dgm:constr type="w" for="ch" forName="rect1" refType="w" fact="0.3"/>
                  <dgm:constr type="h" for="ch" forName="rect1" refType="h"/>
                  <dgm:constr type="l" for="ch" forName="rect2" refType="w" fact="0"/>
                  <dgm:constr type="t" for="ch" forName="rect2" refType="h" fact="0"/>
                  <dgm:constr type="w" for="ch" forName="rect2" refType="w" fact="0.67"/>
                  <dgm:constr type="h" for="ch" forName="rect2" refType="h"/>
                </dgm:constrLst>
              </dgm:else>
            </dgm:choose>
          </dgm:if>
          <dgm:else name="Name3">
            <dgm:choose name="Name7">
              <dgm:if name="Name8" axis="desOrSelf" ptType="node" func="posOdd" op="equ" val="1">
                <dgm:constrLst>
                  <dgm:constr type="l" for="ch" forName="rect1" refType="w" fact="0.7"/>
                  <dgm:constr type="t" for="ch" forName="rect1" refType="h" fact="0"/>
                  <dgm:constr type="w" for="ch" forName="rect1" refType="w" fact="0.3"/>
                  <dgm:constr type="h" for="ch" forName="rect1" refType="h"/>
                  <dgm:constr type="l" for="ch" forName="rect2" refType="w" fact="0"/>
                  <dgm:constr type="t" for="ch" forName="rect2" refType="h" fact="0"/>
                  <dgm:constr type="w" for="ch" forName="rect2" refType="w" fact="0.67"/>
                  <dgm:constr type="h" for="ch" forName="rect2" refType="h"/>
                </dgm:constrLst>
              </dgm:if>
              <dgm:else name="Name9">
                <dgm:constrLst>
                  <dgm:constr type="l" for="ch" forName="rect1" refType="w" fact="0"/>
                  <dgm:constr type="t" for="ch" forName="rect1" refType="h" fact="0"/>
                  <dgm:constr type="w" for="ch" forName="rect1" refType="w" fact="0.3"/>
                  <dgm:constr type="h" for="ch" forName="rect1" refType="h"/>
                  <dgm:constr type="l" for="ch" forName="rect2" refType="w" fact="0.33"/>
                  <dgm:constr type="t" for="ch" forName="rect2" refType="h" fact="0"/>
                  <dgm:constr type="w" for="ch" forName="rect2" refType="w" fact="0.67"/>
                  <dgm:constr type="h" for="ch" forName="rect2" refType="h"/>
                </dgm:constrLst>
              </dgm:else>
            </dgm:choose>
          </dgm:else>
        </dgm:choose>
        <dgm:ruleLst/>
        <dgm:layoutNode name="rect2" styleLbl="node1">
          <dgm:varLst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rect1" styleLbl="lnNode1">
          <dgm:alg type="sp"/>
          <dgm:shape xmlns:r="http://schemas.openxmlformats.org/officeDocument/2006/relationships" type="rect" r:blip="" blipPhldr="1">
            <dgm:adjLst/>
          </dgm:shape>
          <dgm:presOf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17.xml><?xml version="1.0" encoding="utf-8"?>
<dgm:layoutDef xmlns:dgm="http://schemas.openxmlformats.org/drawingml/2006/diagram" xmlns:a="http://schemas.openxmlformats.org/drawingml/2006/main" uniqueId="urn:microsoft.com/office/officeart/2008/layout/AlternatingPictureBlocks">
  <dgm:title val=""/>
  <dgm:desc val=""/>
  <dgm:catLst>
    <dgm:cat type="picture" pri="15000"/>
    <dgm:cat type="pictureconvert" pri="15000"/>
    <dgm:cat type="list" pri="135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ch" forName="comp" refType="w"/>
      <dgm:constr type="h" for="ch" forName="comp" refType="h"/>
      <dgm:constr type="h" for="ch" forName="sibTrans" refType="w" refFor="ch" refForName="comp" op="equ" fact="0.05"/>
    </dgm:constrLst>
    <dgm:ruleLst/>
    <dgm:forEach name="Name0" axis="ch" ptType="node">
      <dgm:layoutNode name="comp" styleLbl="node1">
        <dgm:alg type="composite">
          <dgm:param type="ar" val="3.30"/>
        </dgm:alg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hoose name="Name4">
              <dgm:if name="Name5" axis="desOrSelf" ptType="node" func="posOdd" op="equ" val="1">
                <dgm:constrLst>
                  <dgm:constr type="l" for="ch" forName="rect1" refType="w" fact="0"/>
                  <dgm:constr type="t" for="ch" forName="rect1" refType="h" fact="0"/>
                  <dgm:constr type="w" for="ch" forName="rect1" refType="w" fact="0.3"/>
                  <dgm:constr type="h" for="ch" forName="rect1" refType="h"/>
                  <dgm:constr type="l" for="ch" forName="rect2" refType="w" fact="0.33"/>
                  <dgm:constr type="t" for="ch" forName="rect2" refType="h" fact="0"/>
                  <dgm:constr type="w" for="ch" forName="rect2" refType="w" fact="0.67"/>
                  <dgm:constr type="h" for="ch" forName="rect2" refType="h"/>
                </dgm:constrLst>
              </dgm:if>
              <dgm:else name="Name6">
                <dgm:constrLst>
                  <dgm:constr type="l" for="ch" forName="rect1" refType="w" fact="0.7"/>
                  <dgm:constr type="t" for="ch" forName="rect1" refType="h" fact="0"/>
                  <dgm:constr type="w" for="ch" forName="rect1" refType="w" fact="0.3"/>
                  <dgm:constr type="h" for="ch" forName="rect1" refType="h"/>
                  <dgm:constr type="l" for="ch" forName="rect2" refType="w" fact="0"/>
                  <dgm:constr type="t" for="ch" forName="rect2" refType="h" fact="0"/>
                  <dgm:constr type="w" for="ch" forName="rect2" refType="w" fact="0.67"/>
                  <dgm:constr type="h" for="ch" forName="rect2" refType="h"/>
                </dgm:constrLst>
              </dgm:else>
            </dgm:choose>
          </dgm:if>
          <dgm:else name="Name3">
            <dgm:choose name="Name7">
              <dgm:if name="Name8" axis="desOrSelf" ptType="node" func="posOdd" op="equ" val="1">
                <dgm:constrLst>
                  <dgm:constr type="l" for="ch" forName="rect1" refType="w" fact="0.7"/>
                  <dgm:constr type="t" for="ch" forName="rect1" refType="h" fact="0"/>
                  <dgm:constr type="w" for="ch" forName="rect1" refType="w" fact="0.3"/>
                  <dgm:constr type="h" for="ch" forName="rect1" refType="h"/>
                  <dgm:constr type="l" for="ch" forName="rect2" refType="w" fact="0"/>
                  <dgm:constr type="t" for="ch" forName="rect2" refType="h" fact="0"/>
                  <dgm:constr type="w" for="ch" forName="rect2" refType="w" fact="0.67"/>
                  <dgm:constr type="h" for="ch" forName="rect2" refType="h"/>
                </dgm:constrLst>
              </dgm:if>
              <dgm:else name="Name9">
                <dgm:constrLst>
                  <dgm:constr type="l" for="ch" forName="rect1" refType="w" fact="0"/>
                  <dgm:constr type="t" for="ch" forName="rect1" refType="h" fact="0"/>
                  <dgm:constr type="w" for="ch" forName="rect1" refType="w" fact="0.3"/>
                  <dgm:constr type="h" for="ch" forName="rect1" refType="h"/>
                  <dgm:constr type="l" for="ch" forName="rect2" refType="w" fact="0.33"/>
                  <dgm:constr type="t" for="ch" forName="rect2" refType="h" fact="0"/>
                  <dgm:constr type="w" for="ch" forName="rect2" refType="w" fact="0.67"/>
                  <dgm:constr type="h" for="ch" forName="rect2" refType="h"/>
                </dgm:constrLst>
              </dgm:else>
            </dgm:choose>
          </dgm:else>
        </dgm:choose>
        <dgm:ruleLst/>
        <dgm:layoutNode name="rect2" styleLbl="node1">
          <dgm:varLst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rect1" styleLbl="lnNode1">
          <dgm:alg type="sp"/>
          <dgm:shape xmlns:r="http://schemas.openxmlformats.org/officeDocument/2006/relationships" type="rect" r:blip="" blipPhldr="1">
            <dgm:adjLst/>
          </dgm:shape>
          <dgm:presOf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18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19.xml><?xml version="1.0" encoding="utf-8"?>
<dgm:layoutDef xmlns:dgm="http://schemas.openxmlformats.org/drawingml/2006/diagram" xmlns:a="http://schemas.openxmlformats.org/drawingml/2006/main" uniqueId="urn:microsoft.com/office/officeart/2008/layout/BendingPictureCaption">
  <dgm:title val=""/>
  <dgm:desc val=""/>
  <dgm:catLst>
    <dgm:cat type="picture" pri="6000"/>
    <dgm:cat type="pictureconvert" pri="6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7" srcId="0" destId="1" srcOrd="0" destOrd="0"/>
        <dgm:cxn modelId="8" srcId="0" destId="2" srcOrd="1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diagram">
    <dgm:varLst>
      <dgm:dir/>
    </dgm:varLst>
    <dgm:choose name="Name0">
      <dgm:if name="Name1" func="var" arg="dir" op="equ" val="norm">
        <dgm:alg type="snake">
          <dgm:param type="off" val="ctr"/>
        </dgm:alg>
      </dgm:if>
      <dgm:else name="Name2">
        <dgm:alg type="snake">
          <dgm:param type="grDir" val="tR"/>
          <dgm:param type="off" val="ctr"/>
        </dgm:alg>
      </dgm:else>
    </dgm:choose>
    <dgm:shape xmlns:r="http://schemas.openxmlformats.org/officeDocument/2006/relationships" r:blip="">
      <dgm:adjLst/>
    </dgm:shape>
    <dgm:constrLst>
      <dgm:constr type="primFontSz" for="des" ptType="node" op="equ" val="65"/>
      <dgm:constr type="w" for="ch" forName="composite" refType="w"/>
      <dgm:constr type="h" for="ch" forName="composite" refType="h"/>
      <dgm:constr type="sp" refType="w" refFor="ch" refForName="composite" op="equ" fact="0.1"/>
      <dgm:constr type="w" for="ch" forName="sibTrans" refType="w" refFor="ch" refForName="composite" op="equ" fact="0.1"/>
      <dgm:constr type="h" for="ch" forName="sibTrans" refType="w" refFor="ch" refForName="sibTrans" op="equ"/>
    </dgm:constrLst>
    <dgm:forEach name="nodesForEach" axis="ch" ptType="node">
      <dgm:layoutNode name="composite">
        <dgm:alg type="composite">
          <dgm:param type="ar" val="1.31"/>
        </dgm:alg>
        <dgm:shape xmlns:r="http://schemas.openxmlformats.org/officeDocument/2006/relationships" r:blip="">
          <dgm:adjLst/>
        </dgm:shape>
        <dgm:choose name="Name3">
          <dgm:if name="Name4" func="var" arg="dir" op="equ" val="norm">
            <dgm:constrLst>
              <dgm:constr type="l" for="ch" forName="Image" refType="w" fact="0"/>
              <dgm:constr type="t" for="ch" forName="Image" refType="h" fact="0"/>
              <dgm:constr type="w" for="ch" forName="Image" refType="w" fact="0.94"/>
              <dgm:constr type="h" for="ch" forName="Image" refType="h" fact="0.91"/>
              <dgm:constr type="l" for="ch" forName="Parent" refType="w" fact="0.19"/>
              <dgm:constr type="t" for="ch" forName="Parent" refType="h" fact="0.745"/>
              <dgm:constr type="w" for="ch" forName="Parent" refType="w" fact="0.81"/>
              <dgm:constr type="h" for="ch" forName="Parent" refType="h" fact="0.255"/>
            </dgm:constrLst>
          </dgm:if>
          <dgm:else name="Name5">
            <dgm:constrLst>
              <dgm:constr type="l" for="ch" forName="Image" refType="w" fact="0.06"/>
              <dgm:constr type="t" for="ch" forName="Image" refType="h" fact="0"/>
              <dgm:constr type="w" for="ch" forName="Image" refType="w" fact="0.94"/>
              <dgm:constr type="h" for="ch" forName="Image" refType="h" fact="0.91"/>
              <dgm:constr type="l" for="ch" forName="Parent" refType="w" fact="0"/>
              <dgm:constr type="t" for="ch" forName="Parent" refType="h" fact="0.745"/>
              <dgm:constr type="w" for="ch" forName="Parent" refType="w" fact="0.81"/>
              <dgm:constr type="h" for="ch" forName="Parent" refType="h" fact="0.255"/>
            </dgm:constrLst>
          </dgm:else>
        </dgm:choose>
        <dgm:layoutNode name="Image" styleLbl="bgShp">
          <dgm:alg type="sp"/>
          <dgm:shape xmlns:r="http://schemas.openxmlformats.org/officeDocument/2006/relationships" type="rect" r:blip="" blipPhldr="1">
            <dgm:adjLst/>
          </dgm:shape>
          <dgm:presOf/>
        </dgm:layoutNode>
        <dgm:layoutNode name="Parent" styleLbl="node0">
          <dgm:varLst>
            <dgm:bulletEnabled val="1"/>
          </dgm:varLst>
          <dgm:alg type="tx">
            <dgm:param type="txAnchorVertCh" val="mid"/>
            <dgm:param type="shpTxRTLAlignCh" val="r"/>
            <dgm:param type="lnSpAfParP" val="5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lMarg" refType="primFontSz" fact="0.15"/>
            <dgm:constr type="rMarg" refType="primFontSz" fact="0.15"/>
            <dgm:constr type="tMarg" refType="primFontSz" fact="0.15"/>
            <dgm:constr type="bMarg" refType="primFontSz" fact="0.15"/>
          </dgm:constrLst>
          <dgm:ruleLst>
            <dgm:rule type="primFontSz" val="5" fact="NaN" max="NaN"/>
          </dgm:ruleLst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20.xml><?xml version="1.0" encoding="utf-8"?>
<dgm:layoutDef xmlns:dgm="http://schemas.openxmlformats.org/drawingml/2006/diagram" xmlns:a="http://schemas.openxmlformats.org/drawingml/2006/main" uniqueId="urn:microsoft.com/office/officeart/2008/layout/AlternatingPictureCircles">
  <dgm:title val=""/>
  <dgm:desc val=""/>
  <dgm:catLst>
    <dgm:cat type="picture" pri="17000"/>
    <dgm:cat type="pictureconvert" pri="17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40" srcId="0" destId="10" srcOrd="0" destOrd="0"/>
        <dgm:cxn modelId="5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  <dgm:cxn modelId="70" srcId="0" destId="40" srcOrd="3" destOrd="0"/>
      </dgm:cxnLst>
      <dgm:bg/>
      <dgm:whole/>
    </dgm:dataModel>
  </dgm:clrData>
  <dgm:layoutNode name="Name0">
    <dgm:varLst>
      <dgm:chMax/>
      <dgm:chPref/>
      <dgm:dir/>
    </dgm:varLst>
    <dgm:alg type="lin">
      <dgm:param type="linDir" val="fromT"/>
      <dgm:param type="fallback" val="2D"/>
      <dgm:param type="horzAlign" val="ctr"/>
      <dgm:param type="nodeVertAlign" val="t"/>
    </dgm:alg>
    <dgm:shape xmlns:r="http://schemas.openxmlformats.org/officeDocument/2006/relationships" r:blip="">
      <dgm:adjLst/>
    </dgm:shape>
    <dgm:choose name="Name1">
      <dgm:if name="Name2" axis="ch" ptType="node" func="cnt" op="gte" val="2">
        <dgm:constrLst>
          <dgm:constr type="primFontSz" for="des" ptType="node" op="equ" val="65"/>
          <dgm:constr type="w" for="ch" forName="composite" refType="h" refFor="ch" refForName="composite" fact="2.9499"/>
          <dgm:constr type="h" for="ch" forName="composite" refType="h"/>
          <dgm:constr type="h" for="ch" forName="ConnectorComposite" refType="w" refFor="ch" refForName="composite" op="equ" fact="0.1685"/>
          <dgm:constr type="w" for="ch" forName="ConnectorComposite" refType="h" refFor="ch" refForName="ConnectorComposite" op="equ"/>
        </dgm:constrLst>
      </dgm:if>
      <dgm:else name="Name3">
        <dgm:constrLst>
          <dgm:constr type="primFontSz" for="des" ptType="node" op="equ" val="65"/>
          <dgm:constr type="w" for="ch" forName="composite" refType="h" refFor="ch" refForName="composite" fact="1.9752"/>
          <dgm:constr type="h" for="ch" forName="composite" refType="h"/>
          <dgm:constr type="h" for="ch" forName="ConnectorComposite" refType="w" refFor="ch" refForName="composite" op="equ" fact="0.1685"/>
          <dgm:constr type="w" for="ch" forName="ConnectorComposite" refType="h" refFor="ch" refForName="ConnectorComposite" op="equ"/>
        </dgm:constrLst>
      </dgm:else>
    </dgm:choose>
    <dgm:forEach name="nodesForEach" axis="ch" ptType="node">
      <dgm:layoutNode name="composite">
        <dgm:alg type="composite"/>
        <dgm:shape xmlns:r="http://schemas.openxmlformats.org/officeDocument/2006/relationships" r:blip="">
          <dgm:adjLst/>
        </dgm:shape>
        <dgm:choose name="Name4">
          <dgm:if name="Name5" axis="precedSib" ptType="sibTrans" func="cnt" op="lte" val="0">
            <dgm:choose name="Name6">
              <dgm:if name="Name7" axis="followSib" ptType="sibTrans" func="cnt" op="lte" val="0">
                <dgm:choose name="Name8">
                  <dgm:if name="Name9" func="var" arg="dir" op="equ" val="norm">
                    <dgm:constrLst>
                      <dgm:constr type="l" for="ch" forName="Accent" refType="w" fact="0.4937"/>
                      <dgm:constr type="t" for="ch" forName="Accent" refType="h" fact="0"/>
                      <dgm:constr type="h" for="ch" forName="Accent" refType="w" refFor="ch" refForName="Accent"/>
                      <dgm:constr type="w" for="ch" forName="Accent" refType="w" fact="0.5063"/>
                      <dgm:constr type="l" for="ch" forName="Parent" refType="w" fact="0.5494"/>
                      <dgm:constr type="t" for="ch" forName="Parent" refType="h" fact="0.11"/>
                      <dgm:constr type="h" for="ch" forName="Parent" refType="w" refFor="ch" refForName="Parent"/>
                      <dgm:constr type="w" for="ch" forName="Parent" refType="w" fact="0.3949"/>
                      <dgm:constr type="l" for="ch" forName="Image" refType="w" fact="0"/>
                      <dgm:constr type="t" for="ch" forName="Image" refType="h" fact="0.035"/>
                      <dgm:constr type="h" for="ch" forName="Image" refType="h" fact="0.93"/>
                      <dgm:constr type="w" for="ch" forName="Image" refType="w" fact="0.6227"/>
                    </dgm:constrLst>
                  </dgm:if>
                  <dgm:else name="Name10">
                    <dgm:constrLst>
                      <dgm:constr type="l" for="ch" forName="Accent" refType="w" fact="0"/>
                      <dgm:constr type="t" for="ch" forName="Accent" refType="h" fact="0"/>
                      <dgm:constr type="h" for="ch" forName="Accent" refType="w" refFor="ch" refForName="Accent"/>
                      <dgm:constr type="w" for="ch" forName="Accent" refType="w" fact="0.5063"/>
                      <dgm:constr type="l" for="ch" forName="Parent" refType="w" fact="0.0557"/>
                      <dgm:constr type="t" for="ch" forName="Parent" refType="h" fact="0.11"/>
                      <dgm:constr type="h" for="ch" forName="Parent" refType="w" refFor="ch" refForName="Parent"/>
                      <dgm:constr type="w" for="ch" forName="Parent" refType="w" fact="0.3949"/>
                      <dgm:constr type="l" for="ch" forName="Image" refType="w" fact="0.3773"/>
                      <dgm:constr type="t" for="ch" forName="Image" refType="h" fact="0.035"/>
                      <dgm:constr type="h" for="ch" forName="Image" refType="h" fact="0.93"/>
                      <dgm:constr type="w" for="ch" forName="Image" refType="w" fact="0.6227"/>
                    </dgm:constrLst>
                  </dgm:else>
                </dgm:choose>
              </dgm:if>
              <dgm:else name="Name11">
                <dgm:choose name="Name12">
                  <dgm:if name="Name13" func="var" arg="dir" op="equ" val="norm">
                    <dgm:choose name="Name14">
                      <dgm:if name="Name15" axis="self" ptType="node" func="posOdd" op="equ" val="1">
                        <dgm:constrLst>
                          <dgm:constr type="l" for="ch" forName="Accent" refType="w" fact="0.3305"/>
                          <dgm:constr type="t" for="ch" forName="Accent" refType="w" fact="0"/>
                          <dgm:constr type="h" for="ch" forName="Accent" refType="w" refFor="ch" refForName="Accent"/>
                          <dgm:constr type="w" for="ch" forName="Accent" refType="w" fact="0.339"/>
                          <dgm:constr type="l" for="ch" forName="Parent" refType="w" fact="0.3678"/>
                          <dgm:constr type="t" for="ch" forName="Parent" refType="w" fact="0.0373"/>
                          <dgm:constr type="h" for="ch" forName="Parent" refType="w" refFor="ch" refForName="Parent"/>
                          <dgm:constr type="w" for="ch" forName="Parent" refType="w" fact="0.2644"/>
                          <dgm:constr type="l" for="ch" forName="Image" refType="w" fact="0"/>
                          <dgm:constr type="t" for="ch" forName="Image" refType="h" fact="0.035"/>
                          <dgm:constr type="h" for="ch" forName="Image" refType="h" fact="0.93"/>
                          <dgm:constr type="w" for="ch" forName="Image" refType="w" fact="0.4169"/>
                          <dgm:constr type="r" for="ch" forName="Space" refType="w"/>
                          <dgm:constr type="t" for="ch" forName="Space" refType="h" fact="0"/>
                          <dgm:constr type="h" for="ch" forName="Space" refType="h"/>
                          <dgm:constr type="w" for="ch" forName="Space" refType="w" fact="0.3305"/>
                        </dgm:constrLst>
                      </dgm:if>
                      <dgm:else name="Name16">
                        <dgm:constrLst>
                          <dgm:constr type="l" for="ch" forName="Accent" refType="w" fact="0.3305"/>
                          <dgm:constr type="t" for="ch" forName="Accent" refType="w" fact="0"/>
                          <dgm:constr type="h" for="ch" forName="Accent" refType="w" refFor="ch" refForName="Accent"/>
                          <dgm:constr type="w" for="ch" forName="Accent" refType="w" fact="0.339"/>
                          <dgm:constr type="l" for="ch" forName="Parent" refType="w" fact="0.3678"/>
                          <dgm:constr type="t" for="ch" forName="Parent" refType="w" fact="0.0373"/>
                          <dgm:constr type="h" for="ch" forName="Parent" refType="w" refFor="ch" refForName="Parent"/>
                          <dgm:constr type="w" for="ch" forName="Parent" refType="w" fact="0.2644"/>
                          <dgm:constr type="r" for="ch" forName="Image" refType="w"/>
                          <dgm:constr type="t" for="ch" forName="Image" refType="h" fact="0.035"/>
                          <dgm:constr type="h" for="ch" forName="Image" refType="h" fact="0.93"/>
                          <dgm:constr type="w" for="ch" forName="Image" refType="w" fact="0.4169"/>
                          <dgm:constr type="l" for="ch" forName="Space" refType="w" fact="0"/>
                          <dgm:constr type="t" for="ch" forName="Space" refType="h" fact="0"/>
                          <dgm:constr type="h" for="ch" forName="Space" refType="h"/>
                          <dgm:constr type="w" for="ch" forName="Space" refType="w" fact="0.3305"/>
                        </dgm:constrLst>
                      </dgm:else>
                    </dgm:choose>
                  </dgm:if>
                  <dgm:else name="Name17">
                    <dgm:choose name="Name18">
                      <dgm:if name="Name19" axis="self" ptType="node" func="posOdd" op="equ" val="1">
                        <dgm:constrLst>
                          <dgm:constr type="l" for="ch" forName="Accent" refType="w" fact="0.3305"/>
                          <dgm:constr type="t" for="ch" forName="Accent" refType="w" fact="0"/>
                          <dgm:constr type="h" for="ch" forName="Accent" refType="w" refFor="ch" refForName="Accent"/>
                          <dgm:constr type="w" for="ch" forName="Accent" refType="w" fact="0.339"/>
                          <dgm:constr type="l" for="ch" forName="Parent" refType="w" fact="0.3678"/>
                          <dgm:constr type="t" for="ch" forName="Parent" refType="w" fact="0.0373"/>
                          <dgm:constr type="h" for="ch" forName="Parent" refType="w" refFor="ch" refForName="Parent"/>
                          <dgm:constr type="w" for="ch" forName="Parent" refType="w" fact="0.2644"/>
                          <dgm:constr type="r" for="ch" forName="Image" refType="w"/>
                          <dgm:constr type="t" for="ch" forName="Image" refType="h" fact="0.035"/>
                          <dgm:constr type="h" for="ch" forName="Image" refType="h" fact="0.93"/>
                          <dgm:constr type="w" for="ch" forName="Image" refType="w" fact="0.4169"/>
                          <dgm:constr type="l" for="ch" forName="Space" refType="w" fact="0"/>
                          <dgm:constr type="t" for="ch" forName="Space" refType="h" fact="0"/>
                          <dgm:constr type="h" for="ch" forName="Space" refType="h"/>
                          <dgm:constr type="w" for="ch" forName="Space" refType="w" fact="0.3305"/>
                        </dgm:constrLst>
                      </dgm:if>
                      <dgm:else name="Name20">
                        <dgm:constrLst>
                          <dgm:constr type="l" for="ch" forName="Accent" refType="w" fact="0.3305"/>
                          <dgm:constr type="t" for="ch" forName="Accent" refType="w" fact="0"/>
                          <dgm:constr type="h" for="ch" forName="Accent" refType="w" refFor="ch" refForName="Accent"/>
                          <dgm:constr type="w" for="ch" forName="Accent" refType="w" fact="0.339"/>
                          <dgm:constr type="l" for="ch" forName="Parent" refType="w" fact="0.3678"/>
                          <dgm:constr type="t" for="ch" forName="Parent" refType="w" fact="0.0373"/>
                          <dgm:constr type="h" for="ch" forName="Parent" refType="w" refFor="ch" refForName="Parent"/>
                          <dgm:constr type="w" for="ch" forName="Parent" refType="w" fact="0.2644"/>
                          <dgm:constr type="l" for="ch" forName="Image" refType="w" fact="0"/>
                          <dgm:constr type="t" for="ch" forName="Image" refType="h" fact="0.035"/>
                          <dgm:constr type="h" for="ch" forName="Image" refType="h" fact="0.93"/>
                          <dgm:constr type="w" for="ch" forName="Image" refType="w" fact="0.4169"/>
                          <dgm:constr type="r" for="ch" forName="Space" refType="w"/>
                          <dgm:constr type="t" for="ch" forName="Space" refType="h" fact="0"/>
                          <dgm:constr type="h" for="ch" forName="Space" refType="h"/>
                          <dgm:constr type="w" for="ch" forName="Space" refType="w" fact="0.3305"/>
                        </dgm:constrLst>
                      </dgm:else>
                    </dgm:choose>
                  </dgm:else>
                </dgm:choose>
              </dgm:else>
            </dgm:choose>
          </dgm:if>
          <dgm:else name="Name21">
            <dgm:choose name="Name22">
              <dgm:if name="Name23" func="var" arg="dir" op="equ" val="norm">
                <dgm:choose name="Name24">
                  <dgm:if name="Name25" axis="self" ptType="node" func="posOdd" op="equ" val="1">
                    <dgm:constrLst>
                      <dgm:constr type="l" for="ch" forName="Accent" refType="w" fact="0.3305"/>
                      <dgm:constr type="t" for="ch" forName="Accent" refType="w" fact="0"/>
                      <dgm:constr type="h" for="ch" forName="Accent" refType="w" refFor="ch" refForName="Accent"/>
                      <dgm:constr type="w" for="ch" forName="Accent" refType="w" fact="0.339"/>
                      <dgm:constr type="l" for="ch" forName="Parent" refType="w" fact="0.3678"/>
                      <dgm:constr type="t" for="ch" forName="Parent" refType="w" fact="0.0373"/>
                      <dgm:constr type="h" for="ch" forName="Parent" refType="w" refFor="ch" refForName="Parent"/>
                      <dgm:constr type="w" for="ch" forName="Parent" refType="w" fact="0.2644"/>
                      <dgm:constr type="l" for="ch" forName="Image" refType="w" fact="0"/>
                      <dgm:constr type="t" for="ch" forName="Image" refType="h" fact="0.035"/>
                      <dgm:constr type="h" for="ch" forName="Image" refType="h" fact="0.93"/>
                      <dgm:constr type="w" for="ch" forName="Image" refType="w" fact="0.4169"/>
                      <dgm:constr type="r" for="ch" forName="Space" refType="w"/>
                      <dgm:constr type="t" for="ch" forName="Space" refType="h" fact="0"/>
                      <dgm:constr type="h" for="ch" forName="Space" refType="h"/>
                      <dgm:constr type="w" for="ch" forName="Space" refType="w" fact="0.3305"/>
                    </dgm:constrLst>
                  </dgm:if>
                  <dgm:else name="Name26">
                    <dgm:constrLst>
                      <dgm:constr type="l" for="ch" forName="Accent" refType="w" fact="0.3305"/>
                      <dgm:constr type="t" for="ch" forName="Accent" refType="w" fact="0"/>
                      <dgm:constr type="h" for="ch" forName="Accent" refType="w" refFor="ch" refForName="Accent"/>
                      <dgm:constr type="w" for="ch" forName="Accent" refType="w" fact="0.339"/>
                      <dgm:constr type="l" for="ch" forName="Parent" refType="w" fact="0.3678"/>
                      <dgm:constr type="t" for="ch" forName="Parent" refType="w" fact="0.0373"/>
                      <dgm:constr type="h" for="ch" forName="Parent" refType="w" refFor="ch" refForName="Parent"/>
                      <dgm:constr type="w" for="ch" forName="Parent" refType="w" fact="0.2644"/>
                      <dgm:constr type="r" for="ch" forName="Image" refType="w"/>
                      <dgm:constr type="t" for="ch" forName="Image" refType="h" fact="0.035"/>
                      <dgm:constr type="h" for="ch" forName="Image" refType="h" fact="0.93"/>
                      <dgm:constr type="w" for="ch" forName="Image" refType="w" fact="0.4169"/>
                      <dgm:constr type="l" for="ch" forName="Space" refType="w" fact="0"/>
                      <dgm:constr type="t" for="ch" forName="Space" refType="h" fact="0"/>
                      <dgm:constr type="h" for="ch" forName="Space" refType="h"/>
                      <dgm:constr type="w" for="ch" forName="Space" refType="w" fact="0.3305"/>
                    </dgm:constrLst>
                  </dgm:else>
                </dgm:choose>
              </dgm:if>
              <dgm:else name="Name27">
                <dgm:choose name="Name28">
                  <dgm:if name="Name29" axis="self" ptType="node" func="posOdd" op="equ" val="1">
                    <dgm:constrLst>
                      <dgm:constr type="l" for="ch" forName="Accent" refType="w" fact="0.3305"/>
                      <dgm:constr type="t" for="ch" forName="Accent" refType="w" fact="0"/>
                      <dgm:constr type="h" for="ch" forName="Accent" refType="w" refFor="ch" refForName="Accent"/>
                      <dgm:constr type="w" for="ch" forName="Accent" refType="w" fact="0.339"/>
                      <dgm:constr type="l" for="ch" forName="Parent" refType="w" fact="0.3678"/>
                      <dgm:constr type="t" for="ch" forName="Parent" refType="w" fact="0.0373"/>
                      <dgm:constr type="h" for="ch" forName="Parent" refType="w" refFor="ch" refForName="Parent"/>
                      <dgm:constr type="w" for="ch" forName="Parent" refType="w" fact="0.2644"/>
                      <dgm:constr type="r" for="ch" forName="Image" refType="w"/>
                      <dgm:constr type="t" for="ch" forName="Image" refType="h" fact="0.035"/>
                      <dgm:constr type="h" for="ch" forName="Image" refType="h" fact="0.93"/>
                      <dgm:constr type="w" for="ch" forName="Image" refType="w" fact="0.4169"/>
                      <dgm:constr type="l" for="ch" forName="Space" refType="w" fact="0"/>
                      <dgm:constr type="t" for="ch" forName="Space" refType="h" fact="0"/>
                      <dgm:constr type="h" for="ch" forName="Space" refType="h"/>
                      <dgm:constr type="w" for="ch" forName="Space" refType="w" fact="0.3305"/>
                    </dgm:constrLst>
                  </dgm:if>
                  <dgm:else name="Name30">
                    <dgm:constrLst>
                      <dgm:constr type="l" for="ch" forName="Accent" refType="w" fact="0.3305"/>
                      <dgm:constr type="t" for="ch" forName="Accent" refType="w" fact="0"/>
                      <dgm:constr type="h" for="ch" forName="Accent" refType="w" refFor="ch" refForName="Accent"/>
                      <dgm:constr type="w" for="ch" forName="Accent" refType="w" fact="0.339"/>
                      <dgm:constr type="l" for="ch" forName="Parent" refType="w" fact="0.3678"/>
                      <dgm:constr type="t" for="ch" forName="Parent" refType="w" fact="0.0373"/>
                      <dgm:constr type="h" for="ch" forName="Parent" refType="w" refFor="ch" refForName="Parent"/>
                      <dgm:constr type="w" for="ch" forName="Parent" refType="w" fact="0.2644"/>
                      <dgm:constr type="l" for="ch" forName="Image" refType="w" fact="0"/>
                      <dgm:constr type="t" for="ch" forName="Image" refType="h" fact="0.035"/>
                      <dgm:constr type="h" for="ch" forName="Image" refType="h" fact="0.93"/>
                      <dgm:constr type="w" for="ch" forName="Image" refType="w" fact="0.4169"/>
                      <dgm:constr type="r" for="ch" forName="Space" refType="w"/>
                      <dgm:constr type="t" for="ch" forName="Space" refType="h" fact="0"/>
                      <dgm:constr type="h" for="ch" forName="Space" refType="h"/>
                      <dgm:constr type="w" for="ch" forName="Space" refType="w" fact="0.3305"/>
                    </dgm:constrLst>
                  </dgm:else>
                </dgm:choose>
              </dgm:else>
            </dgm:choose>
          </dgm:else>
        </dgm:choose>
        <dgm:layoutNode name="Accent" styleLbl="alignNode1">
          <dgm:varLst>
            <dgm:chMax val="0"/>
            <dgm:chPref val="0"/>
          </dgm:varLst>
          <dgm:alg type="sp"/>
          <dgm:shape xmlns:r="http://schemas.openxmlformats.org/officeDocument/2006/relationships" type="donut" r:blip="">
            <dgm:adjLst>
              <dgm:adj idx="1" val="0.1101"/>
            </dgm:adjLst>
          </dgm:shape>
          <dgm:presOf/>
        </dgm:layoutNode>
        <dgm:layoutNode name="Image" styleLbl="bgImgPlace1">
          <dgm:varLst>
            <dgm:chMax val="0"/>
            <dgm:chPref val="0"/>
            <dgm:bulletEnabled val="1"/>
          </dgm:varLst>
          <dgm:alg type="sp"/>
          <dgm:shape xmlns:r="http://schemas.openxmlformats.org/officeDocument/2006/relationships" type="rect" r:blip="" blipPhldr="1">
            <dgm:adjLst/>
          </dgm:shape>
          <dgm:presOf/>
        </dgm:layoutNode>
        <dgm:layoutNode name="Parent" styleLbl="fgAccFollowNode1">
          <dgm:varLst>
            <dgm:chMax val="0"/>
            <dgm:chPref val="0"/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ellipse" r:blip="">
            <dgm:adjLst/>
          </dgm:shape>
          <dgm:presOf axis="desOrSelf" ptType="node"/>
          <dgm:constrLst>
            <dgm:constr type="lMarg" refType="primFontSz" fact="0"/>
            <dgm:constr type="rMarg" refType="primFontSz" fact="0"/>
            <dgm:constr type="tMarg" refType="primFontSz" fact="0"/>
            <dgm:constr type="bMarg" refType="primFontSz" fact="0"/>
          </dgm:constrLst>
          <dgm:ruleLst>
            <dgm:rule type="primFontSz" val="5" fact="NaN" max="NaN"/>
          </dgm:ruleLst>
        </dgm:layoutNode>
        <dgm:layoutNode name="Space">
          <dgm:varLst>
            <dgm:chMax val="0"/>
            <dgm:chPref val="0"/>
          </dgm:varLst>
          <dgm:alg type="sp"/>
          <dgm:shape xmlns:r="http://schemas.openxmlformats.org/officeDocument/2006/relationships" r:blip="">
            <dgm:adjLst/>
          </dgm:shape>
          <dgm:presOf/>
        </dgm:layoutNode>
      </dgm:layoutNode>
      <dgm:forEach name="Name31" axis="followSib" ptType="sibTrans" cnt="1">
        <dgm:layoutNode name="ConnectorComposite">
          <dgm:alg type="composite">
            <dgm:param type="ar" val=".4"/>
          </dgm:alg>
          <dgm:shape xmlns:r="http://schemas.openxmlformats.org/officeDocument/2006/relationships" r:blip="">
            <dgm:adjLst/>
          </dgm:shape>
          <dgm:constrLst>
            <dgm:constr type="l" for="ch" forName="TopSpacing" refType="w" fact="0"/>
            <dgm:constr type="t" for="ch" forName="TopSpacing" refType="h" fact="0"/>
            <dgm:constr type="h" for="ch" forName="TopSpacing" refType="h" fact="0.3"/>
            <dgm:constr type="w" for="ch" forName="TopSpacing" refType="w"/>
            <dgm:constr type="l" for="ch" forName="Connector" refType="w" fact="0"/>
            <dgm:constr type="t" for="ch" forName="Connector" refType="h" fact="0.3"/>
            <dgm:constr type="h" for="ch" forName="Connector" refType="h" fact="0.4"/>
            <dgm:constr type="w" for="ch" forName="Connector" refType="h" refFor="ch" refForName="Connector"/>
            <dgm:constr type="l" for="ch" forName="BottomSpacing" refType="w" fact="0"/>
            <dgm:constr type="t" for="ch" forName="BottomSpacing" refType="h" fact="0.7"/>
            <dgm:constr type="h" for="ch" forName="BottomSpacing" refType="h" fact="0.3"/>
            <dgm:constr type="w" for="ch" forName="BottomSpacing" refType="w"/>
          </dgm:constrLst>
          <dgm:layoutNode name="TopSpacing">
            <dgm:alg type="sp"/>
            <dgm:shape xmlns:r="http://schemas.openxmlformats.org/officeDocument/2006/relationships" r:blip="">
              <dgm:adjLst/>
            </dgm:shape>
          </dgm:layoutNode>
          <dgm:layoutNode name="Connector" styleLbl="alignNode1">
            <dgm:alg type="sp"/>
            <dgm:shape xmlns:r="http://schemas.openxmlformats.org/officeDocument/2006/relationships" type="flowChartConnector" r:blip="">
              <dgm:adjLst/>
            </dgm:shape>
            <dgm:presOf/>
          </dgm:layoutNode>
          <dgm:layoutNode name="BottomSpacing">
            <dgm:alg type="sp"/>
            <dgm:shape xmlns:r="http://schemas.openxmlformats.org/officeDocument/2006/relationships" r:blip="">
              <dgm:adjLst/>
            </dgm:shape>
          </dgm:layoutNode>
        </dgm:layoutNode>
      </dgm:forEach>
    </dgm:forEach>
  </dgm:layoutNode>
</dgm:layoutDef>
</file>

<file path=ppt/diagrams/layout21.xml><?xml version="1.0" encoding="utf-8"?>
<dgm:layoutDef xmlns:dgm="http://schemas.openxmlformats.org/drawingml/2006/diagram" xmlns:a="http://schemas.openxmlformats.org/drawingml/2006/main" uniqueId="urn:microsoft.com/office/officeart/2008/layout/BendingPictureSemiTransparentText">
  <dgm:title val=""/>
  <dgm:desc val=""/>
  <dgm:catLst>
    <dgm:cat type="picture" pri="7000"/>
    <dgm:cat type="pictureconvert" pri="7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snake">
          <dgm:param type="off" val="ctr"/>
        </dgm:alg>
      </dgm:if>
      <dgm:else name="Name3">
        <dgm:alg type="snake">
          <dgm:param type="off" val="ctr"/>
          <dgm:param type="grDir" val="tR"/>
        </dgm:alg>
      </dgm:else>
    </dgm:choose>
    <dgm:shape xmlns:r="http://schemas.openxmlformats.org/officeDocument/2006/relationships" r:blip="">
      <dgm:adjLst/>
    </dgm:shape>
    <dgm:constrLst>
      <dgm:constr type="primFontSz" for="des" ptType="node" op="equ" val="65"/>
      <dgm:constr type="w" for="ch" forName="composite" refType="h" fact="1.19"/>
      <dgm:constr type="h" for="ch" forName="composite" refType="h"/>
      <dgm:constr type="sp" refType="w" refFor="ch" refForName="composite" op="equ" fact="0.1"/>
      <dgm:constr type="w" for="ch" forName="sibTrans" refType="w" refFor="ch" refForName="composite" op="equ" fact="0.1"/>
      <dgm:constr type="h" for="ch" forName="sibTrans" refType="w" refFor="ch" refForName="sibTrans" op="equ"/>
    </dgm:constrLst>
    <dgm:forEach name="nodesForEach" axis="ch" ptType="node">
      <dgm:layoutNode name="composite">
        <dgm:alg type="composite">
          <dgm:param type="ar" val="1.1667"/>
        </dgm:alg>
        <dgm:shape xmlns:r="http://schemas.openxmlformats.org/officeDocument/2006/relationships" r:blip="">
          <dgm:adjLst/>
        </dgm:shape>
        <dgm:constrLst>
          <dgm:constr type="l" for="ch" forName="rect1" refType="w" fact="0"/>
          <dgm:constr type="t" for="ch" forName="rect1" refType="h" fact="0"/>
          <dgm:constr type="w" for="ch" forName="rect1" refType="w"/>
          <dgm:constr type="h" for="ch" forName="rect1" refType="h"/>
          <dgm:constr type="l" for="ch" forName="rect2" refType="w" fact="0"/>
          <dgm:constr type="t" for="ch" forName="rect2" refType="h" fact="0.7"/>
          <dgm:constr type="w" for="ch" forName="rect2" refType="w"/>
          <dgm:constr type="h" for="ch" forName="rect2" refType="h" fact="0.24"/>
        </dgm:constrLst>
        <dgm:layoutNode name="rect1" styleLbl="bgShp">
          <dgm:alg type="sp"/>
          <dgm:shape xmlns:r="http://schemas.openxmlformats.org/officeDocument/2006/relationships" type="rect" r:blip="" blipPhldr="1">
            <dgm:adjLst/>
          </dgm:shape>
          <dgm:presOf/>
        </dgm:layoutNode>
        <dgm:layoutNode name="rect2" styleLbl="trBgShp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22.xml><?xml version="1.0" encoding="utf-8"?>
<dgm:layoutDef xmlns:dgm="http://schemas.openxmlformats.org/drawingml/2006/diagram" xmlns:a="http://schemas.openxmlformats.org/drawingml/2006/main" uniqueId="urn:microsoft.com/office/officeart/2008/layout/AlternatingPictureBlocks">
  <dgm:title val=""/>
  <dgm:desc val=""/>
  <dgm:catLst>
    <dgm:cat type="picture" pri="15000"/>
    <dgm:cat type="pictureconvert" pri="15000"/>
    <dgm:cat type="list" pri="135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ch" forName="comp" refType="w"/>
      <dgm:constr type="h" for="ch" forName="comp" refType="h"/>
      <dgm:constr type="h" for="ch" forName="sibTrans" refType="w" refFor="ch" refForName="comp" op="equ" fact="0.05"/>
    </dgm:constrLst>
    <dgm:ruleLst/>
    <dgm:forEach name="Name0" axis="ch" ptType="node">
      <dgm:layoutNode name="comp" styleLbl="node1">
        <dgm:alg type="composite">
          <dgm:param type="ar" val="3.30"/>
        </dgm:alg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hoose name="Name4">
              <dgm:if name="Name5" axis="desOrSelf" ptType="node" func="posOdd" op="equ" val="1">
                <dgm:constrLst>
                  <dgm:constr type="l" for="ch" forName="rect1" refType="w" fact="0"/>
                  <dgm:constr type="t" for="ch" forName="rect1" refType="h" fact="0"/>
                  <dgm:constr type="w" for="ch" forName="rect1" refType="w" fact="0.3"/>
                  <dgm:constr type="h" for="ch" forName="rect1" refType="h"/>
                  <dgm:constr type="l" for="ch" forName="rect2" refType="w" fact="0.33"/>
                  <dgm:constr type="t" for="ch" forName="rect2" refType="h" fact="0"/>
                  <dgm:constr type="w" for="ch" forName="rect2" refType="w" fact="0.67"/>
                  <dgm:constr type="h" for="ch" forName="rect2" refType="h"/>
                </dgm:constrLst>
              </dgm:if>
              <dgm:else name="Name6">
                <dgm:constrLst>
                  <dgm:constr type="l" for="ch" forName="rect1" refType="w" fact="0.7"/>
                  <dgm:constr type="t" for="ch" forName="rect1" refType="h" fact="0"/>
                  <dgm:constr type="w" for="ch" forName="rect1" refType="w" fact="0.3"/>
                  <dgm:constr type="h" for="ch" forName="rect1" refType="h"/>
                  <dgm:constr type="l" for="ch" forName="rect2" refType="w" fact="0"/>
                  <dgm:constr type="t" for="ch" forName="rect2" refType="h" fact="0"/>
                  <dgm:constr type="w" for="ch" forName="rect2" refType="w" fact="0.67"/>
                  <dgm:constr type="h" for="ch" forName="rect2" refType="h"/>
                </dgm:constrLst>
              </dgm:else>
            </dgm:choose>
          </dgm:if>
          <dgm:else name="Name3">
            <dgm:choose name="Name7">
              <dgm:if name="Name8" axis="desOrSelf" ptType="node" func="posOdd" op="equ" val="1">
                <dgm:constrLst>
                  <dgm:constr type="l" for="ch" forName="rect1" refType="w" fact="0.7"/>
                  <dgm:constr type="t" for="ch" forName="rect1" refType="h" fact="0"/>
                  <dgm:constr type="w" for="ch" forName="rect1" refType="w" fact="0.3"/>
                  <dgm:constr type="h" for="ch" forName="rect1" refType="h"/>
                  <dgm:constr type="l" for="ch" forName="rect2" refType="w" fact="0"/>
                  <dgm:constr type="t" for="ch" forName="rect2" refType="h" fact="0"/>
                  <dgm:constr type="w" for="ch" forName="rect2" refType="w" fact="0.67"/>
                  <dgm:constr type="h" for="ch" forName="rect2" refType="h"/>
                </dgm:constrLst>
              </dgm:if>
              <dgm:else name="Name9">
                <dgm:constrLst>
                  <dgm:constr type="l" for="ch" forName="rect1" refType="w" fact="0"/>
                  <dgm:constr type="t" for="ch" forName="rect1" refType="h" fact="0"/>
                  <dgm:constr type="w" for="ch" forName="rect1" refType="w" fact="0.3"/>
                  <dgm:constr type="h" for="ch" forName="rect1" refType="h"/>
                  <dgm:constr type="l" for="ch" forName="rect2" refType="w" fact="0.33"/>
                  <dgm:constr type="t" for="ch" forName="rect2" refType="h" fact="0"/>
                  <dgm:constr type="w" for="ch" forName="rect2" refType="w" fact="0.67"/>
                  <dgm:constr type="h" for="ch" forName="rect2" refType="h"/>
                </dgm:constrLst>
              </dgm:else>
            </dgm:choose>
          </dgm:else>
        </dgm:choose>
        <dgm:ruleLst/>
        <dgm:layoutNode name="rect2" styleLbl="node1">
          <dgm:varLst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rect1" styleLbl="lnNode1">
          <dgm:alg type="sp"/>
          <dgm:shape xmlns:r="http://schemas.openxmlformats.org/officeDocument/2006/relationships" type="rect" r:blip="" blipPhldr="1">
            <dgm:adjLst/>
          </dgm:shape>
          <dgm:presOf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23.xml><?xml version="1.0" encoding="utf-8"?>
<dgm:layoutDef xmlns:dgm="http://schemas.openxmlformats.org/drawingml/2006/diagram" xmlns:a="http://schemas.openxmlformats.org/drawingml/2006/main" uniqueId="urn:microsoft.com/office/officeart/2008/layout/AlternatingPictureBlocks">
  <dgm:title val=""/>
  <dgm:desc val=""/>
  <dgm:catLst>
    <dgm:cat type="picture" pri="15000"/>
    <dgm:cat type="pictureconvert" pri="15000"/>
    <dgm:cat type="list" pri="135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ch" forName="comp" refType="w"/>
      <dgm:constr type="h" for="ch" forName="comp" refType="h"/>
      <dgm:constr type="h" for="ch" forName="sibTrans" refType="w" refFor="ch" refForName="comp" op="equ" fact="0.05"/>
    </dgm:constrLst>
    <dgm:ruleLst/>
    <dgm:forEach name="Name0" axis="ch" ptType="node">
      <dgm:layoutNode name="comp" styleLbl="node1">
        <dgm:alg type="composite">
          <dgm:param type="ar" val="3.30"/>
        </dgm:alg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hoose name="Name4">
              <dgm:if name="Name5" axis="desOrSelf" ptType="node" func="posOdd" op="equ" val="1">
                <dgm:constrLst>
                  <dgm:constr type="l" for="ch" forName="rect1" refType="w" fact="0"/>
                  <dgm:constr type="t" for="ch" forName="rect1" refType="h" fact="0"/>
                  <dgm:constr type="w" for="ch" forName="rect1" refType="w" fact="0.3"/>
                  <dgm:constr type="h" for="ch" forName="rect1" refType="h"/>
                  <dgm:constr type="l" for="ch" forName="rect2" refType="w" fact="0.33"/>
                  <dgm:constr type="t" for="ch" forName="rect2" refType="h" fact="0"/>
                  <dgm:constr type="w" for="ch" forName="rect2" refType="w" fact="0.67"/>
                  <dgm:constr type="h" for="ch" forName="rect2" refType="h"/>
                </dgm:constrLst>
              </dgm:if>
              <dgm:else name="Name6">
                <dgm:constrLst>
                  <dgm:constr type="l" for="ch" forName="rect1" refType="w" fact="0.7"/>
                  <dgm:constr type="t" for="ch" forName="rect1" refType="h" fact="0"/>
                  <dgm:constr type="w" for="ch" forName="rect1" refType="w" fact="0.3"/>
                  <dgm:constr type="h" for="ch" forName="rect1" refType="h"/>
                  <dgm:constr type="l" for="ch" forName="rect2" refType="w" fact="0"/>
                  <dgm:constr type="t" for="ch" forName="rect2" refType="h" fact="0"/>
                  <dgm:constr type="w" for="ch" forName="rect2" refType="w" fact="0.67"/>
                  <dgm:constr type="h" for="ch" forName="rect2" refType="h"/>
                </dgm:constrLst>
              </dgm:else>
            </dgm:choose>
          </dgm:if>
          <dgm:else name="Name3">
            <dgm:choose name="Name7">
              <dgm:if name="Name8" axis="desOrSelf" ptType="node" func="posOdd" op="equ" val="1">
                <dgm:constrLst>
                  <dgm:constr type="l" for="ch" forName="rect1" refType="w" fact="0.7"/>
                  <dgm:constr type="t" for="ch" forName="rect1" refType="h" fact="0"/>
                  <dgm:constr type="w" for="ch" forName="rect1" refType="w" fact="0.3"/>
                  <dgm:constr type="h" for="ch" forName="rect1" refType="h"/>
                  <dgm:constr type="l" for="ch" forName="rect2" refType="w" fact="0"/>
                  <dgm:constr type="t" for="ch" forName="rect2" refType="h" fact="0"/>
                  <dgm:constr type="w" for="ch" forName="rect2" refType="w" fact="0.67"/>
                  <dgm:constr type="h" for="ch" forName="rect2" refType="h"/>
                </dgm:constrLst>
              </dgm:if>
              <dgm:else name="Name9">
                <dgm:constrLst>
                  <dgm:constr type="l" for="ch" forName="rect1" refType="w" fact="0"/>
                  <dgm:constr type="t" for="ch" forName="rect1" refType="h" fact="0"/>
                  <dgm:constr type="w" for="ch" forName="rect1" refType="w" fact="0.3"/>
                  <dgm:constr type="h" for="ch" forName="rect1" refType="h"/>
                  <dgm:constr type="l" for="ch" forName="rect2" refType="w" fact="0.33"/>
                  <dgm:constr type="t" for="ch" forName="rect2" refType="h" fact="0"/>
                  <dgm:constr type="w" for="ch" forName="rect2" refType="w" fact="0.67"/>
                  <dgm:constr type="h" for="ch" forName="rect2" refType="h"/>
                </dgm:constrLst>
              </dgm:else>
            </dgm:choose>
          </dgm:else>
        </dgm:choose>
        <dgm:ruleLst/>
        <dgm:layoutNode name="rect2" styleLbl="node1">
          <dgm:varLst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rect1" styleLbl="lnNode1">
          <dgm:alg type="sp"/>
          <dgm:shape xmlns:r="http://schemas.openxmlformats.org/officeDocument/2006/relationships" type="rect" r:blip="" blipPhldr="1">
            <dgm:adjLst/>
          </dgm:shape>
          <dgm:presOf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24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25.xml><?xml version="1.0" encoding="utf-8"?>
<dgm:layoutDef xmlns:dgm="http://schemas.openxmlformats.org/drawingml/2006/diagram" xmlns:a="http://schemas.openxmlformats.org/drawingml/2006/main" uniqueId="urn:microsoft.com/office/officeart/2008/layout/BendingPictureCaption">
  <dgm:title val=""/>
  <dgm:desc val=""/>
  <dgm:catLst>
    <dgm:cat type="picture" pri="6000"/>
    <dgm:cat type="pictureconvert" pri="6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7" srcId="0" destId="1" srcOrd="0" destOrd="0"/>
        <dgm:cxn modelId="8" srcId="0" destId="2" srcOrd="1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diagram">
    <dgm:varLst>
      <dgm:dir/>
    </dgm:varLst>
    <dgm:choose name="Name0">
      <dgm:if name="Name1" func="var" arg="dir" op="equ" val="norm">
        <dgm:alg type="snake">
          <dgm:param type="off" val="ctr"/>
        </dgm:alg>
      </dgm:if>
      <dgm:else name="Name2">
        <dgm:alg type="snake">
          <dgm:param type="grDir" val="tR"/>
          <dgm:param type="off" val="ctr"/>
        </dgm:alg>
      </dgm:else>
    </dgm:choose>
    <dgm:shape xmlns:r="http://schemas.openxmlformats.org/officeDocument/2006/relationships" r:blip="">
      <dgm:adjLst/>
    </dgm:shape>
    <dgm:constrLst>
      <dgm:constr type="primFontSz" for="des" ptType="node" op="equ" val="65"/>
      <dgm:constr type="w" for="ch" forName="composite" refType="w"/>
      <dgm:constr type="h" for="ch" forName="composite" refType="h"/>
      <dgm:constr type="sp" refType="w" refFor="ch" refForName="composite" op="equ" fact="0.1"/>
      <dgm:constr type="w" for="ch" forName="sibTrans" refType="w" refFor="ch" refForName="composite" op="equ" fact="0.1"/>
      <dgm:constr type="h" for="ch" forName="sibTrans" refType="w" refFor="ch" refForName="sibTrans" op="equ"/>
    </dgm:constrLst>
    <dgm:forEach name="nodesForEach" axis="ch" ptType="node">
      <dgm:layoutNode name="composite">
        <dgm:alg type="composite">
          <dgm:param type="ar" val="1.31"/>
        </dgm:alg>
        <dgm:shape xmlns:r="http://schemas.openxmlformats.org/officeDocument/2006/relationships" r:blip="">
          <dgm:adjLst/>
        </dgm:shape>
        <dgm:choose name="Name3">
          <dgm:if name="Name4" func="var" arg="dir" op="equ" val="norm">
            <dgm:constrLst>
              <dgm:constr type="l" for="ch" forName="Image" refType="w" fact="0"/>
              <dgm:constr type="t" for="ch" forName="Image" refType="h" fact="0"/>
              <dgm:constr type="w" for="ch" forName="Image" refType="w" fact="0.94"/>
              <dgm:constr type="h" for="ch" forName="Image" refType="h" fact="0.91"/>
              <dgm:constr type="l" for="ch" forName="Parent" refType="w" fact="0.19"/>
              <dgm:constr type="t" for="ch" forName="Parent" refType="h" fact="0.745"/>
              <dgm:constr type="w" for="ch" forName="Parent" refType="w" fact="0.81"/>
              <dgm:constr type="h" for="ch" forName="Parent" refType="h" fact="0.255"/>
            </dgm:constrLst>
          </dgm:if>
          <dgm:else name="Name5">
            <dgm:constrLst>
              <dgm:constr type="l" for="ch" forName="Image" refType="w" fact="0.06"/>
              <dgm:constr type="t" for="ch" forName="Image" refType="h" fact="0"/>
              <dgm:constr type="w" for="ch" forName="Image" refType="w" fact="0.94"/>
              <dgm:constr type="h" for="ch" forName="Image" refType="h" fact="0.91"/>
              <dgm:constr type="l" for="ch" forName="Parent" refType="w" fact="0"/>
              <dgm:constr type="t" for="ch" forName="Parent" refType="h" fact="0.745"/>
              <dgm:constr type="w" for="ch" forName="Parent" refType="w" fact="0.81"/>
              <dgm:constr type="h" for="ch" forName="Parent" refType="h" fact="0.255"/>
            </dgm:constrLst>
          </dgm:else>
        </dgm:choose>
        <dgm:layoutNode name="Image" styleLbl="bgShp">
          <dgm:alg type="sp"/>
          <dgm:shape xmlns:r="http://schemas.openxmlformats.org/officeDocument/2006/relationships" type="rect" r:blip="" blipPhldr="1">
            <dgm:adjLst/>
          </dgm:shape>
          <dgm:presOf/>
        </dgm:layoutNode>
        <dgm:layoutNode name="Parent" styleLbl="node0">
          <dgm:varLst>
            <dgm:bulletEnabled val="1"/>
          </dgm:varLst>
          <dgm:alg type="tx">
            <dgm:param type="txAnchorVertCh" val="mid"/>
            <dgm:param type="shpTxRTLAlignCh" val="r"/>
            <dgm:param type="lnSpAfParP" val="5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lMarg" refType="primFontSz" fact="0.15"/>
            <dgm:constr type="rMarg" refType="primFontSz" fact="0.15"/>
            <dgm:constr type="tMarg" refType="primFontSz" fact="0.15"/>
            <dgm:constr type="bMarg" refType="primFontSz" fact="0.15"/>
          </dgm:constrLst>
          <dgm:ruleLst>
            <dgm:rule type="primFontSz" val="5" fact="NaN" max="NaN"/>
          </dgm:ruleLst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26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27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8/layout/HexagonCluster">
  <dgm:title val=""/>
  <dgm:desc val=""/>
  <dgm:catLst>
    <dgm:cat type="picture" pri="21000"/>
    <dgm:cat type="relationship" pri="3200"/>
    <dgm:cat type="pictureconvert" pri="21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clrData>
  <dgm:layoutNode name="Name0">
    <dgm:varLst>
      <dgm:chMax val="21"/>
      <dgm:chPref val="21"/>
    </dgm:varLst>
    <dgm:shape xmlns:r="http://schemas.openxmlformats.org/officeDocument/2006/relationships" r:blip="">
      <dgm:adjLst/>
    </dgm:shape>
    <dgm:choose name="Name1">
      <dgm:if name="Name2" axis="ch" ptType="node" func="cnt" op="equ" val="1">
        <dgm:alg type="composite">
          <dgm:param type="ar" val="1.3871"/>
        </dgm:alg>
        <dgm:constrLst>
          <dgm:constr type="primFontSz" for="des" ptType="node" op="equ" val="65"/>
          <dgm:constr type="l" for="ch" forName="text1" refType="w" fact="0.4525"/>
          <dgm:constr type="t" for="ch" forName="text1" refType="h" fact="0.346"/>
          <dgm:constr type="w" for="ch" forName="text1" refType="w" fact="0.5475"/>
          <dgm:constr type="h" for="ch" forName="text1" refType="h" fact="0.654"/>
          <dgm:constr type="l" for="ch" forName="textaccent1" refType="w" fact="0.4652"/>
          <dgm:constr type="t" for="ch" forName="textaccent1" refType="h" fact="0.6348"/>
          <dgm:constr type="w" for="ch" forName="textaccent1" refType="w" fact="0.0639"/>
          <dgm:constr type="h" for="ch" forName="textaccent1" refType="h" fact="0.0765"/>
          <dgm:constr type="l" for="ch" forName="image1" refType="w" fact="0"/>
          <dgm:constr type="t" for="ch" forName="image1" refType="h" fact="0"/>
          <dgm:constr type="w" for="ch" forName="image1" refType="w" fact="0.5468"/>
          <dgm:constr type="h" for="ch" forName="image1" refType="h" fact="0.6538"/>
          <dgm:constr type="l" for="ch" forName="imageaccent1" refType="w" fact="0.3702"/>
          <dgm:constr type="t" for="ch" forName="imageaccent1" refType="h" fact="0.5633"/>
          <dgm:constr type="w" for="ch" forName="imageaccent1" refType="w" fact="0.0639"/>
          <dgm:constr type="h" for="ch" forName="imageaccent1" refType="h" fact="0.0765"/>
        </dgm:constrLst>
      </dgm:if>
      <dgm:if name="Name3" axis="ch" ptType="node" func="cnt" op="equ" val="2">
        <dgm:alg type="composite">
          <dgm:param type="ar" val="2.6443"/>
        </dgm:alg>
        <dgm:constrLst>
          <dgm:constr type="primFontSz" for="des" ptType="node" op="equ" val="65"/>
          <dgm:constr type="l" for="ch" forName="text1" refType="w" fact="0.2383"/>
          <dgm:constr type="t" for="ch" forName="text1" refType="h" fact="0.3501"/>
          <dgm:constr type="w" for="ch" forName="text1" refType="w" fact="0.285"/>
          <dgm:constr type="h" for="ch" forName="text1" refType="h" fact="0.6499"/>
          <dgm:constr type="l" for="ch" forName="textaccent1" refType="w" fact="0.2472"/>
          <dgm:constr type="t" for="ch" forName="textaccent1" refType="h" fact="0.6371"/>
          <dgm:constr type="w" for="ch" forName="textaccent1" refType="w" fact="0.0333"/>
          <dgm:constr type="h" for="ch" forName="textaccent1" refType="h" fact="0.076"/>
          <dgm:constr type="l" for="ch" forName="image1" refType="w" fact="0"/>
          <dgm:constr type="t" for="ch" forName="image1" refType="h" fact="0"/>
          <dgm:constr type="w" for="ch" forName="image1" refType="w" fact="0.285"/>
          <dgm:constr type="h" for="ch" forName="image1" refType="h" fact="0.6499"/>
          <dgm:constr type="l" for="ch" forName="imageaccent1" refType="w" fact="0.1942"/>
          <dgm:constr type="t" for="ch" forName="imageaccent1" refType="h" fact="0.5602"/>
          <dgm:constr type="w" for="ch" forName="imageaccent1" refType="w" fact="0.0333"/>
          <dgm:constr type="h" for="ch" forName="imageaccent1" refType="h" fact="0.076"/>
          <dgm:constr type="l" for="ch" forName="text2" refType="w" fact="0.4767"/>
          <dgm:constr type="t" for="ch" forName="text2" refType="h" fact="0"/>
          <dgm:constr type="w" for="ch" forName="text2" refType="w" fact="0.285"/>
          <dgm:constr type="h" for="ch" forName="text2" refType="h" fact="0.6499"/>
          <dgm:constr type="l" for="ch" forName="textaccent2" refType="w" fact="0.6709"/>
          <dgm:constr type="t" for="ch" forName="textaccent2" refType="h" fact="0.5602"/>
          <dgm:constr type="w" for="ch" forName="textaccent2" refType="w" fact="0.0333"/>
          <dgm:constr type="h" for="ch" forName="textaccent2" refType="h" fact="0.076"/>
          <dgm:constr type="l" for="ch" forName="image2" refType="w" fact="0.715"/>
          <dgm:constr type="t" for="ch" forName="image2" refType="h" fact="0.3501"/>
          <dgm:constr type="w" for="ch" forName="image2" refType="w" fact="0.285"/>
          <dgm:constr type="h" for="ch" forName="image2" refType="h" fact="0.6499"/>
          <dgm:constr type="l" for="ch" forName="imageaccent2" refType="w" fact="0.7239"/>
          <dgm:constr type="t" for="ch" forName="imageaccent2" refType="h" fact="0.6371"/>
          <dgm:constr type="w" for="ch" forName="imageaccent2" refType="w" fact="0.0333"/>
          <dgm:constr type="h" for="ch" forName="imageaccent2" refType="h" fact="0.076"/>
        </dgm:constrLst>
      </dgm:if>
      <dgm:if name="Name4" axis="ch" ptType="node" func="cnt" op="equ" val="3">
        <dgm:alg type="composite">
          <dgm:param type="ar" val="1.5623"/>
        </dgm:alg>
        <dgm:constrLst>
          <dgm:constr type="primFontSz" for="des" ptType="node" op="equ" val="65"/>
          <dgm:constr type="l" for="ch" forName="text1" refType="w" fact="0.2402"/>
          <dgm:constr type="t" for="ch" forName="text1" refType="h" fact="0.6215"/>
          <dgm:constr type="w" for="ch" forName="text1" refType="w" fact="0.281"/>
          <dgm:constr type="h" for="ch" forName="text1" refType="h" fact="0.3785"/>
          <dgm:constr type="l" for="ch" forName="textaccent1" refType="w" fact="0.2475"/>
          <dgm:constr type="t" for="ch" forName="textaccent1" refType="h" fact="0.7886"/>
          <dgm:constr type="w" for="ch" forName="textaccent1" refType="w" fact="0.0329"/>
          <dgm:constr type="h" for="ch" forName="textaccent1" refType="h" fact="0.0443"/>
          <dgm:constr type="l" for="ch" forName="image1" refType="w" fact="0"/>
          <dgm:constr type="t" for="ch" forName="image1" refType="h" fact="0.4182"/>
          <dgm:constr type="w" for="ch" forName="image1" refType="w" fact="0.281"/>
          <dgm:constr type="h" for="ch" forName="image1" refType="h" fact="0.3785"/>
          <dgm:constr type="l" for="ch" forName="imageaccent1" refType="w" fact="0.1913"/>
          <dgm:constr type="t" for="ch" forName="imageaccent1" refType="h" fact="0.7467"/>
          <dgm:constr type="w" for="ch" forName="imageaccent1" refType="w" fact="0.0329"/>
          <dgm:constr type="h" for="ch" forName="imageaccent1" refType="h" fact="0.0443"/>
          <dgm:constr type="l" for="ch" forName="text2" refType="w" fact="0.4796"/>
          <dgm:constr type="t" for="ch" forName="text2" refType="h" fact="0.4137"/>
          <dgm:constr type="w" for="ch" forName="text2" refType="w" fact="0.281"/>
          <dgm:constr type="h" for="ch" forName="text2" refType="h" fact="0.3785"/>
          <dgm:constr type="l" for="ch" forName="textaccent2" refType="w" fact="0.6717"/>
          <dgm:constr type="t" for="ch" forName="textaccent2" refType="h" fact="0.7418"/>
          <dgm:constr type="w" for="ch" forName="textaccent2" refType="w" fact="0.0329"/>
          <dgm:constr type="h" for="ch" forName="textaccent2" refType="h" fact="0.0443"/>
          <dgm:constr type="l" for="ch" forName="image2" refType="w" fact="0.719"/>
          <dgm:constr type="t" for="ch" forName="image2" refType="h" fact="0.6215"/>
          <dgm:constr type="w" for="ch" forName="image2" refType="w" fact="0.281"/>
          <dgm:constr type="h" for="ch" forName="image2" refType="h" fact="0.3785"/>
          <dgm:constr type="l" for="ch" forName="imageaccent2" refType="w" fact="0.7263"/>
          <dgm:constr type="t" for="ch" forName="imageaccent2" refType="h" fact="0.7886"/>
          <dgm:constr type="w" for="ch" forName="imageaccent2" refType="w" fact="0.0329"/>
          <dgm:constr type="h" for="ch" forName="imageaccent2" refType="h" fact="0.0443"/>
          <dgm:constr type="l" for="ch" forName="text3" refType="w" fact="0.2402"/>
          <dgm:constr type="t" for="ch" forName="text3" refType="h" fact="0.2068"/>
          <dgm:constr type="w" for="ch" forName="text3" refType="w" fact="0.281"/>
          <dgm:constr type="h" for="ch" forName="text3" refType="h" fact="0.3785"/>
          <dgm:constr type="l" for="ch" forName="textaccent3" refType="w" fact="0.4307"/>
          <dgm:constr type="t" for="ch" forName="textaccent3" refType="h" fact="0.215"/>
          <dgm:constr type="w" for="ch" forName="textaccent3" refType="w" fact="0.0329"/>
          <dgm:constr type="h" for="ch" forName="textaccent3" refType="h" fact="0.0443"/>
          <dgm:constr type="l" for="ch" forName="image3" refType="w" fact="0.4796"/>
          <dgm:constr type="t" for="ch" forName="image3" refType="h" fact="0"/>
          <dgm:constr type="w" for="ch" forName="image3" refType="w" fact="0.281"/>
          <dgm:constr type="h" for="ch" forName="image3" refType="h" fact="0.3785"/>
          <dgm:constr type="l" for="ch" forName="imageaccent3" refType="w" fact="0.4879"/>
          <dgm:constr type="t" for="ch" forName="imageaccent3" refType="h" fact="0.1662"/>
          <dgm:constr type="w" for="ch" forName="imageaccent3" refType="w" fact="0.0329"/>
          <dgm:constr type="h" for="ch" forName="imageaccent3" refType="h" fact="0.0443"/>
        </dgm:constrLst>
      </dgm:if>
      <dgm:if name="Name5" axis="ch" ptType="node" func="cnt" op="equ" val="4">
        <dgm:alg type="composite">
          <dgm:param type="ar" val="1.943"/>
        </dgm:alg>
        <dgm:constrLst>
          <dgm:constr type="primFontSz" for="des" ptType="node" op="equ" val="65"/>
          <dgm:constr type="l" for="ch" forName="image2" refType="w" fact="0.5787"/>
          <dgm:constr type="t" for="ch" forName="image2" refType="h" fact="0.6208"/>
          <dgm:constr type="w" for="ch" forName="image2" refType="w" fact="0.227"/>
          <dgm:constr type="h" for="ch" forName="image2" refType="h" fact="0.3786"/>
          <dgm:constr type="l" for="ch" forName="text4" refType="w" fact="0.5787"/>
          <dgm:constr type="t" for="ch" forName="text4" refType="h" fact="0.2081"/>
          <dgm:constr type="w" for="ch" forName="text4" refType="w" fact="0.227"/>
          <dgm:constr type="h" for="ch" forName="text4" refType="h" fact="0.3786"/>
          <dgm:constr type="l" for="ch" forName="text2" refType="w" fact="0.3852"/>
          <dgm:constr type="t" for="ch" forName="text2" refType="h" fact="0.4127"/>
          <dgm:constr type="w" for="ch" forName="text2" refType="w" fact="0.227"/>
          <dgm:constr type="h" for="ch" forName="text2" refType="h" fact="0.3786"/>
          <dgm:constr type="l" for="ch" forName="image3" refType="w" fact="0.3852"/>
          <dgm:constr type="t" for="ch" forName="image3" refType="h" fact="0"/>
          <dgm:constr type="w" for="ch" forName="image3" refType="w" fact="0.227"/>
          <dgm:constr type="h" for="ch" forName="image3" refType="h" fact="0.3786"/>
          <dgm:constr type="l" for="ch" forName="text1" refType="w" fact="0.1927"/>
          <dgm:constr type="t" for="ch" forName="text1" refType="h" fact="0.6214"/>
          <dgm:constr type="w" for="ch" forName="text1" refType="w" fact="0.227"/>
          <dgm:constr type="h" for="ch" forName="text1" refType="h" fact="0.3786"/>
          <dgm:constr type="l" for="ch" forName="textaccent1" refType="w" fact="0.1998"/>
          <dgm:constr type="t" for="ch" forName="textaccent1" refType="h" fact="0.7887"/>
          <dgm:constr type="w" for="ch" forName="textaccent1" refType="w" fact="0.0265"/>
          <dgm:constr type="h" for="ch" forName="textaccent1" refType="h" fact="0.0444"/>
          <dgm:constr type="l" for="ch" forName="image1" refType="w" fact="0"/>
          <dgm:constr type="t" for="ch" forName="image1" refType="h" fact="0.4156"/>
          <dgm:constr type="w" for="ch" forName="image1" refType="w" fact="0.227"/>
          <dgm:constr type="h" for="ch" forName="image1" refType="h" fact="0.3786"/>
          <dgm:constr type="l" for="ch" forName="imageaccent1" refType="w" fact="0.1537"/>
          <dgm:constr type="t" for="ch" forName="imageaccent1" refType="h" fact="0.7417"/>
          <dgm:constr type="w" for="ch" forName="imageaccent1" refType="w" fact="0.0265"/>
          <dgm:constr type="h" for="ch" forName="imageaccent1" refType="h" fact="0.0444"/>
          <dgm:constr type="l" for="ch" forName="textaccent2" refType="w" fact="0.5407"/>
          <dgm:constr type="t" for="ch" forName="textaccent2" refType="h" fact="0.7384"/>
          <dgm:constr type="w" for="ch" forName="textaccent2" refType="w" fact="0.0265"/>
          <dgm:constr type="h" for="ch" forName="textaccent2" refType="h" fact="0.0444"/>
          <dgm:constr type="l" for="ch" forName="imageaccent2" refType="w" fact="0.5839"/>
          <dgm:constr type="t" for="ch" forName="imageaccent2" refType="h" fact="0.7904"/>
          <dgm:constr type="w" for="ch" forName="imageaccent2" refType="w" fact="0.0265"/>
          <dgm:constr type="h" for="ch" forName="imageaccent2" refType="h" fact="0.0444"/>
          <dgm:constr type="l" for="ch" forName="text3" refType="w" fact="0.1927"/>
          <dgm:constr type="t" for="ch" forName="text3" refType="h" fact="0.2087"/>
          <dgm:constr type="w" for="ch" forName="text3" refType="w" fact="0.227"/>
          <dgm:constr type="h" for="ch" forName="text3" refType="h" fact="0.3786"/>
          <dgm:constr type="l" for="ch" forName="textaccent3" refType="w" fact="0.3472"/>
          <dgm:constr type="t" for="ch" forName="textaccent3" refType="h" fact="0.2165"/>
          <dgm:constr type="w" for="ch" forName="textaccent3" refType="w" fact="0.0265"/>
          <dgm:constr type="h" for="ch" forName="textaccent3" refType="h" fact="0.0444"/>
          <dgm:constr type="l" for="ch" forName="imageaccent3" refType="w" fact="0.3904"/>
          <dgm:constr type="t" for="ch" forName="imageaccent3" refType="h" fact="0.1678"/>
          <dgm:constr type="w" for="ch" forName="imageaccent3" refType="w" fact="0.0265"/>
          <dgm:constr type="h" for="ch" forName="imageaccent3" refType="h" fact="0.0444"/>
          <dgm:constr type="l" for="ch" forName="textaccent4" refType="w" fact="0.7739"/>
          <dgm:constr type="t" for="ch" forName="textaccent4" refType="h" fact="0.3752"/>
          <dgm:constr type="w" for="ch" forName="textaccent4" refType="w" fact="0.0265"/>
          <dgm:constr type="h" for="ch" forName="textaccent4" refType="h" fact="0.0444"/>
          <dgm:constr type="l" for="ch" forName="image4" refType="w" fact="0.773"/>
          <dgm:constr type="t" for="ch" forName="image4" refType="h" fact="0.4162"/>
          <dgm:constr type="w" for="ch" forName="image4" refType="w" fact="0.227"/>
          <dgm:constr type="h" for="ch" forName="image4" refType="h" fact="0.3786"/>
          <dgm:constr type="l" for="ch" forName="imageaccent4" refType="w" fact="0.8188"/>
          <dgm:constr type="t" for="ch" forName="imageaccent4" refType="h" fact="0.4229"/>
          <dgm:constr type="w" for="ch" forName="imageaccent4" refType="w" fact="0.0265"/>
          <dgm:constr type="h" for="ch" forName="imageaccent4" refType="h" fact="0.0444"/>
        </dgm:constrLst>
      </dgm:if>
      <dgm:if name="Name6" axis="ch" ptType="node" func="cnt" op="equ" val="5">
        <dgm:alg type="composite">
          <dgm:param type="ar" val="2.3203"/>
        </dgm:alg>
        <dgm:constrLst>
          <dgm:constr type="primFontSz" for="des" ptType="node" op="equ" val="65"/>
          <dgm:constr type="l" for="ch" forName="image4" refType="w" fact="0.6491"/>
          <dgm:constr type="t" for="ch" forName="image4" refType="h" fact="0.4193"/>
          <dgm:constr type="w" for="ch" forName="image4" refType="w" fact="0.1886"/>
          <dgm:constr type="h" for="ch" forName="image4" refType="h" fact="0.3757"/>
          <dgm:constr type="l" for="ch" forName="text5" refType="w" fact="0.6491"/>
          <dgm:constr type="t" for="ch" forName="text5" refType="h" fact="0.004"/>
          <dgm:constr type="w" for="ch" forName="text5" refType="w" fact="0.1886"/>
          <dgm:constr type="h" for="ch" forName="text5" refType="h" fact="0.3757"/>
          <dgm:constr type="l" for="ch" forName="image5" refType="w" fact="0.8114"/>
          <dgm:constr type="t" for="ch" forName="image5" refType="h" fact="0.2136"/>
          <dgm:constr type="w" for="ch" forName="image5" refType="w" fact="0.1886"/>
          <dgm:constr type="h" for="ch" forName="image5" refType="h" fact="0.3757"/>
          <dgm:constr type="l" for="ch" forName="image2" refType="w" fact="0.4868"/>
          <dgm:constr type="t" for="ch" forName="image2" refType="h" fact="0.6235"/>
          <dgm:constr type="w" for="ch" forName="image2" refType="w" fact="0.1886"/>
          <dgm:constr type="h" for="ch" forName="image2" refType="h" fact="0.3757"/>
          <dgm:constr type="l" for="ch" forName="text4" refType="w" fact="0.4868"/>
          <dgm:constr type="t" for="ch" forName="text4" refType="h" fact="0.2081"/>
          <dgm:constr type="w" for="ch" forName="text4" refType="w" fact="0.1886"/>
          <dgm:constr type="h" for="ch" forName="text4" refType="h" fact="0.3757"/>
          <dgm:constr type="l" for="ch" forName="text2" refType="w" fact="0.3246"/>
          <dgm:constr type="t" for="ch" forName="text2" refType="h" fact="0.4154"/>
          <dgm:constr type="w" for="ch" forName="text2" refType="w" fact="0.1886"/>
          <dgm:constr type="h" for="ch" forName="text2" refType="h" fact="0.3757"/>
          <dgm:constr type="l" for="ch" forName="image3" refType="w" fact="0.3246"/>
          <dgm:constr type="t" for="ch" forName="image3" refType="h" fact="0"/>
          <dgm:constr type="w" for="ch" forName="image3" refType="w" fact="0.1886"/>
          <dgm:constr type="h" for="ch" forName="image3" refType="h" fact="0.3757"/>
          <dgm:constr type="l" for="ch" forName="text1" refType="w" fact="0.1623"/>
          <dgm:constr type="t" for="ch" forName="text1" refType="h" fact="0.6243"/>
          <dgm:constr type="w" for="ch" forName="text1" refType="w" fact="0.1886"/>
          <dgm:constr type="h" for="ch" forName="text1" refType="h" fact="0.3757"/>
          <dgm:constr type="l" for="ch" forName="text3" refType="w" fact="0.1623"/>
          <dgm:constr type="t" for="ch" forName="text3" refType="h" fact="0.2089"/>
          <dgm:constr type="w" for="ch" forName="text3" refType="w" fact="0.1886"/>
          <dgm:constr type="h" for="ch" forName="text3" refType="h" fact="0.3757"/>
          <dgm:constr type="l" for="ch" forName="textaccent1" refType="w" fact="0.1668"/>
          <dgm:constr type="t" for="ch" forName="textaccent1" refType="h" fact="0.7923"/>
          <dgm:constr type="w" for="ch" forName="textaccent1" refType="w" fact="0.022"/>
          <dgm:constr type="h" for="ch" forName="textaccent1" refType="h" fact="0.044"/>
          <dgm:constr type="l" for="ch" forName="image1" refType="w" fact="0"/>
          <dgm:constr type="t" for="ch" forName="image1" refType="h" fact="0.4166"/>
          <dgm:constr type="w" for="ch" forName="image1" refType="w" fact="0.1886"/>
          <dgm:constr type="h" for="ch" forName="image1" refType="h" fact="0.3757"/>
          <dgm:constr type="l" for="ch" forName="imageaccent1" refType="w" fact="0.1292"/>
          <dgm:constr type="t" for="ch" forName="imageaccent1" refType="h" fact="0.7424"/>
          <dgm:constr type="w" for="ch" forName="imageaccent1" refType="w" fact="0.022"/>
          <dgm:constr type="h" for="ch" forName="imageaccent1" refType="h" fact="0.044"/>
          <dgm:constr type="l" for="ch" forName="textaccent2" refType="w" fact="0.4544"/>
          <dgm:constr type="t" for="ch" forName="textaccent2" refType="h" fact="0.7404"/>
          <dgm:constr type="w" for="ch" forName="textaccent2" refType="w" fact="0.022"/>
          <dgm:constr type="h" for="ch" forName="textaccent2" refType="h" fact="0.044"/>
          <dgm:constr type="l" for="ch" forName="imageaccent2" refType="w" fact="0.4914"/>
          <dgm:constr type="t" for="ch" forName="imageaccent2" refType="h" fact="0.7907"/>
          <dgm:constr type="w" for="ch" forName="imageaccent2" refType="w" fact="0.022"/>
          <dgm:constr type="h" for="ch" forName="imageaccent2" refType="h" fact="0.044"/>
          <dgm:constr type="l" for="ch" forName="textaccent3" refType="w" fact="0.2915"/>
          <dgm:constr type="t" for="ch" forName="textaccent3" refType="h" fact="0.216"/>
          <dgm:constr type="w" for="ch" forName="textaccent3" refType="w" fact="0.022"/>
          <dgm:constr type="h" for="ch" forName="textaccent3" refType="h" fact="0.044"/>
          <dgm:constr type="l" for="ch" forName="imageaccent3" refType="w" fact="0.3299"/>
          <dgm:constr type="t" for="ch" forName="imageaccent3" refType="h" fact="0.1665"/>
          <dgm:constr type="w" for="ch" forName="imageaccent3" refType="w" fact="0.022"/>
          <dgm:constr type="h" for="ch" forName="imageaccent3" refType="h" fact="0.044"/>
          <dgm:constr type="l" for="ch" forName="textaccent4" refType="w" fact="0.65"/>
          <dgm:constr type="t" for="ch" forName="textaccent4" refType="h" fact="0.3746"/>
          <dgm:constr type="w" for="ch" forName="textaccent4" refType="w" fact="0.022"/>
          <dgm:constr type="h" for="ch" forName="textaccent4" refType="h" fact="0.044"/>
          <dgm:constr type="l" for="ch" forName="imageaccent4" refType="w" fact="0.6859"/>
          <dgm:constr type="t" for="ch" forName="imageaccent4" refType="h" fact="0.4261"/>
          <dgm:constr type="w" for="ch" forName="imageaccent4" refType="w" fact="0.022"/>
          <dgm:constr type="h" for="ch" forName="imageaccent4" refType="h" fact="0.044"/>
          <dgm:constr type="l" for="ch" forName="textaccent5" refType="w" fact="0.8123"/>
          <dgm:constr type="t" for="ch" forName="textaccent5" refType="h" fact="0.1724"/>
          <dgm:constr type="w" for="ch" forName="textaccent5" refType="w" fact="0.022"/>
          <dgm:constr type="h" for="ch" forName="textaccent5" refType="h" fact="0.044"/>
          <dgm:constr type="l" for="ch" forName="imageaccent5" refType="w" fact="0.849"/>
          <dgm:constr type="t" for="ch" forName="imageaccent5" refType="h" fact="0.222"/>
          <dgm:constr type="w" for="ch" forName="imageaccent5" refType="w" fact="0.022"/>
          <dgm:constr type="h" for="ch" forName="imageaccent5" refType="h" fact="0.044"/>
        </dgm:constrLst>
      </dgm:if>
      <dgm:if name="Name7" axis="ch" ptType="node" func="cnt" op="equ" val="6">
        <dgm:alg type="composite">
          <dgm:param type="ar" val="1.9179"/>
        </dgm:alg>
        <dgm:constrLst>
          <dgm:constr type="primFontSz" for="des" ptType="node" op="equ" val="65"/>
          <dgm:constr type="l" for="ch" forName="image4" refType="w" fact="0.6491"/>
          <dgm:constr type="t" for="ch" forName="image4" refType="h" fact="0.3466"/>
          <dgm:constr type="w" for="ch" forName="image4" refType="w" fact="0.1886"/>
          <dgm:constr type="h" for="ch" forName="image4" refType="h" fact="0.3106"/>
          <dgm:constr type="l" for="ch" forName="text5" refType="w" fact="0.6491"/>
          <dgm:constr type="t" for="ch" forName="text5" refType="h" fact="0.0033"/>
          <dgm:constr type="w" for="ch" forName="text5" refType="w" fact="0.1886"/>
          <dgm:constr type="h" for="ch" forName="text5" refType="h" fact="0.3106"/>
          <dgm:constr type="l" for="ch" forName="image5" refType="w" fact="0.8114"/>
          <dgm:constr type="t" for="ch" forName="image5" refType="h" fact="0.1766"/>
          <dgm:constr type="w" for="ch" forName="image5" refType="w" fact="0.1886"/>
          <dgm:constr type="h" for="ch" forName="image5" refType="h" fact="0.3106"/>
          <dgm:constr type="l" for="ch" forName="image2" refType="w" fact="0.4868"/>
          <dgm:constr type="t" for="ch" forName="image2" refType="h" fact="0.5154"/>
          <dgm:constr type="w" for="ch" forName="image2" refType="w" fact="0.1886"/>
          <dgm:constr type="h" for="ch" forName="image2" refType="h" fact="0.3106"/>
          <dgm:constr type="l" for="ch" forName="text4" refType="w" fact="0.4868"/>
          <dgm:constr type="t" for="ch" forName="text4" refType="h" fact="0.172"/>
          <dgm:constr type="w" for="ch" forName="text4" refType="w" fact="0.1886"/>
          <dgm:constr type="h" for="ch" forName="text4" refType="h" fact="0.3106"/>
          <dgm:constr type="l" for="ch" forName="text2" refType="w" fact="0.3246"/>
          <dgm:constr type="t" for="ch" forName="text2" refType="h" fact="0.3434"/>
          <dgm:constr type="w" for="ch" forName="text2" refType="w" fact="0.1886"/>
          <dgm:constr type="h" for="ch" forName="text2" refType="h" fact="0.3106"/>
          <dgm:constr type="l" for="ch" forName="image3" refType="w" fact="0.3246"/>
          <dgm:constr type="t" for="ch" forName="image3" refType="h" fact="0"/>
          <dgm:constr type="w" for="ch" forName="image3" refType="w" fact="0.1886"/>
          <dgm:constr type="h" for="ch" forName="image3" refType="h" fact="0.3106"/>
          <dgm:constr type="l" for="ch" forName="text1" refType="w" fact="0.1623"/>
          <dgm:constr type="t" for="ch" forName="text1" refType="h" fact="0.516"/>
          <dgm:constr type="w" for="ch" forName="text1" refType="w" fact="0.1886"/>
          <dgm:constr type="h" for="ch" forName="text1" refType="h" fact="0.3106"/>
          <dgm:constr type="l" for="ch" forName="text3" refType="w" fact="0.1623"/>
          <dgm:constr type="t" for="ch" forName="text3" refType="h" fact="0.1727"/>
          <dgm:constr type="w" for="ch" forName="text3" refType="w" fact="0.1886"/>
          <dgm:constr type="h" for="ch" forName="text3" refType="h" fact="0.3106"/>
          <dgm:constr type="l" for="ch" forName="textaccent1" refType="w" fact="0.1668"/>
          <dgm:constr type="t" for="ch" forName="textaccent1" refType="h" fact="0.6549"/>
          <dgm:constr type="w" for="ch" forName="textaccent1" refType="w" fact="0.022"/>
          <dgm:constr type="h" for="ch" forName="textaccent1" refType="h" fact="0.0364"/>
          <dgm:constr type="l" for="ch" forName="image1" refType="w" fact="0"/>
          <dgm:constr type="t" for="ch" forName="image1" refType="h" fact="0.3443"/>
          <dgm:constr type="w" for="ch" forName="image1" refType="w" fact="0.1886"/>
          <dgm:constr type="h" for="ch" forName="image1" refType="h" fact="0.3106"/>
          <dgm:constr type="l" for="ch" forName="imageaccent1" refType="w" fact="0.1292"/>
          <dgm:constr type="t" for="ch" forName="imageaccent1" refType="h" fact="0.6137"/>
          <dgm:constr type="w" for="ch" forName="imageaccent1" refType="w" fact="0.022"/>
          <dgm:constr type="h" for="ch" forName="imageaccent1" refType="h" fact="0.0364"/>
          <dgm:constr type="l" for="ch" forName="textaccent2" refType="w" fact="0.4544"/>
          <dgm:constr type="t" for="ch" forName="textaccent2" refType="h" fact="0.612"/>
          <dgm:constr type="w" for="ch" forName="textaccent2" refType="w" fact="0.022"/>
          <dgm:constr type="h" for="ch" forName="textaccent2" refType="h" fact="0.0364"/>
          <dgm:constr type="l" for="ch" forName="imageaccent2" refType="w" fact="0.4914"/>
          <dgm:constr type="t" for="ch" forName="imageaccent2" refType="h" fact="0.6536"/>
          <dgm:constr type="w" for="ch" forName="imageaccent2" refType="w" fact="0.022"/>
          <dgm:constr type="h" for="ch" forName="imageaccent2" refType="h" fact="0.0364"/>
          <dgm:constr type="l" for="ch" forName="textaccent3" refType="w" fact="0.2915"/>
          <dgm:constr type="t" for="ch" forName="textaccent3" refType="h" fact="0.1786"/>
          <dgm:constr type="w" for="ch" forName="textaccent3" refType="w" fact="0.022"/>
          <dgm:constr type="h" for="ch" forName="textaccent3" refType="h" fact="0.0364"/>
          <dgm:constr type="l" for="ch" forName="imageaccent3" refType="w" fact="0.3299"/>
          <dgm:constr type="t" for="ch" forName="imageaccent3" refType="h" fact="0.1376"/>
          <dgm:constr type="w" for="ch" forName="imageaccent3" refType="w" fact="0.022"/>
          <dgm:constr type="h" for="ch" forName="imageaccent3" refType="h" fact="0.0364"/>
          <dgm:constr type="l" for="ch" forName="textaccent4" refType="w" fact="0.65"/>
          <dgm:constr type="t" for="ch" forName="textaccent4" refType="h" fact="0.3096"/>
          <dgm:constr type="w" for="ch" forName="textaccent4" refType="w" fact="0.022"/>
          <dgm:constr type="h" for="ch" forName="textaccent4" refType="h" fact="0.0364"/>
          <dgm:constr type="l" for="ch" forName="imageaccent4" refType="w" fact="0.6859"/>
          <dgm:constr type="t" for="ch" forName="imageaccent4" refType="h" fact="0.3522"/>
          <dgm:constr type="w" for="ch" forName="imageaccent4" refType="w" fact="0.022"/>
          <dgm:constr type="h" for="ch" forName="imageaccent4" refType="h" fact="0.0364"/>
          <dgm:constr type="l" for="ch" forName="textaccent5" refType="w" fact="0.8123"/>
          <dgm:constr type="t" for="ch" forName="textaccent5" refType="h" fact="0.1425"/>
          <dgm:constr type="w" for="ch" forName="textaccent5" refType="w" fact="0.022"/>
          <dgm:constr type="h" for="ch" forName="textaccent5" refType="h" fact="0.0364"/>
          <dgm:constr type="l" for="ch" forName="imageaccent5" refType="w" fact="0.849"/>
          <dgm:constr type="t" for="ch" forName="imageaccent5" refType="h" fact="0.1835"/>
          <dgm:constr type="w" for="ch" forName="imageaccent5" refType="w" fact="0.022"/>
          <dgm:constr type="h" for="ch" forName="imageaccent5" refType="h" fact="0.0364"/>
          <dgm:constr type="l" for="ch" forName="image6" refType="w" fact="0.6491"/>
          <dgm:constr type="t" for="ch" forName="image6" refType="h" fact="0.6894"/>
          <dgm:constr type="w" for="ch" forName="image6" refType="w" fact="0.1886"/>
          <dgm:constr type="h" for="ch" forName="image6" refType="h" fact="0.3106"/>
          <dgm:constr type="l" for="ch" forName="text6" refType="w" fact="0.8114"/>
          <dgm:constr type="t" for="ch" forName="text6" refType="h" fact="0.5194"/>
          <dgm:constr type="w" for="ch" forName="text6" refType="w" fact="0.1886"/>
          <dgm:constr type="h" for="ch" forName="text6" refType="h" fact="0.3106"/>
          <dgm:constr type="l" for="ch" forName="imageaccent6" refType="w" fact="0.8138"/>
          <dgm:constr type="t" for="ch" forName="imageaccent6" refType="h" fact="0.8257"/>
          <dgm:constr type="w" for="ch" forName="imageaccent6" refType="w" fact="0.022"/>
          <dgm:constr type="h" for="ch" forName="imageaccent6" refType="h" fact="0.0364"/>
          <dgm:constr type="l" for="ch" forName="textaccent6" refType="w" fact="0.8488"/>
          <dgm:constr type="t" for="ch" forName="textaccent6" refType="h" fact="0.7914"/>
          <dgm:constr type="w" for="ch" forName="textaccent6" refType="w" fact="0.022"/>
          <dgm:constr type="h" for="ch" forName="textaccent6" refType="h" fact="0.0364"/>
        </dgm:constrLst>
      </dgm:if>
      <dgm:if name="Name8" axis="ch" ptType="node" func="cnt" op="equ" val="7">
        <dgm:alg type="composite">
          <dgm:param type="ar" val="1.6382"/>
        </dgm:alg>
        <dgm:constrLst>
          <dgm:constr type="primFontSz" for="des" ptType="node" op="equ" val="65"/>
          <dgm:constr type="l" for="ch" forName="image4" refType="w" fact="0.6491"/>
          <dgm:constr type="t" for="ch" forName="image4" refType="h" fact="0.2961"/>
          <dgm:constr type="w" for="ch" forName="image4" refType="w" fact="0.1886"/>
          <dgm:constr type="h" for="ch" forName="image4" refType="h" fact="0.2653"/>
          <dgm:constr type="l" for="ch" forName="text5" refType="w" fact="0.6491"/>
          <dgm:constr type="t" for="ch" forName="text5" refType="h" fact="0.0028"/>
          <dgm:constr type="w" for="ch" forName="text5" refType="w" fact="0.1886"/>
          <dgm:constr type="h" for="ch" forName="text5" refType="h" fact="0.2653"/>
          <dgm:constr type="l" for="ch" forName="image5" refType="w" fact="0.8114"/>
          <dgm:constr type="t" for="ch" forName="image5" refType="h" fact="0.1508"/>
          <dgm:constr type="w" for="ch" forName="image5" refType="w" fact="0.1886"/>
          <dgm:constr type="h" for="ch" forName="image5" refType="h" fact="0.2653"/>
          <dgm:constr type="l" for="ch" forName="image2" refType="w" fact="0.4868"/>
          <dgm:constr type="t" for="ch" forName="image2" refType="h" fact="0.4402"/>
          <dgm:constr type="w" for="ch" forName="image2" refType="w" fact="0.1886"/>
          <dgm:constr type="h" for="ch" forName="image2" refType="h" fact="0.2653"/>
          <dgm:constr type="l" for="ch" forName="text4" refType="w" fact="0.4868"/>
          <dgm:constr type="t" for="ch" forName="text4" refType="h" fact="0.1469"/>
          <dgm:constr type="w" for="ch" forName="text4" refType="w" fact="0.1886"/>
          <dgm:constr type="h" for="ch" forName="text4" refType="h" fact="0.2653"/>
          <dgm:constr type="l" for="ch" forName="text2" refType="w" fact="0.3246"/>
          <dgm:constr type="t" for="ch" forName="text2" refType="h" fact="0.2933"/>
          <dgm:constr type="w" for="ch" forName="text2" refType="w" fact="0.1886"/>
          <dgm:constr type="h" for="ch" forName="text2" refType="h" fact="0.2653"/>
          <dgm:constr type="l" for="ch" forName="image3" refType="w" fact="0.3246"/>
          <dgm:constr type="t" for="ch" forName="image3" refType="h" fact="0"/>
          <dgm:constr type="w" for="ch" forName="image3" refType="w" fact="0.1886"/>
          <dgm:constr type="h" for="ch" forName="image3" refType="h" fact="0.2653"/>
          <dgm:constr type="l" for="ch" forName="text1" refType="w" fact="0.1623"/>
          <dgm:constr type="t" for="ch" forName="text1" refType="h" fact="0.4408"/>
          <dgm:constr type="w" for="ch" forName="text1" refType="w" fact="0.1886"/>
          <dgm:constr type="h" for="ch" forName="text1" refType="h" fact="0.2653"/>
          <dgm:constr type="l" for="ch" forName="text3" refType="w" fact="0.1623"/>
          <dgm:constr type="t" for="ch" forName="text3" refType="h" fact="0.1475"/>
          <dgm:constr type="w" for="ch" forName="text3" refType="w" fact="0.1886"/>
          <dgm:constr type="h" for="ch" forName="text3" refType="h" fact="0.2653"/>
          <dgm:constr type="l" for="ch" forName="textaccent1" refType="w" fact="0.1668"/>
          <dgm:constr type="t" for="ch" forName="textaccent1" refType="h" fact="0.5594"/>
          <dgm:constr type="w" for="ch" forName="textaccent1" refType="w" fact="0.022"/>
          <dgm:constr type="h" for="ch" forName="textaccent1" refType="h" fact="0.0311"/>
          <dgm:constr type="l" for="ch" forName="image1" refType="w" fact="0"/>
          <dgm:constr type="t" for="ch" forName="image1" refType="h" fact="0.2941"/>
          <dgm:constr type="w" for="ch" forName="image1" refType="w" fact="0.1886"/>
          <dgm:constr type="h" for="ch" forName="image1" refType="h" fact="0.2653"/>
          <dgm:constr type="l" for="ch" forName="imageaccent1" refType="w" fact="0.1292"/>
          <dgm:constr type="t" for="ch" forName="imageaccent1" refType="h" fact="0.5242"/>
          <dgm:constr type="w" for="ch" forName="imageaccent1" refType="w" fact="0.022"/>
          <dgm:constr type="h" for="ch" forName="imageaccent1" refType="h" fact="0.0311"/>
          <dgm:constr type="l" for="ch" forName="textaccent2" refType="w" fact="0.4544"/>
          <dgm:constr type="t" for="ch" forName="textaccent2" refType="h" fact="0.5228"/>
          <dgm:constr type="w" for="ch" forName="textaccent2" refType="w" fact="0.022"/>
          <dgm:constr type="h" for="ch" forName="textaccent2" refType="h" fact="0.0311"/>
          <dgm:constr type="l" for="ch" forName="imageaccent2" refType="w" fact="0.4914"/>
          <dgm:constr type="t" for="ch" forName="imageaccent2" refType="h" fact="0.5583"/>
          <dgm:constr type="w" for="ch" forName="imageaccent2" refType="w" fact="0.022"/>
          <dgm:constr type="h" for="ch" forName="imageaccent2" refType="h" fact="0.0311"/>
          <dgm:constr type="l" for="ch" forName="textaccent3" refType="w" fact="0.2907"/>
          <dgm:constr type="t" for="ch" forName="textaccent3" refType="h" fact="0.1511"/>
          <dgm:constr type="w" for="ch" forName="textaccent3" refType="w" fact="0.022"/>
          <dgm:constr type="h" for="ch" forName="textaccent3" refType="h" fact="0.0311"/>
          <dgm:constr type="l" for="ch" forName="imageaccent3" refType="w" fact="0.3299"/>
          <dgm:constr type="t" for="ch" forName="imageaccent3" refType="h" fact="0.1175"/>
          <dgm:constr type="w" for="ch" forName="imageaccent3" refType="w" fact="0.022"/>
          <dgm:constr type="h" for="ch" forName="imageaccent3" refType="h" fact="0.0311"/>
          <dgm:constr type="l" for="ch" forName="textaccent4" refType="w" fact="0.65"/>
          <dgm:constr type="t" for="ch" forName="textaccent4" refType="h" fact="0.2645"/>
          <dgm:constr type="w" for="ch" forName="textaccent4" refType="w" fact="0.022"/>
          <dgm:constr type="h" for="ch" forName="textaccent4" refType="h" fact="0.0311"/>
          <dgm:constr type="l" for="ch" forName="imageaccent4" refType="w" fact="0.6859"/>
          <dgm:constr type="t" for="ch" forName="imageaccent4" refType="h" fact="0.3008"/>
          <dgm:constr type="w" for="ch" forName="imageaccent4" refType="w" fact="0.022"/>
          <dgm:constr type="h" for="ch" forName="imageaccent4" refType="h" fact="0.0311"/>
          <dgm:constr type="l" for="ch" forName="textaccent5" refType="w" fact="0.8123"/>
          <dgm:constr type="t" for="ch" forName="textaccent5" refType="h" fact="0.1217"/>
          <dgm:constr type="w" for="ch" forName="textaccent5" refType="w" fact="0.022"/>
          <dgm:constr type="h" for="ch" forName="textaccent5" refType="h" fact="0.0311"/>
          <dgm:constr type="l" for="ch" forName="imageaccent5" refType="w" fact="0.849"/>
          <dgm:constr type="t" for="ch" forName="imageaccent5" refType="h" fact="0.1567"/>
          <dgm:constr type="w" for="ch" forName="imageaccent5" refType="w" fact="0.022"/>
          <dgm:constr type="h" for="ch" forName="imageaccent5" refType="h" fact="0.0311"/>
          <dgm:constr type="l" for="ch" forName="image6" refType="w" fact="0.6491"/>
          <dgm:constr type="t" for="ch" forName="image6" refType="h" fact="0.5889"/>
          <dgm:constr type="w" for="ch" forName="image6" refType="w" fact="0.1886"/>
          <dgm:constr type="h" for="ch" forName="image6" refType="h" fact="0.2653"/>
          <dgm:constr type="l" for="ch" forName="text6" refType="w" fact="0.8114"/>
          <dgm:constr type="t" for="ch" forName="text6" refType="h" fact="0.4436"/>
          <dgm:constr type="w" for="ch" forName="text6" refType="w" fact="0.1886"/>
          <dgm:constr type="h" for="ch" forName="text6" refType="h" fact="0.2653"/>
          <dgm:constr type="l" for="ch" forName="imageaccent6" refType="w" fact="0.8138"/>
          <dgm:constr type="t" for="ch" forName="imageaccent6" refType="h" fact="0.7053"/>
          <dgm:constr type="w" for="ch" forName="imageaccent6" refType="w" fact="0.022"/>
          <dgm:constr type="h" for="ch" forName="imageaccent6" refType="h" fact="0.0311"/>
          <dgm:constr type="l" for="ch" forName="textaccent6" refType="w" fact="0.8488"/>
          <dgm:constr type="t" for="ch" forName="textaccent6" refType="h" fact="0.676"/>
          <dgm:constr type="w" for="ch" forName="textaccent6" refType="w" fact="0.022"/>
          <dgm:constr type="h" for="ch" forName="textaccent6" refType="h" fact="0.0311"/>
          <dgm:constr type="l" for="ch" forName="text7" refType="w" fact="0.3244"/>
          <dgm:constr type="t" for="ch" forName="text7" refType="h" fact="0.5872"/>
          <dgm:constr type="w" for="ch" forName="text7" refType="w" fact="0.1886"/>
          <dgm:constr type="h" for="ch" forName="text7" refType="h" fact="0.2653"/>
          <dgm:constr type="l" for="ch" forName="image7" refType="w" fact="0.1622"/>
          <dgm:constr type="t" for="ch" forName="image7" refType="h" fact="0.7347"/>
          <dgm:constr type="w" for="ch" forName="image7" refType="w" fact="0.1886"/>
          <dgm:constr type="h" for="ch" forName="image7" refType="h" fact="0.2653"/>
          <dgm:constr type="l" for="ch" forName="imageaccent7" refType="w" fact="0.2905"/>
          <dgm:constr type="t" for="ch" forName="imageaccent7" refType="h" fact="0.7384"/>
          <dgm:constr type="w" for="ch" forName="imageaccent7" refType="w" fact="0.022"/>
          <dgm:constr type="h" for="ch" forName="imageaccent7" refType="h" fact="0.0311"/>
          <dgm:constr type="l" for="ch" forName="textaccent7" refType="w" fact="0.3298"/>
          <dgm:constr type="t" for="ch" forName="textaccent7" refType="h" fact="0.7048"/>
          <dgm:constr type="w" for="ch" forName="textaccent7" refType="w" fact="0.022"/>
          <dgm:constr type="h" for="ch" forName="textaccent7" refType="h" fact="0.0311"/>
        </dgm:constrLst>
      </dgm:if>
      <dgm:if name="Name9" axis="ch" ptType="node" func="cnt" op="equ" val="8">
        <dgm:alg type="composite">
          <dgm:param type="ar" val="1.8974"/>
        </dgm:alg>
        <dgm:constrLst>
          <dgm:constr type="primFontSz" for="des" ptType="node" op="equ" val="65"/>
          <dgm:constr type="l" for="ch" forName="image4" refType="w" fact="0.5589"/>
          <dgm:constr type="t" for="ch" forName="image4" refType="h" fact="0.2952"/>
          <dgm:constr type="w" for="ch" forName="image4" refType="w" fact="0.1624"/>
          <dgm:constr type="h" for="ch" forName="image4" refType="h" fact="0.2645"/>
          <dgm:constr type="l" for="ch" forName="text5" refType="w" fact="0.5589"/>
          <dgm:constr type="t" for="ch" forName="text5" refType="h" fact="0.0028"/>
          <dgm:constr type="w" for="ch" forName="text5" refType="w" fact="0.1624"/>
          <dgm:constr type="h" for="ch" forName="text5" refType="h" fact="0.2645"/>
          <dgm:constr type="l" for="ch" forName="image5" refType="w" fact="0.6986"/>
          <dgm:constr type="t" for="ch" forName="image5" refType="h" fact="0.1504"/>
          <dgm:constr type="w" for="ch" forName="image5" refType="w" fact="0.1624"/>
          <dgm:constr type="h" for="ch" forName="image5" refType="h" fact="0.2645"/>
          <dgm:constr type="l" for="ch" forName="image2" refType="w" fact="0.4192"/>
          <dgm:constr type="t" for="ch" forName="image2" refType="h" fact="0.439"/>
          <dgm:constr type="w" for="ch" forName="image2" refType="w" fact="0.1624"/>
          <dgm:constr type="h" for="ch" forName="image2" refType="h" fact="0.2645"/>
          <dgm:constr type="l" for="ch" forName="text4" refType="w" fact="0.4192"/>
          <dgm:constr type="t" for="ch" forName="text4" refType="h" fact="0.1465"/>
          <dgm:constr type="w" for="ch" forName="text4" refType="w" fact="0.1624"/>
          <dgm:constr type="h" for="ch" forName="text4" refType="h" fact="0.2645"/>
          <dgm:constr type="l" for="ch" forName="text2" refType="w" fact="0.2794"/>
          <dgm:constr type="t" for="ch" forName="text2" refType="h" fact="0.2925"/>
          <dgm:constr type="w" for="ch" forName="text2" refType="w" fact="0.1624"/>
          <dgm:constr type="h" for="ch" forName="text2" refType="h" fact="0.2645"/>
          <dgm:constr type="l" for="ch" forName="image3" refType="w" fact="0.2794"/>
          <dgm:constr type="t" for="ch" forName="image3" refType="h" fact="0"/>
          <dgm:constr type="w" for="ch" forName="image3" refType="w" fact="0.1624"/>
          <dgm:constr type="h" for="ch" forName="image3" refType="h" fact="0.2645"/>
          <dgm:constr type="l" for="ch" forName="text1" refType="w" fact="0.1397"/>
          <dgm:constr type="t" for="ch" forName="text1" refType="h" fact="0.4395"/>
          <dgm:constr type="w" for="ch" forName="text1" refType="w" fact="0.1624"/>
          <dgm:constr type="h" for="ch" forName="text1" refType="h" fact="0.2645"/>
          <dgm:constr type="l" for="ch" forName="text3" refType="w" fact="0.1397"/>
          <dgm:constr type="t" for="ch" forName="text3" refType="h" fact="0.1471"/>
          <dgm:constr type="w" for="ch" forName="text3" refType="w" fact="0.1624"/>
          <dgm:constr type="h" for="ch" forName="text3" refType="h" fact="0.2645"/>
          <dgm:constr type="l" for="ch" forName="textaccent1" refType="w" fact="0.1436"/>
          <dgm:constr type="t" for="ch" forName="textaccent1" refType="h" fact="0.5578"/>
          <dgm:constr type="w" for="ch" forName="textaccent1" refType="w" fact="0.0189"/>
          <dgm:constr type="h" for="ch" forName="textaccent1" refType="h" fact="0.031"/>
          <dgm:constr type="l" for="ch" forName="image1" refType="w" fact="0"/>
          <dgm:constr type="t" for="ch" forName="image1" refType="h" fact="0.2933"/>
          <dgm:constr type="w" for="ch" forName="image1" refType="w" fact="0.1624"/>
          <dgm:constr type="h" for="ch" forName="image1" refType="h" fact="0.2645"/>
          <dgm:constr type="l" for="ch" forName="imageaccent1" refType="w" fact="0.1112"/>
          <dgm:constr type="t" for="ch" forName="imageaccent1" refType="h" fact="0.5227"/>
          <dgm:constr type="w" for="ch" forName="imageaccent1" refType="w" fact="0.0189"/>
          <dgm:constr type="h" for="ch" forName="imageaccent1" refType="h" fact="0.031"/>
          <dgm:constr type="l" for="ch" forName="textaccent2" refType="w" fact="0.3912"/>
          <dgm:constr type="t" for="ch" forName="textaccent2" refType="h" fact="0.5213"/>
          <dgm:constr type="w" for="ch" forName="textaccent2" refType="w" fact="0.0189"/>
          <dgm:constr type="h" for="ch" forName="textaccent2" refType="h" fact="0.031"/>
          <dgm:constr type="l" for="ch" forName="imageaccent2" refType="w" fact="0.4231"/>
          <dgm:constr type="t" for="ch" forName="imageaccent2" refType="h" fact="0.5567"/>
          <dgm:constr type="w" for="ch" forName="imageaccent2" refType="w" fact="0.0189"/>
          <dgm:constr type="h" for="ch" forName="imageaccent2" refType="h" fact="0.031"/>
          <dgm:constr type="l" for="ch" forName="textaccent3" refType="w" fact="0.2502"/>
          <dgm:constr type="t" for="ch" forName="textaccent3" refType="h" fact="0.1507"/>
          <dgm:constr type="w" for="ch" forName="textaccent3" refType="w" fact="0.0189"/>
          <dgm:constr type="h" for="ch" forName="textaccent3" refType="h" fact="0.031"/>
          <dgm:constr type="l" for="ch" forName="imageaccent3" refType="w" fact="0.2841"/>
          <dgm:constr type="t" for="ch" forName="imageaccent3" refType="h" fact="0.1172"/>
          <dgm:constr type="w" for="ch" forName="imageaccent3" refType="w" fact="0.0189"/>
          <dgm:constr type="h" for="ch" forName="imageaccent3" refType="h" fact="0.031"/>
          <dgm:constr type="l" for="ch" forName="textaccent4" refType="w" fact="0.5596"/>
          <dgm:constr type="t" for="ch" forName="textaccent4" refType="h" fact="0.2637"/>
          <dgm:constr type="w" for="ch" forName="textaccent4" refType="w" fact="0.0189"/>
          <dgm:constr type="h" for="ch" forName="textaccent4" refType="h" fact="0.031"/>
          <dgm:constr type="l" for="ch" forName="imageaccent4" refType="w" fact="0.5905"/>
          <dgm:constr type="t" for="ch" forName="imageaccent4" refType="h" fact="0.3"/>
          <dgm:constr type="w" for="ch" forName="imageaccent4" refType="w" fact="0.0189"/>
          <dgm:constr type="h" for="ch" forName="imageaccent4" refType="h" fact="0.031"/>
          <dgm:constr type="l" for="ch" forName="textaccent5" refType="w" fact="0.6993"/>
          <dgm:constr type="t" for="ch" forName="textaccent5" refType="h" fact="0.1214"/>
          <dgm:constr type="w" for="ch" forName="textaccent5" refType="w" fact="0.0189"/>
          <dgm:constr type="h" for="ch" forName="textaccent5" refType="h" fact="0.031"/>
          <dgm:constr type="l" for="ch" forName="imageaccent5" refType="w" fact="0.731"/>
          <dgm:constr type="t" for="ch" forName="imageaccent5" refType="h" fact="0.1563"/>
          <dgm:constr type="w" for="ch" forName="imageaccent5" refType="w" fact="0.0189"/>
          <dgm:constr type="h" for="ch" forName="imageaccent5" refType="h" fact="0.031"/>
          <dgm:constr type="l" for="ch" forName="image6" refType="w" fact="0.5589"/>
          <dgm:constr type="t" for="ch" forName="image6" refType="h" fact="0.5872"/>
          <dgm:constr type="w" for="ch" forName="image6" refType="w" fact="0.1624"/>
          <dgm:constr type="h" for="ch" forName="image6" refType="h" fact="0.2645"/>
          <dgm:constr type="l" for="ch" forName="text6" refType="w" fact="0.6986"/>
          <dgm:constr type="t" for="ch" forName="text6" refType="h" fact="0.4424"/>
          <dgm:constr type="w" for="ch" forName="text6" refType="w" fact="0.1624"/>
          <dgm:constr type="h" for="ch" forName="text6" refType="h" fact="0.2645"/>
          <dgm:constr type="l" for="ch" forName="imageaccent6" refType="w" fact="0.7007"/>
          <dgm:constr type="t" for="ch" forName="imageaccent6" refType="h" fact="0.7033"/>
          <dgm:constr type="w" for="ch" forName="imageaccent6" refType="w" fact="0.0189"/>
          <dgm:constr type="h" for="ch" forName="imageaccent6" refType="h" fact="0.031"/>
          <dgm:constr type="l" for="ch" forName="textaccent6" refType="w" fact="0.7308"/>
          <dgm:constr type="t" for="ch" forName="textaccent6" refType="h" fact="0.6741"/>
          <dgm:constr type="w" for="ch" forName="textaccent6" refType="w" fact="0.0189"/>
          <dgm:constr type="h" for="ch" forName="textaccent6" refType="h" fact="0.031"/>
          <dgm:constr type="l" for="ch" forName="text7" refType="w" fact="0.2793"/>
          <dgm:constr type="t" for="ch" forName="text7" refType="h" fact="0.5856"/>
          <dgm:constr type="w" for="ch" forName="text7" refType="w" fact="0.1624"/>
          <dgm:constr type="h" for="ch" forName="text7" refType="h" fact="0.2645"/>
          <dgm:constr type="l" for="ch" forName="image7" refType="w" fact="0.1396"/>
          <dgm:constr type="t" for="ch" forName="image7" refType="h" fact="0.7326"/>
          <dgm:constr type="w" for="ch" forName="image7" refType="w" fact="0.1624"/>
          <dgm:constr type="h" for="ch" forName="image7" refType="h" fact="0.2645"/>
          <dgm:constr type="l" for="ch" forName="imageaccent7" refType="w" fact="0.2501"/>
          <dgm:constr type="t" for="ch" forName="imageaccent7" refType="h" fact="0.7363"/>
          <dgm:constr type="w" for="ch" forName="imageaccent7" refType="w" fact="0.0189"/>
          <dgm:constr type="h" for="ch" forName="imageaccent7" refType="h" fact="0.031"/>
          <dgm:constr type="l" for="ch" forName="textaccent7" refType="w" fact="0.284"/>
          <dgm:constr type="t" for="ch" forName="textaccent7" refType="h" fact="0.7028"/>
          <dgm:constr type="w" for="ch" forName="textaccent7" refType="w" fact="0.0189"/>
          <dgm:constr type="h" for="ch" forName="textaccent7" refType="h" fact="0.031"/>
          <dgm:constr type="l" for="ch" forName="image8" refType="w" fact="0.6979"/>
          <dgm:constr type="t" for="ch" forName="image8" refType="h" fact="0.7355"/>
          <dgm:constr type="w" for="ch" forName="image8" refType="w" fact="0.1624"/>
          <dgm:constr type="h" for="ch" forName="image8" refType="h" fact="0.2645"/>
          <dgm:constr type="l" for="ch" forName="text8" refType="w" fact="0.8376"/>
          <dgm:constr type="t" for="ch" forName="text8" refType="h" fact="0.5906"/>
          <dgm:constr type="w" for="ch" forName="text8" refType="w" fact="0.1624"/>
          <dgm:constr type="h" for="ch" forName="text8" refType="h" fact="0.2645"/>
          <dgm:constr type="l" for="ch" forName="imageaccent8" refType="w" fact="0.8397"/>
          <dgm:constr type="t" for="ch" forName="imageaccent8" refType="h" fact="0.8516"/>
          <dgm:constr type="w" for="ch" forName="imageaccent8" refType="w" fact="0.0189"/>
          <dgm:constr type="h" for="ch" forName="imageaccent8" refType="h" fact="0.031"/>
          <dgm:constr type="l" for="ch" forName="textaccent8" refType="w" fact="0.8698"/>
          <dgm:constr type="t" for="ch" forName="textaccent8" refType="h" fact="0.8223"/>
          <dgm:constr type="w" for="ch" forName="textaccent8" refType="w" fact="0.0189"/>
          <dgm:constr type="h" for="ch" forName="textaccent8" refType="h" fact="0.031"/>
        </dgm:constrLst>
      </dgm:if>
      <dgm:if name="Name10" axis="ch" ptType="node" func="cnt" op="equ" val="9">
        <dgm:alg type="composite">
          <dgm:param type="ar" val="1.8986"/>
        </dgm:alg>
        <dgm:constrLst>
          <dgm:constr type="primFontSz" for="des" ptType="node" op="equ" val="65"/>
          <dgm:constr type="l" for="ch" forName="image4" refType="w" fact="0.5585"/>
          <dgm:constr type="t" for="ch" forName="image4" refType="h" fact="0.2952"/>
          <dgm:constr type="w" for="ch" forName="image4" refType="w" fact="0.1623"/>
          <dgm:constr type="h" for="ch" forName="image4" refType="h" fact="0.2645"/>
          <dgm:constr type="l" for="ch" forName="text5" refType="w" fact="0.5585"/>
          <dgm:constr type="t" for="ch" forName="text5" refType="h" fact="0.0028"/>
          <dgm:constr type="w" for="ch" forName="text5" refType="w" fact="0.1623"/>
          <dgm:constr type="h" for="ch" forName="text5" refType="h" fact="0.2645"/>
          <dgm:constr type="l" for="ch" forName="image5" refType="w" fact="0.6982"/>
          <dgm:constr type="t" for="ch" forName="image5" refType="h" fact="0.1504"/>
          <dgm:constr type="w" for="ch" forName="image5" refType="w" fact="0.1623"/>
          <dgm:constr type="h" for="ch" forName="image5" refType="h" fact="0.2645"/>
          <dgm:constr type="l" for="ch" forName="image2" refType="w" fact="0.4189"/>
          <dgm:constr type="t" for="ch" forName="image2" refType="h" fact="0.439"/>
          <dgm:constr type="w" for="ch" forName="image2" refType="w" fact="0.1623"/>
          <dgm:constr type="h" for="ch" forName="image2" refType="h" fact="0.2645"/>
          <dgm:constr type="l" for="ch" forName="text4" refType="w" fact="0.4189"/>
          <dgm:constr type="t" for="ch" forName="text4" refType="h" fact="0.1465"/>
          <dgm:constr type="w" for="ch" forName="text4" refType="w" fact="0.1623"/>
          <dgm:constr type="h" for="ch" forName="text4" refType="h" fact="0.2645"/>
          <dgm:constr type="l" for="ch" forName="text2" refType="w" fact="0.2793"/>
          <dgm:constr type="t" for="ch" forName="text2" refType="h" fact="0.2925"/>
          <dgm:constr type="w" for="ch" forName="text2" refType="w" fact="0.1623"/>
          <dgm:constr type="h" for="ch" forName="text2" refType="h" fact="0.2645"/>
          <dgm:constr type="l" for="ch" forName="image3" refType="w" fact="0.2793"/>
          <dgm:constr type="t" for="ch" forName="image3" refType="h" fact="0"/>
          <dgm:constr type="w" for="ch" forName="image3" refType="w" fact="0.1623"/>
          <dgm:constr type="h" for="ch" forName="image3" refType="h" fact="0.2645"/>
          <dgm:constr type="l" for="ch" forName="text1" refType="w" fact="0.1396"/>
          <dgm:constr type="t" for="ch" forName="text1" refType="h" fact="0.4395"/>
          <dgm:constr type="w" for="ch" forName="text1" refType="w" fact="0.1623"/>
          <dgm:constr type="h" for="ch" forName="text1" refType="h" fact="0.2645"/>
          <dgm:constr type="l" for="ch" forName="text3" refType="w" fact="0.1396"/>
          <dgm:constr type="t" for="ch" forName="text3" refType="h" fact="0.1471"/>
          <dgm:constr type="w" for="ch" forName="text3" refType="w" fact="0.1623"/>
          <dgm:constr type="h" for="ch" forName="text3" refType="h" fact="0.2645"/>
          <dgm:constr type="l" for="ch" forName="textaccent1" refType="w" fact="0.1435"/>
          <dgm:constr type="t" for="ch" forName="textaccent1" refType="h" fact="0.5578"/>
          <dgm:constr type="w" for="ch" forName="textaccent1" refType="w" fact="0.0189"/>
          <dgm:constr type="h" for="ch" forName="textaccent1" refType="h" fact="0.031"/>
          <dgm:constr type="l" for="ch" forName="image1" refType="w" fact="0"/>
          <dgm:constr type="t" for="ch" forName="image1" refType="h" fact="0.2933"/>
          <dgm:constr type="w" for="ch" forName="image1" refType="w" fact="0.1623"/>
          <dgm:constr type="h" for="ch" forName="image1" refType="h" fact="0.2645"/>
          <dgm:constr type="l" for="ch" forName="imageaccent1" refType="w" fact="0.1111"/>
          <dgm:constr type="t" for="ch" forName="imageaccent1" refType="h" fact="0.5227"/>
          <dgm:constr type="w" for="ch" forName="imageaccent1" refType="w" fact="0.0189"/>
          <dgm:constr type="h" for="ch" forName="imageaccent1" refType="h" fact="0.031"/>
          <dgm:constr type="l" for="ch" forName="textaccent2" refType="w" fact="0.391"/>
          <dgm:constr type="t" for="ch" forName="textaccent2" refType="h" fact="0.5213"/>
          <dgm:constr type="w" for="ch" forName="textaccent2" refType="w" fact="0.0189"/>
          <dgm:constr type="h" for="ch" forName="textaccent2" refType="h" fact="0.031"/>
          <dgm:constr type="l" for="ch" forName="imageaccent2" refType="w" fact="0.4228"/>
          <dgm:constr type="t" for="ch" forName="imageaccent2" refType="h" fact="0.5567"/>
          <dgm:constr type="w" for="ch" forName="imageaccent2" refType="w" fact="0.0189"/>
          <dgm:constr type="h" for="ch" forName="imageaccent2" refType="h" fact="0.031"/>
          <dgm:constr type="l" for="ch" forName="textaccent3" refType="w" fact="0.2501"/>
          <dgm:constr type="t" for="ch" forName="textaccent3" refType="h" fact="0.1507"/>
          <dgm:constr type="w" for="ch" forName="textaccent3" refType="w" fact="0.0189"/>
          <dgm:constr type="h" for="ch" forName="textaccent3" refType="h" fact="0.031"/>
          <dgm:constr type="l" for="ch" forName="imageaccent3" refType="w" fact="0.2839"/>
          <dgm:constr type="t" for="ch" forName="imageaccent3" refType="h" fact="0.1172"/>
          <dgm:constr type="w" for="ch" forName="imageaccent3" refType="w" fact="0.0189"/>
          <dgm:constr type="h" for="ch" forName="imageaccent3" refType="h" fact="0.031"/>
          <dgm:constr type="l" for="ch" forName="textaccent4" refType="w" fact="0.5593"/>
          <dgm:constr type="t" for="ch" forName="textaccent4" refType="h" fact="0.2637"/>
          <dgm:constr type="w" for="ch" forName="textaccent4" refType="w" fact="0.0189"/>
          <dgm:constr type="h" for="ch" forName="textaccent4" refType="h" fact="0.031"/>
          <dgm:constr type="l" for="ch" forName="imageaccent4" refType="w" fact="0.5901"/>
          <dgm:constr type="t" for="ch" forName="imageaccent4" refType="h" fact="0.3"/>
          <dgm:constr type="w" for="ch" forName="imageaccent4" refType="w" fact="0.0189"/>
          <dgm:constr type="h" for="ch" forName="imageaccent4" refType="h" fact="0.031"/>
          <dgm:constr type="l" for="ch" forName="textaccent5" refType="w" fact="0.6989"/>
          <dgm:constr type="t" for="ch" forName="textaccent5" refType="h" fact="0.1214"/>
          <dgm:constr type="w" for="ch" forName="textaccent5" refType="w" fact="0.0189"/>
          <dgm:constr type="h" for="ch" forName="textaccent5" refType="h" fact="0.031"/>
          <dgm:constr type="l" for="ch" forName="imageaccent5" refType="w" fact="0.7305"/>
          <dgm:constr type="t" for="ch" forName="imageaccent5" refType="h" fact="0.1563"/>
          <dgm:constr type="w" for="ch" forName="imageaccent5" refType="w" fact="0.0189"/>
          <dgm:constr type="h" for="ch" forName="imageaccent5" refType="h" fact="0.031"/>
          <dgm:constr type="l" for="ch" forName="image6" refType="w" fact="0.5585"/>
          <dgm:constr type="t" for="ch" forName="image6" refType="h" fact="0.5872"/>
          <dgm:constr type="w" for="ch" forName="image6" refType="w" fact="0.1623"/>
          <dgm:constr type="h" for="ch" forName="image6" refType="h" fact="0.2645"/>
          <dgm:constr type="l" for="ch" forName="text6" refType="w" fact="0.6982"/>
          <dgm:constr type="t" for="ch" forName="text6" refType="h" fact="0.4424"/>
          <dgm:constr type="w" for="ch" forName="text6" refType="w" fact="0.1623"/>
          <dgm:constr type="h" for="ch" forName="text6" refType="h" fact="0.2645"/>
          <dgm:constr type="l" for="ch" forName="imageaccent6" refType="w" fact="0.7002"/>
          <dgm:constr type="t" for="ch" forName="imageaccent6" refType="h" fact="0.7033"/>
          <dgm:constr type="w" for="ch" forName="imageaccent6" refType="w" fact="0.0189"/>
          <dgm:constr type="h" for="ch" forName="imageaccent6" refType="h" fact="0.031"/>
          <dgm:constr type="l" for="ch" forName="textaccent6" refType="w" fact="0.7303"/>
          <dgm:constr type="t" for="ch" forName="textaccent6" refType="h" fact="0.6741"/>
          <dgm:constr type="w" for="ch" forName="textaccent6" refType="w" fact="0.0189"/>
          <dgm:constr type="h" for="ch" forName="textaccent6" refType="h" fact="0.031"/>
          <dgm:constr type="l" for="ch" forName="text7" refType="w" fact="0.2792"/>
          <dgm:constr type="t" for="ch" forName="text7" refType="h" fact="0.5856"/>
          <dgm:constr type="w" for="ch" forName="text7" refType="w" fact="0.1623"/>
          <dgm:constr type="h" for="ch" forName="text7" refType="h" fact="0.2645"/>
          <dgm:constr type="l" for="ch" forName="image7" refType="w" fact="0.1395"/>
          <dgm:constr type="t" for="ch" forName="image7" refType="h" fact="0.7326"/>
          <dgm:constr type="w" for="ch" forName="image7" refType="w" fact="0.1623"/>
          <dgm:constr type="h" for="ch" forName="image7" refType="h" fact="0.2645"/>
          <dgm:constr type="l" for="ch" forName="imageaccent7" refType="w" fact="0.25"/>
          <dgm:constr type="t" for="ch" forName="imageaccent7" refType="h" fact="0.7363"/>
          <dgm:constr type="w" for="ch" forName="imageaccent7" refType="w" fact="0.0189"/>
          <dgm:constr type="h" for="ch" forName="imageaccent7" refType="h" fact="0.031"/>
          <dgm:constr type="l" for="ch" forName="textaccent7" refType="w" fact="0.2838"/>
          <dgm:constr type="t" for="ch" forName="textaccent7" refType="h" fact="0.7028"/>
          <dgm:constr type="w" for="ch" forName="textaccent7" refType="w" fact="0.0189"/>
          <dgm:constr type="h" for="ch" forName="textaccent7" refType="h" fact="0.031"/>
          <dgm:constr type="l" for="ch" forName="image8" refType="w" fact="0.6975"/>
          <dgm:constr type="t" for="ch" forName="image8" refType="h" fact="0.7355"/>
          <dgm:constr type="w" for="ch" forName="image8" refType="w" fact="0.1623"/>
          <dgm:constr type="h" for="ch" forName="image8" refType="h" fact="0.2645"/>
          <dgm:constr type="l" for="ch" forName="text8" refType="w" fact="0.8371"/>
          <dgm:constr type="t" for="ch" forName="text8" refType="h" fact="0.5906"/>
          <dgm:constr type="w" for="ch" forName="text8" refType="w" fact="0.1623"/>
          <dgm:constr type="h" for="ch" forName="text8" refType="h" fact="0.2645"/>
          <dgm:constr type="l" for="ch" forName="imageaccent8" refType="w" fact="0.8392"/>
          <dgm:constr type="t" for="ch" forName="imageaccent8" refType="h" fact="0.8516"/>
          <dgm:constr type="w" for="ch" forName="imageaccent8" refType="w" fact="0.0189"/>
          <dgm:constr type="h" for="ch" forName="imageaccent8" refType="h" fact="0.031"/>
          <dgm:constr type="l" for="ch" forName="textaccent8" refType="w" fact="0.8693"/>
          <dgm:constr type="t" for="ch" forName="textaccent8" refType="h" fact="0.8223"/>
          <dgm:constr type="w" for="ch" forName="textaccent8" refType="w" fact="0.0189"/>
          <dgm:constr type="h" for="ch" forName="textaccent8" refType="h" fact="0.031"/>
          <dgm:constr type="l" for="ch" forName="text9" refType="w" fact="0.8377"/>
          <dgm:constr type="t" for="ch" forName="text9" refType="h" fact="0.0057"/>
          <dgm:constr type="w" for="ch" forName="text9" refType="w" fact="0.1623"/>
          <dgm:constr type="h" for="ch" forName="text9" refType="h" fact="0.2645"/>
          <dgm:constr type="l" for="ch" forName="textaccent9" refType="w" fact="0.95"/>
          <dgm:constr type="t" for="ch" forName="textaccent9" refType="h" fact="0.2383"/>
          <dgm:constr type="w" for="ch" forName="textaccent9" refType="w" fact="0.0189"/>
          <dgm:constr type="h" for="ch" forName="textaccent9" refType="h" fact="0.031"/>
          <dgm:constr type="l" for="ch" forName="image9" refType="w" fact="0.8377"/>
          <dgm:constr type="t" for="ch" forName="image9" refType="h" fact="0.2977"/>
          <dgm:constr type="w" for="ch" forName="image9" refType="w" fact="0.1623"/>
          <dgm:constr type="h" for="ch" forName="image9" refType="h" fact="0.2645"/>
          <dgm:constr type="l" for="ch" forName="imageaccent9" refType="w" fact="0.95"/>
          <dgm:constr type="t" for="ch" forName="imageaccent9" refType="h" fact="0.2993"/>
          <dgm:constr type="w" for="ch" forName="imageaccent9" refType="w" fact="0.0189"/>
          <dgm:constr type="h" for="ch" forName="imageaccent9" refType="h" fact="0.031"/>
        </dgm:constrLst>
      </dgm:if>
      <dgm:if name="Name11" axis="ch" ptType="node" func="cnt" op="equ" val="10">
        <dgm:alg type="composite">
          <dgm:param type="ar" val="1.6608"/>
        </dgm:alg>
        <dgm:constrLst>
          <dgm:constr type="primFontSz" for="des" ptType="node" op="equ" val="65"/>
          <dgm:constr type="l" for="ch" forName="image4" refType="w" fact="0.5585"/>
          <dgm:constr type="t" for="ch" forName="image4" refType="h" fact="0.2583"/>
          <dgm:constr type="w" for="ch" forName="image4" refType="w" fact="0.1623"/>
          <dgm:constr type="h" for="ch" forName="image4" refType="h" fact="0.2314"/>
          <dgm:constr type="l" for="ch" forName="text5" refType="w" fact="0.5585"/>
          <dgm:constr type="t" for="ch" forName="text5" refType="h" fact="0.0024"/>
          <dgm:constr type="w" for="ch" forName="text5" refType="w" fact="0.1623"/>
          <dgm:constr type="h" for="ch" forName="text5" refType="h" fact="0.2314"/>
          <dgm:constr type="l" for="ch" forName="image5" refType="w" fact="0.6982"/>
          <dgm:constr type="t" for="ch" forName="image5" refType="h" fact="0.1316"/>
          <dgm:constr type="w" for="ch" forName="image5" refType="w" fact="0.1623"/>
          <dgm:constr type="h" for="ch" forName="image5" refType="h" fact="0.2314"/>
          <dgm:constr type="l" for="ch" forName="image2" refType="w" fact="0.4189"/>
          <dgm:constr type="t" for="ch" forName="image2" refType="h" fact="0.384"/>
          <dgm:constr type="w" for="ch" forName="image2" refType="w" fact="0.1623"/>
          <dgm:constr type="h" for="ch" forName="image2" refType="h" fact="0.2314"/>
          <dgm:constr type="l" for="ch" forName="text4" refType="w" fact="0.4189"/>
          <dgm:constr type="t" for="ch" forName="text4" refType="h" fact="0.1282"/>
          <dgm:constr type="w" for="ch" forName="text4" refType="w" fact="0.1623"/>
          <dgm:constr type="h" for="ch" forName="text4" refType="h" fact="0.2314"/>
          <dgm:constr type="l" for="ch" forName="text2" refType="w" fact="0.2793"/>
          <dgm:constr type="t" for="ch" forName="text2" refType="h" fact="0.2558"/>
          <dgm:constr type="w" for="ch" forName="text2" refType="w" fact="0.1623"/>
          <dgm:constr type="h" for="ch" forName="text2" refType="h" fact="0.2314"/>
          <dgm:constr type="l" for="ch" forName="image3" refType="w" fact="0.2793"/>
          <dgm:constr type="t" for="ch" forName="image3" refType="h" fact="0"/>
          <dgm:constr type="w" for="ch" forName="image3" refType="w" fact="0.1623"/>
          <dgm:constr type="h" for="ch" forName="image3" refType="h" fact="0.2314"/>
          <dgm:constr type="l" for="ch" forName="text1" refType="w" fact="0.1396"/>
          <dgm:constr type="t" for="ch" forName="text1" refType="h" fact="0.3845"/>
          <dgm:constr type="w" for="ch" forName="text1" refType="w" fact="0.1623"/>
          <dgm:constr type="h" for="ch" forName="text1" refType="h" fact="0.2314"/>
          <dgm:constr type="l" for="ch" forName="text3" refType="w" fact="0.1396"/>
          <dgm:constr type="t" for="ch" forName="text3" refType="h" fact="0.1286"/>
          <dgm:constr type="w" for="ch" forName="text3" refType="w" fact="0.1623"/>
          <dgm:constr type="h" for="ch" forName="text3" refType="h" fact="0.2314"/>
          <dgm:constr type="l" for="ch" forName="textaccent1" refType="w" fact="0.1435"/>
          <dgm:constr type="t" for="ch" forName="textaccent1" refType="h" fact="0.488"/>
          <dgm:constr type="w" for="ch" forName="textaccent1" refType="w" fact="0.0189"/>
          <dgm:constr type="h" for="ch" forName="textaccent1" refType="h" fact="0.0271"/>
          <dgm:constr type="l" for="ch" forName="image1" refType="w" fact="0"/>
          <dgm:constr type="t" for="ch" forName="image1" refType="h" fact="0.2566"/>
          <dgm:constr type="w" for="ch" forName="image1" refType="w" fact="0.1623"/>
          <dgm:constr type="h" for="ch" forName="image1" refType="h" fact="0.2314"/>
          <dgm:constr type="l" for="ch" forName="imageaccent1" refType="w" fact="0.1111"/>
          <dgm:constr type="t" for="ch" forName="imageaccent1" refType="h" fact="0.4572"/>
          <dgm:constr type="w" for="ch" forName="imageaccent1" refType="w" fact="0.0189"/>
          <dgm:constr type="h" for="ch" forName="imageaccent1" refType="h" fact="0.0271"/>
          <dgm:constr type="l" for="ch" forName="textaccent2" refType="w" fact="0.391"/>
          <dgm:constr type="t" for="ch" forName="textaccent2" refType="h" fact="0.456"/>
          <dgm:constr type="w" for="ch" forName="textaccent2" refType="w" fact="0.0189"/>
          <dgm:constr type="h" for="ch" forName="textaccent2" refType="h" fact="0.0271"/>
          <dgm:constr type="l" for="ch" forName="imageaccent2" refType="w" fact="0.4228"/>
          <dgm:constr type="t" for="ch" forName="imageaccent2" refType="h" fact="0.487"/>
          <dgm:constr type="w" for="ch" forName="imageaccent2" refType="w" fact="0.0189"/>
          <dgm:constr type="h" for="ch" forName="imageaccent2" refType="h" fact="0.0271"/>
          <dgm:constr type="l" for="ch" forName="textaccent3" refType="w" fact="0.2501"/>
          <dgm:constr type="t" for="ch" forName="textaccent3" refType="h" fact="0.1318"/>
          <dgm:constr type="w" for="ch" forName="textaccent3" refType="w" fact="0.0189"/>
          <dgm:constr type="h" for="ch" forName="textaccent3" refType="h" fact="0.0271"/>
          <dgm:constr type="l" for="ch" forName="imageaccent3" refType="w" fact="0.2839"/>
          <dgm:constr type="t" for="ch" forName="imageaccent3" refType="h" fact="0.1025"/>
          <dgm:constr type="w" for="ch" forName="imageaccent3" refType="w" fact="0.0189"/>
          <dgm:constr type="h" for="ch" forName="imageaccent3" refType="h" fact="0.0271"/>
          <dgm:constr type="l" for="ch" forName="textaccent4" refType="w" fact="0.5593"/>
          <dgm:constr type="t" for="ch" forName="textaccent4" refType="h" fact="0.2307"/>
          <dgm:constr type="w" for="ch" forName="textaccent4" refType="w" fact="0.0189"/>
          <dgm:constr type="h" for="ch" forName="textaccent4" refType="h" fact="0.0271"/>
          <dgm:constr type="l" for="ch" forName="imageaccent4" refType="w" fact="0.5901"/>
          <dgm:constr type="t" for="ch" forName="imageaccent4" refType="h" fact="0.2624"/>
          <dgm:constr type="w" for="ch" forName="imageaccent4" refType="w" fact="0.0189"/>
          <dgm:constr type="h" for="ch" forName="imageaccent4" refType="h" fact="0.0271"/>
          <dgm:constr type="l" for="ch" forName="textaccent5" refType="w" fact="0.6989"/>
          <dgm:constr type="t" for="ch" forName="textaccent5" refType="h" fact="0.1062"/>
          <dgm:constr type="w" for="ch" forName="textaccent5" refType="w" fact="0.0189"/>
          <dgm:constr type="h" for="ch" forName="textaccent5" refType="h" fact="0.0271"/>
          <dgm:constr type="l" for="ch" forName="imageaccent5" refType="w" fact="0.7305"/>
          <dgm:constr type="t" for="ch" forName="imageaccent5" refType="h" fact="0.1367"/>
          <dgm:constr type="w" for="ch" forName="imageaccent5" refType="w" fact="0.0189"/>
          <dgm:constr type="h" for="ch" forName="imageaccent5" refType="h" fact="0.0271"/>
          <dgm:constr type="l" for="ch" forName="image6" refType="w" fact="0.5585"/>
          <dgm:constr type="t" for="ch" forName="image6" refType="h" fact="0.5137"/>
          <dgm:constr type="w" for="ch" forName="image6" refType="w" fact="0.1623"/>
          <dgm:constr type="h" for="ch" forName="image6" refType="h" fact="0.2314"/>
          <dgm:constr type="l" for="ch" forName="text6" refType="w" fact="0.6982"/>
          <dgm:constr type="t" for="ch" forName="text6" refType="h" fact="0.387"/>
          <dgm:constr type="w" for="ch" forName="text6" refType="w" fact="0.1623"/>
          <dgm:constr type="h" for="ch" forName="text6" refType="h" fact="0.2314"/>
          <dgm:constr type="l" for="ch" forName="imageaccent6" refType="w" fact="0.7002"/>
          <dgm:constr type="t" for="ch" forName="imageaccent6" refType="h" fact="0.6152"/>
          <dgm:constr type="w" for="ch" forName="imageaccent6" refType="w" fact="0.0189"/>
          <dgm:constr type="h" for="ch" forName="imageaccent6" refType="h" fact="0.0271"/>
          <dgm:constr type="l" for="ch" forName="textaccent6" refType="w" fact="0.7303"/>
          <dgm:constr type="t" for="ch" forName="textaccent6" refType="h" fact="0.5897"/>
          <dgm:constr type="w" for="ch" forName="textaccent6" refType="w" fact="0.0189"/>
          <dgm:constr type="h" for="ch" forName="textaccent6" refType="h" fact="0.0271"/>
          <dgm:constr type="l" for="ch" forName="text7" refType="w" fact="0.2792"/>
          <dgm:constr type="t" for="ch" forName="text7" refType="h" fact="0.5122"/>
          <dgm:constr type="w" for="ch" forName="text7" refType="w" fact="0.1623"/>
          <dgm:constr type="h" for="ch" forName="text7" refType="h" fact="0.2314"/>
          <dgm:constr type="l" for="ch" forName="image7" refType="w" fact="0.1395"/>
          <dgm:constr type="t" for="ch" forName="image7" refType="h" fact="0.6409"/>
          <dgm:constr type="w" for="ch" forName="image7" refType="w" fact="0.1623"/>
          <dgm:constr type="h" for="ch" forName="image7" refType="h" fact="0.2314"/>
          <dgm:constr type="l" for="ch" forName="imageaccent7" refType="w" fact="0.25"/>
          <dgm:constr type="t" for="ch" forName="imageaccent7" refType="h" fact="0.6441"/>
          <dgm:constr type="w" for="ch" forName="imageaccent7" refType="w" fact="0.0189"/>
          <dgm:constr type="h" for="ch" forName="imageaccent7" refType="h" fact="0.0271"/>
          <dgm:constr type="l" for="ch" forName="textaccent7" refType="w" fact="0.2838"/>
          <dgm:constr type="t" for="ch" forName="textaccent7" refType="h" fact="0.6148"/>
          <dgm:constr type="w" for="ch" forName="textaccent7" refType="w" fact="0.0189"/>
          <dgm:constr type="h" for="ch" forName="textaccent7" refType="h" fact="0.0271"/>
          <dgm:constr type="l" for="ch" forName="image8" refType="w" fact="0.6975"/>
          <dgm:constr type="t" for="ch" forName="image8" refType="h" fact="0.6433"/>
          <dgm:constr type="w" for="ch" forName="image8" refType="w" fact="0.1623"/>
          <dgm:constr type="h" for="ch" forName="image8" refType="h" fact="0.2314"/>
          <dgm:constr type="l" for="ch" forName="text8" refType="w" fact="0.8371"/>
          <dgm:constr type="t" for="ch" forName="text8" refType="h" fact="0.5167"/>
          <dgm:constr type="w" for="ch" forName="text8" refType="w" fact="0.1623"/>
          <dgm:constr type="h" for="ch" forName="text8" refType="h" fact="0.2314"/>
          <dgm:constr type="l" for="ch" forName="imageaccent8" refType="w" fact="0.8392"/>
          <dgm:constr type="t" for="ch" forName="imageaccent8" refType="h" fact="0.7449"/>
          <dgm:constr type="w" for="ch" forName="imageaccent8" refType="w" fact="0.0189"/>
          <dgm:constr type="h" for="ch" forName="imageaccent8" refType="h" fact="0.0271"/>
          <dgm:constr type="l" for="ch" forName="textaccent8" refType="w" fact="0.8693"/>
          <dgm:constr type="t" for="ch" forName="textaccent8" refType="h" fact="0.7194"/>
          <dgm:constr type="w" for="ch" forName="textaccent8" refType="w" fact="0.0189"/>
          <dgm:constr type="h" for="ch" forName="textaccent8" refType="h" fact="0.0271"/>
          <dgm:constr type="l" for="ch" forName="text9" refType="w" fact="0.8377"/>
          <dgm:constr type="t" for="ch" forName="text9" refType="h" fact="0.005"/>
          <dgm:constr type="w" for="ch" forName="text9" refType="w" fact="0.1623"/>
          <dgm:constr type="h" for="ch" forName="text9" refType="h" fact="0.2314"/>
          <dgm:constr type="l" for="ch" forName="textaccent9" refType="w" fact="0.95"/>
          <dgm:constr type="t" for="ch" forName="textaccent9" refType="h" fact="0.2084"/>
          <dgm:constr type="w" for="ch" forName="textaccent9" refType="w" fact="0.0189"/>
          <dgm:constr type="h" for="ch" forName="textaccent9" refType="h" fact="0.0271"/>
          <dgm:constr type="l" for="ch" forName="image9" refType="w" fact="0.8377"/>
          <dgm:constr type="t" for="ch" forName="image9" refType="h" fact="0.2604"/>
          <dgm:constr type="w" for="ch" forName="image9" refType="w" fact="0.1623"/>
          <dgm:constr type="h" for="ch" forName="image9" refType="h" fact="0.2314"/>
          <dgm:constr type="l" for="ch" forName="imageaccent9" refType="w" fact="0.95"/>
          <dgm:constr type="t" for="ch" forName="imageaccent9" refType="h" fact="0.2618"/>
          <dgm:constr type="w" for="ch" forName="imageaccent9" refType="w" fact="0.0189"/>
          <dgm:constr type="h" for="ch" forName="imageaccent9" refType="h" fact="0.0271"/>
          <dgm:constr type="l" for="ch" forName="image10" refType="w" fact="0.2786"/>
          <dgm:constr type="t" for="ch" forName="image10" refType="h" fact="0.7686"/>
          <dgm:constr type="w" for="ch" forName="image10" refType="w" fact="0.1623"/>
          <dgm:constr type="h" for="ch" forName="image10" refType="h" fact="0.2314"/>
          <dgm:constr type="l" for="ch" forName="text10" refType="w" fact="0.4183"/>
          <dgm:constr type="t" for="ch" forName="text10" refType="h" fact="0.6419"/>
          <dgm:constr type="w" for="ch" forName="text10" refType="w" fact="0.1623"/>
          <dgm:constr type="h" for="ch" forName="text10" refType="h" fact="0.2314"/>
          <dgm:constr type="l" for="ch" forName="imageaccent10" refType="w" fact="0.4203"/>
          <dgm:constr type="t" for="ch" forName="imageaccent10" refType="h" fact="0.8701"/>
          <dgm:constr type="w" for="ch" forName="imageaccent10" refType="w" fact="0.0189"/>
          <dgm:constr type="h" for="ch" forName="imageaccent10" refType="h" fact="0.0271"/>
          <dgm:constr type="l" for="ch" forName="textaccent10" refType="w" fact="0.4504"/>
          <dgm:constr type="t" for="ch" forName="textaccent10" refType="h" fact="0.8446"/>
          <dgm:constr type="w" for="ch" forName="textaccent10" refType="w" fact="0.0189"/>
          <dgm:constr type="h" for="ch" forName="textaccent10" refType="h" fact="0.0271"/>
        </dgm:constrLst>
      </dgm:if>
      <dgm:if name="Name12" axis="ch" ptType="node" func="cnt" op="equ" val="11">
        <dgm:alg type="composite">
          <dgm:param type="ar" val="1.4704"/>
        </dgm:alg>
        <dgm:constrLst>
          <dgm:constr type="primFontSz" for="des" ptType="node" op="equ" val="65"/>
          <dgm:constr type="l" for="ch" forName="image4" refType="w" fact="0.5585"/>
          <dgm:constr type="t" for="ch" forName="image4" refType="h" fact="0.2287"/>
          <dgm:constr type="w" for="ch" forName="image4" refType="w" fact="0.1623"/>
          <dgm:constr type="h" for="ch" forName="image4" refType="h" fact="0.2049"/>
          <dgm:constr type="l" for="ch" forName="text5" refType="w" fact="0.5585"/>
          <dgm:constr type="t" for="ch" forName="text5" refType="h" fact="0.0022"/>
          <dgm:constr type="w" for="ch" forName="text5" refType="w" fact="0.1623"/>
          <dgm:constr type="h" for="ch" forName="text5" refType="h" fact="0.2049"/>
          <dgm:constr type="l" for="ch" forName="image5" refType="w" fact="0.6982"/>
          <dgm:constr type="t" for="ch" forName="image5" refType="h" fact="0.1165"/>
          <dgm:constr type="w" for="ch" forName="image5" refType="w" fact="0.1623"/>
          <dgm:constr type="h" for="ch" forName="image5" refType="h" fact="0.2049"/>
          <dgm:constr type="l" for="ch" forName="image2" refType="w" fact="0.4189"/>
          <dgm:constr type="t" for="ch" forName="image2" refType="h" fact="0.34"/>
          <dgm:constr type="w" for="ch" forName="image2" refType="w" fact="0.1623"/>
          <dgm:constr type="h" for="ch" forName="image2" refType="h" fact="0.2049"/>
          <dgm:constr type="l" for="ch" forName="text4" refType="w" fact="0.4189"/>
          <dgm:constr type="t" for="ch" forName="text4" refType="h" fact="0.1135"/>
          <dgm:constr type="w" for="ch" forName="text4" refType="w" fact="0.1623"/>
          <dgm:constr type="h" for="ch" forName="text4" refType="h" fact="0.2049"/>
          <dgm:constr type="l" for="ch" forName="text2" refType="w" fact="0.2793"/>
          <dgm:constr type="t" for="ch" forName="text2" refType="h" fact="0.2265"/>
          <dgm:constr type="w" for="ch" forName="text2" refType="w" fact="0.1623"/>
          <dgm:constr type="h" for="ch" forName="text2" refType="h" fact="0.2049"/>
          <dgm:constr type="l" for="ch" forName="image3" refType="w" fact="0.2793"/>
          <dgm:constr type="t" for="ch" forName="image3" refType="h" fact="0"/>
          <dgm:constr type="w" for="ch" forName="image3" refType="w" fact="0.1623"/>
          <dgm:constr type="h" for="ch" forName="image3" refType="h" fact="0.2049"/>
          <dgm:constr type="l" for="ch" forName="text1" refType="w" fact="0.1396"/>
          <dgm:constr type="t" for="ch" forName="text1" refType="h" fact="0.3404"/>
          <dgm:constr type="w" for="ch" forName="text1" refType="w" fact="0.1623"/>
          <dgm:constr type="h" for="ch" forName="text1" refType="h" fact="0.2049"/>
          <dgm:constr type="l" for="ch" forName="text3" refType="w" fact="0.1396"/>
          <dgm:constr type="t" for="ch" forName="text3" refType="h" fact="0.1139"/>
          <dgm:constr type="w" for="ch" forName="text3" refType="w" fact="0.1623"/>
          <dgm:constr type="h" for="ch" forName="text3" refType="h" fact="0.2049"/>
          <dgm:constr type="l" for="ch" forName="textaccent1" refType="w" fact="0.1435"/>
          <dgm:constr type="t" for="ch" forName="textaccent1" refType="h" fact="0.432"/>
          <dgm:constr type="w" for="ch" forName="textaccent1" refType="w" fact="0.0189"/>
          <dgm:constr type="h" for="ch" forName="textaccent1" refType="h" fact="0.024"/>
          <dgm:constr type="l" for="ch" forName="image1" refType="w" fact="0"/>
          <dgm:constr type="t" for="ch" forName="image1" refType="h" fact="0.2272"/>
          <dgm:constr type="w" for="ch" forName="image1" refType="w" fact="0.1623"/>
          <dgm:constr type="h" for="ch" forName="image1" refType="h" fact="0.2049"/>
          <dgm:constr type="l" for="ch" forName="imageaccent1" refType="w" fact="0.1111"/>
          <dgm:constr type="t" for="ch" forName="imageaccent1" refType="h" fact="0.4048"/>
          <dgm:constr type="w" for="ch" forName="imageaccent1" refType="w" fact="0.0189"/>
          <dgm:constr type="h" for="ch" forName="imageaccent1" refType="h" fact="0.024"/>
          <dgm:constr type="l" for="ch" forName="textaccent2" refType="w" fact="0.391"/>
          <dgm:constr type="t" for="ch" forName="textaccent2" refType="h" fact="0.4038"/>
          <dgm:constr type="w" for="ch" forName="textaccent2" refType="w" fact="0.0189"/>
          <dgm:constr type="h" for="ch" forName="textaccent2" refType="h" fact="0.024"/>
          <dgm:constr type="l" for="ch" forName="imageaccent2" refType="w" fact="0.4228"/>
          <dgm:constr type="t" for="ch" forName="imageaccent2" refType="h" fact="0.4312"/>
          <dgm:constr type="w" for="ch" forName="imageaccent2" refType="w" fact="0.0189"/>
          <dgm:constr type="h" for="ch" forName="imageaccent2" refType="h" fact="0.024"/>
          <dgm:constr type="l" for="ch" forName="textaccent3" refType="w" fact="0.2501"/>
          <dgm:constr type="t" for="ch" forName="textaccent3" refType="h" fact="0.1167"/>
          <dgm:constr type="w" for="ch" forName="textaccent3" refType="w" fact="0.0189"/>
          <dgm:constr type="h" for="ch" forName="textaccent3" refType="h" fact="0.024"/>
          <dgm:constr type="l" for="ch" forName="imageaccent3" refType="w" fact="0.2839"/>
          <dgm:constr type="t" for="ch" forName="imageaccent3" refType="h" fact="0.0908"/>
          <dgm:constr type="w" for="ch" forName="imageaccent3" refType="w" fact="0.0189"/>
          <dgm:constr type="h" for="ch" forName="imageaccent3" refType="h" fact="0.024"/>
          <dgm:constr type="l" for="ch" forName="textaccent4" refType="w" fact="0.5593"/>
          <dgm:constr type="t" for="ch" forName="textaccent4" refType="h" fact="0.2042"/>
          <dgm:constr type="w" for="ch" forName="textaccent4" refType="w" fact="0.0189"/>
          <dgm:constr type="h" for="ch" forName="textaccent4" refType="h" fact="0.024"/>
          <dgm:constr type="l" for="ch" forName="imageaccent4" refType="w" fact="0.5901"/>
          <dgm:constr type="t" for="ch" forName="imageaccent4" refType="h" fact="0.2323"/>
          <dgm:constr type="w" for="ch" forName="imageaccent4" refType="w" fact="0.0189"/>
          <dgm:constr type="h" for="ch" forName="imageaccent4" refType="h" fact="0.024"/>
          <dgm:constr type="l" for="ch" forName="textaccent5" refType="w" fact="0.6989"/>
          <dgm:constr type="t" for="ch" forName="textaccent5" refType="h" fact="0.094"/>
          <dgm:constr type="w" for="ch" forName="textaccent5" refType="w" fact="0.0189"/>
          <dgm:constr type="h" for="ch" forName="textaccent5" refType="h" fact="0.024"/>
          <dgm:constr type="l" for="ch" forName="imageaccent5" refType="w" fact="0.7305"/>
          <dgm:constr type="t" for="ch" forName="imageaccent5" refType="h" fact="0.121"/>
          <dgm:constr type="w" for="ch" forName="imageaccent5" refType="w" fact="0.0189"/>
          <dgm:constr type="h" for="ch" forName="imageaccent5" refType="h" fact="0.024"/>
          <dgm:constr type="l" for="ch" forName="image6" refType="w" fact="0.5585"/>
          <dgm:constr type="t" for="ch" forName="image6" refType="h" fact="0.4548"/>
          <dgm:constr type="w" for="ch" forName="image6" refType="w" fact="0.1623"/>
          <dgm:constr type="h" for="ch" forName="image6" refType="h" fact="0.2049"/>
          <dgm:constr type="l" for="ch" forName="text6" refType="w" fact="0.6982"/>
          <dgm:constr type="t" for="ch" forName="text6" refType="h" fact="0.3426"/>
          <dgm:constr type="w" for="ch" forName="text6" refType="w" fact="0.1623"/>
          <dgm:constr type="h" for="ch" forName="text6" refType="h" fact="0.2049"/>
          <dgm:constr type="l" for="ch" forName="imageaccent6" refType="w" fact="0.7002"/>
          <dgm:constr type="t" for="ch" forName="imageaccent6" refType="h" fact="0.5447"/>
          <dgm:constr type="w" for="ch" forName="imageaccent6" refType="w" fact="0.0189"/>
          <dgm:constr type="h" for="ch" forName="imageaccent6" refType="h" fact="0.024"/>
          <dgm:constr type="l" for="ch" forName="textaccent6" refType="w" fact="0.7303"/>
          <dgm:constr type="t" for="ch" forName="textaccent6" refType="h" fact="0.5221"/>
          <dgm:constr type="w" for="ch" forName="textaccent6" refType="w" fact="0.0189"/>
          <dgm:constr type="h" for="ch" forName="textaccent6" refType="h" fact="0.024"/>
          <dgm:constr type="l" for="ch" forName="text7" refType="w" fact="0.2792"/>
          <dgm:constr type="t" for="ch" forName="text7" refType="h" fact="0.4535"/>
          <dgm:constr type="w" for="ch" forName="text7" refType="w" fact="0.1623"/>
          <dgm:constr type="h" for="ch" forName="text7" refType="h" fact="0.2049"/>
          <dgm:constr type="l" for="ch" forName="image7" refType="w" fact="0.1395"/>
          <dgm:constr type="t" for="ch" forName="image7" refType="h" fact="0.5674"/>
          <dgm:constr type="w" for="ch" forName="image7" refType="w" fact="0.1623"/>
          <dgm:constr type="h" for="ch" forName="image7" refType="h" fact="0.2049"/>
          <dgm:constr type="l" for="ch" forName="imageaccent7" refType="w" fact="0.25"/>
          <dgm:constr type="t" for="ch" forName="imageaccent7" refType="h" fact="0.5703"/>
          <dgm:constr type="w" for="ch" forName="imageaccent7" refType="w" fact="0.0189"/>
          <dgm:constr type="h" for="ch" forName="imageaccent7" refType="h" fact="0.024"/>
          <dgm:constr type="l" for="ch" forName="textaccent7" refType="w" fact="0.2838"/>
          <dgm:constr type="t" for="ch" forName="textaccent7" refType="h" fact="0.5443"/>
          <dgm:constr type="w" for="ch" forName="textaccent7" refType="w" fact="0.0189"/>
          <dgm:constr type="h" for="ch" forName="textaccent7" refType="h" fact="0.024"/>
          <dgm:constr type="l" for="ch" forName="image8" refType="w" fact="0.6975"/>
          <dgm:constr type="t" for="ch" forName="image8" refType="h" fact="0.5696"/>
          <dgm:constr type="w" for="ch" forName="image8" refType="w" fact="0.1623"/>
          <dgm:constr type="h" for="ch" forName="image8" refType="h" fact="0.2049"/>
          <dgm:constr type="l" for="ch" forName="text8" refType="w" fact="0.8371"/>
          <dgm:constr type="t" for="ch" forName="text8" refType="h" fact="0.4574"/>
          <dgm:constr type="w" for="ch" forName="text8" refType="w" fact="0.1623"/>
          <dgm:constr type="h" for="ch" forName="text8" refType="h" fact="0.2049"/>
          <dgm:constr type="l" for="ch" forName="imageaccent8" refType="w" fact="0.8392"/>
          <dgm:constr type="t" for="ch" forName="imageaccent8" refType="h" fact="0.6595"/>
          <dgm:constr type="w" for="ch" forName="imageaccent8" refType="w" fact="0.0189"/>
          <dgm:constr type="h" for="ch" forName="imageaccent8" refType="h" fact="0.024"/>
          <dgm:constr type="l" for="ch" forName="textaccent8" refType="w" fact="0.8693"/>
          <dgm:constr type="t" for="ch" forName="textaccent8" refType="h" fact="0.6369"/>
          <dgm:constr type="w" for="ch" forName="textaccent8" refType="w" fact="0.0189"/>
          <dgm:constr type="h" for="ch" forName="textaccent8" refType="h" fact="0.024"/>
          <dgm:constr type="l" for="ch" forName="text9" refType="w" fact="0.8377"/>
          <dgm:constr type="t" for="ch" forName="text9" refType="h" fact="0.0044"/>
          <dgm:constr type="w" for="ch" forName="text9" refType="w" fact="0.1623"/>
          <dgm:constr type="h" for="ch" forName="text9" refType="h" fact="0.2049"/>
          <dgm:constr type="l" for="ch" forName="textaccent9" refType="w" fact="0.95"/>
          <dgm:constr type="t" for="ch" forName="textaccent9" refType="h" fact="0.1846"/>
          <dgm:constr type="w" for="ch" forName="textaccent9" refType="w" fact="0.0189"/>
          <dgm:constr type="h" for="ch" forName="textaccent9" refType="h" fact="0.024"/>
          <dgm:constr type="l" for="ch" forName="image9" refType="w" fact="0.8377"/>
          <dgm:constr type="t" for="ch" forName="image9" refType="h" fact="0.2306"/>
          <dgm:constr type="w" for="ch" forName="image9" refType="w" fact="0.1623"/>
          <dgm:constr type="h" for="ch" forName="image9" refType="h" fact="0.2049"/>
          <dgm:constr type="l" for="ch" forName="imageaccent9" refType="w" fact="0.95"/>
          <dgm:constr type="t" for="ch" forName="imageaccent9" refType="h" fact="0.2318"/>
          <dgm:constr type="w" for="ch" forName="imageaccent9" refType="w" fact="0.0189"/>
          <dgm:constr type="h" for="ch" forName="imageaccent9" refType="h" fact="0.024"/>
          <dgm:constr type="l" for="ch" forName="image10" refType="w" fact="0.2786"/>
          <dgm:constr type="t" for="ch" forName="image10" refType="h" fact="0.6805"/>
          <dgm:constr type="w" for="ch" forName="image10" refType="w" fact="0.1623"/>
          <dgm:constr type="h" for="ch" forName="image10" refType="h" fact="0.2049"/>
          <dgm:constr type="l" for="ch" forName="text10" refType="w" fact="0.4183"/>
          <dgm:constr type="t" for="ch" forName="text10" refType="h" fact="0.5683"/>
          <dgm:constr type="w" for="ch" forName="text10" refType="w" fact="0.1623"/>
          <dgm:constr type="h" for="ch" forName="text10" refType="h" fact="0.2049"/>
          <dgm:constr type="l" for="ch" forName="imageaccent10" refType="w" fact="0.4203"/>
          <dgm:constr type="t" for="ch" forName="imageaccent10" refType="h" fact="0.7704"/>
          <dgm:constr type="w" for="ch" forName="imageaccent10" refType="w" fact="0.0189"/>
          <dgm:constr type="h" for="ch" forName="imageaccent10" refType="h" fact="0.024"/>
          <dgm:constr type="l" for="ch" forName="textaccent10" refType="w" fact="0.4504"/>
          <dgm:constr type="t" for="ch" forName="textaccent10" refType="h" fact="0.7478"/>
          <dgm:constr type="w" for="ch" forName="textaccent10" refType="w" fact="0.0189"/>
          <dgm:constr type="h" for="ch" forName="textaccent10" refType="h" fact="0.024"/>
          <dgm:constr type="l" for="ch" forName="text11" refType="w" fact="0.6971"/>
          <dgm:constr type="t" for="ch" forName="text11" refType="h" fact="0.7951"/>
          <dgm:constr type="w" for="ch" forName="text11" refType="w" fact="0.1623"/>
          <dgm:constr type="h" for="ch" forName="text11" refType="h" fact="0.2049"/>
          <dgm:constr type="l" for="ch" forName="image11" refType="w" fact="0.5575"/>
          <dgm:constr type="t" for="ch" forName="image11" refType="h" fact="0.6816"/>
          <dgm:constr type="w" for="ch" forName="image11" refType="w" fact="0.1623"/>
          <dgm:constr type="h" for="ch" forName="image11" refType="h" fact="0.2049"/>
          <dgm:constr type="l" for="ch" forName="imageaccent11" refType="w" fact="0.6692"/>
          <dgm:constr type="t" for="ch" forName="imageaccent11" refType="h" fact="0.8589"/>
          <dgm:constr type="w" for="ch" forName="imageaccent11" refType="w" fact="0.0189"/>
          <dgm:constr type="h" for="ch" forName="imageaccent11" refType="h" fact="0.024"/>
          <dgm:constr type="l" for="ch" forName="textaccent11" refType="w" fact="0.701"/>
          <dgm:constr type="t" for="ch" forName="textaccent11" refType="h" fact="0.8863"/>
          <dgm:constr type="w" for="ch" forName="textaccent11" refType="w" fact="0.0189"/>
          <dgm:constr type="h" for="ch" forName="textaccent11" refType="h" fact="0.024"/>
        </dgm:constrLst>
      </dgm:if>
      <dgm:else name="Name13">
        <dgm:alg type="composite">
          <dgm:param type="ar" val="1.675"/>
        </dgm:alg>
        <dgm:constrLst>
          <dgm:constr type="primFontSz" for="des" ptType="node" op="equ" val="65"/>
          <dgm:constr type="l" for="ch" forName="image4" refType="w" fact="0.4903"/>
          <dgm:constr type="t" for="ch" forName="image4" refType="h" fact="0.2287"/>
          <dgm:constr type="w" for="ch" forName="image4" refType="w" fact="0.1425"/>
          <dgm:constr type="h" for="ch" forName="image4" refType="h" fact="0.2049"/>
          <dgm:constr type="l" for="ch" forName="text5" refType="w" fact="0.4903"/>
          <dgm:constr type="t" for="ch" forName="text5" refType="h" fact="0.0022"/>
          <dgm:constr type="w" for="ch" forName="text5" refType="w" fact="0.1425"/>
          <dgm:constr type="h" for="ch" forName="text5" refType="h" fact="0.2049"/>
          <dgm:constr type="l" for="ch" forName="image5" refType="w" fact="0.6129"/>
          <dgm:constr type="t" for="ch" forName="image5" refType="h" fact="0.1165"/>
          <dgm:constr type="w" for="ch" forName="image5" refType="w" fact="0.1425"/>
          <dgm:constr type="h" for="ch" forName="image5" refType="h" fact="0.2049"/>
          <dgm:constr type="l" for="ch" forName="image2" refType="w" fact="0.3677"/>
          <dgm:constr type="t" for="ch" forName="image2" refType="h" fact="0.34"/>
          <dgm:constr type="w" for="ch" forName="image2" refType="w" fact="0.1425"/>
          <dgm:constr type="h" for="ch" forName="image2" refType="h" fact="0.2049"/>
          <dgm:constr type="l" for="ch" forName="text4" refType="w" fact="0.3677"/>
          <dgm:constr type="t" for="ch" forName="text4" refType="h" fact="0.1135"/>
          <dgm:constr type="w" for="ch" forName="text4" refType="w" fact="0.1425"/>
          <dgm:constr type="h" for="ch" forName="text4" refType="h" fact="0.2049"/>
          <dgm:constr type="l" for="ch" forName="text2" refType="w" fact="0.2452"/>
          <dgm:constr type="t" for="ch" forName="text2" refType="h" fact="0.2265"/>
          <dgm:constr type="w" for="ch" forName="text2" refType="w" fact="0.1425"/>
          <dgm:constr type="h" for="ch" forName="text2" refType="h" fact="0.2049"/>
          <dgm:constr type="l" for="ch" forName="image3" refType="w" fact="0.2452"/>
          <dgm:constr type="t" for="ch" forName="image3" refType="h" fact="0"/>
          <dgm:constr type="w" for="ch" forName="image3" refType="w" fact="0.1425"/>
          <dgm:constr type="h" for="ch" forName="image3" refType="h" fact="0.2049"/>
          <dgm:constr type="l" for="ch" forName="text1" refType="w" fact="0.1226"/>
          <dgm:constr type="t" for="ch" forName="text1" refType="h" fact="0.3404"/>
          <dgm:constr type="w" for="ch" forName="text1" refType="w" fact="0.1425"/>
          <dgm:constr type="h" for="ch" forName="text1" refType="h" fact="0.2049"/>
          <dgm:constr type="l" for="ch" forName="text3" refType="w" fact="0.1226"/>
          <dgm:constr type="t" for="ch" forName="text3" refType="h" fact="0.1139"/>
          <dgm:constr type="w" for="ch" forName="text3" refType="w" fact="0.1425"/>
          <dgm:constr type="h" for="ch" forName="text3" refType="h" fact="0.2049"/>
          <dgm:constr type="l" for="ch" forName="textaccent1" refType="w" fact="0.126"/>
          <dgm:constr type="t" for="ch" forName="textaccent1" refType="h" fact="0.432"/>
          <dgm:constr type="w" for="ch" forName="textaccent1" refType="w" fact="0.0166"/>
          <dgm:constr type="h" for="ch" forName="textaccent1" refType="h" fact="0.024"/>
          <dgm:constr type="l" for="ch" forName="image1" refType="w" fact="0"/>
          <dgm:constr type="t" for="ch" forName="image1" refType="h" fact="0.2272"/>
          <dgm:constr type="w" for="ch" forName="image1" refType="w" fact="0.1425"/>
          <dgm:constr type="h" for="ch" forName="image1" refType="h" fact="0.2049"/>
          <dgm:constr type="l" for="ch" forName="imageaccent1" refType="w" fact="0.0976"/>
          <dgm:constr type="t" for="ch" forName="imageaccent1" refType="h" fact="0.4048"/>
          <dgm:constr type="w" for="ch" forName="imageaccent1" refType="w" fact="0.0166"/>
          <dgm:constr type="h" for="ch" forName="imageaccent1" refType="h" fact="0.024"/>
          <dgm:constr type="l" for="ch" forName="textaccent2" refType="w" fact="0.3432"/>
          <dgm:constr type="t" for="ch" forName="textaccent2" refType="h" fact="0.4038"/>
          <dgm:constr type="w" for="ch" forName="textaccent2" refType="w" fact="0.0166"/>
          <dgm:constr type="h" for="ch" forName="textaccent2" refType="h" fact="0.024"/>
          <dgm:constr type="l" for="ch" forName="imageaccent2" refType="w" fact="0.3712"/>
          <dgm:constr type="t" for="ch" forName="imageaccent2" refType="h" fact="0.4312"/>
          <dgm:constr type="w" for="ch" forName="imageaccent2" refType="w" fact="0.0166"/>
          <dgm:constr type="h" for="ch" forName="imageaccent2" refType="h" fact="0.024"/>
          <dgm:constr type="l" for="ch" forName="textaccent3" refType="w" fact="0.2196"/>
          <dgm:constr type="t" for="ch" forName="textaccent3" refType="h" fact="0.1167"/>
          <dgm:constr type="w" for="ch" forName="textaccent3" refType="w" fact="0.0166"/>
          <dgm:constr type="h" for="ch" forName="textaccent3" refType="h" fact="0.024"/>
          <dgm:constr type="l" for="ch" forName="imageaccent3" refType="w" fact="0.2492"/>
          <dgm:constr type="t" for="ch" forName="imageaccent3" refType="h" fact="0.0908"/>
          <dgm:constr type="w" for="ch" forName="imageaccent3" refType="w" fact="0.0166"/>
          <dgm:constr type="h" for="ch" forName="imageaccent3" refType="h" fact="0.024"/>
          <dgm:constr type="l" for="ch" forName="textaccent4" refType="w" fact="0.491"/>
          <dgm:constr type="t" for="ch" forName="textaccent4" refType="h" fact="0.2042"/>
          <dgm:constr type="w" for="ch" forName="textaccent4" refType="w" fact="0.0166"/>
          <dgm:constr type="h" for="ch" forName="textaccent4" refType="h" fact="0.024"/>
          <dgm:constr type="l" for="ch" forName="imageaccent4" refType="w" fact="0.5181"/>
          <dgm:constr type="t" for="ch" forName="imageaccent4" refType="h" fact="0.2323"/>
          <dgm:constr type="w" for="ch" forName="imageaccent4" refType="w" fact="0.0166"/>
          <dgm:constr type="h" for="ch" forName="imageaccent4" refType="h" fact="0.024"/>
          <dgm:constr type="l" for="ch" forName="textaccent5" refType="w" fact="0.6136"/>
          <dgm:constr type="t" for="ch" forName="textaccent5" refType="h" fact="0.094"/>
          <dgm:constr type="w" for="ch" forName="textaccent5" refType="w" fact="0.0166"/>
          <dgm:constr type="h" for="ch" forName="textaccent5" refType="h" fact="0.024"/>
          <dgm:constr type="l" for="ch" forName="imageaccent5" refType="w" fact="0.6413"/>
          <dgm:constr type="t" for="ch" forName="imageaccent5" refType="h" fact="0.121"/>
          <dgm:constr type="w" for="ch" forName="imageaccent5" refType="w" fact="0.0166"/>
          <dgm:constr type="h" for="ch" forName="imageaccent5" refType="h" fact="0.024"/>
          <dgm:constr type="l" for="ch" forName="image6" refType="w" fact="0.4903"/>
          <dgm:constr type="t" for="ch" forName="image6" refType="h" fact="0.4548"/>
          <dgm:constr type="w" for="ch" forName="image6" refType="w" fact="0.1425"/>
          <dgm:constr type="h" for="ch" forName="image6" refType="h" fact="0.2049"/>
          <dgm:constr type="l" for="ch" forName="text6" refType="w" fact="0.6129"/>
          <dgm:constr type="t" for="ch" forName="text6" refType="h" fact="0.3426"/>
          <dgm:constr type="w" for="ch" forName="text6" refType="w" fact="0.1425"/>
          <dgm:constr type="h" for="ch" forName="text6" refType="h" fact="0.2049"/>
          <dgm:constr type="l" for="ch" forName="imageaccent6" refType="w" fact="0.6147"/>
          <dgm:constr type="t" for="ch" forName="imageaccent6" refType="h" fact="0.5447"/>
          <dgm:constr type="w" for="ch" forName="imageaccent6" refType="w" fact="0.0166"/>
          <dgm:constr type="h" for="ch" forName="imageaccent6" refType="h" fact="0.024"/>
          <dgm:constr type="l" for="ch" forName="textaccent6" refType="w" fact="0.6411"/>
          <dgm:constr type="t" for="ch" forName="textaccent6" refType="h" fact="0.5221"/>
          <dgm:constr type="w" for="ch" forName="textaccent6" refType="w" fact="0.0166"/>
          <dgm:constr type="h" for="ch" forName="textaccent6" refType="h" fact="0.024"/>
          <dgm:constr type="l" for="ch" forName="text7" refType="w" fact="0.2451"/>
          <dgm:constr type="t" for="ch" forName="text7" refType="h" fact="0.4535"/>
          <dgm:constr type="w" for="ch" forName="text7" refType="w" fact="0.1425"/>
          <dgm:constr type="h" for="ch" forName="text7" refType="h" fact="0.2049"/>
          <dgm:constr type="l" for="ch" forName="image7" refType="w" fact="0.1225"/>
          <dgm:constr type="t" for="ch" forName="image7" refType="h" fact="0.5674"/>
          <dgm:constr type="w" for="ch" forName="image7" refType="w" fact="0.1425"/>
          <dgm:constr type="h" for="ch" forName="image7" refType="h" fact="0.2049"/>
          <dgm:constr type="l" for="ch" forName="imageaccent7" refType="w" fact="0.2195"/>
          <dgm:constr type="t" for="ch" forName="imageaccent7" refType="h" fact="0.5703"/>
          <dgm:constr type="w" for="ch" forName="imageaccent7" refType="w" fact="0.0166"/>
          <dgm:constr type="h" for="ch" forName="imageaccent7" refType="h" fact="0.024"/>
          <dgm:constr type="l" for="ch" forName="textaccent7" refType="w" fact="0.2491"/>
          <dgm:constr type="t" for="ch" forName="textaccent7" refType="h" fact="0.5443"/>
          <dgm:constr type="w" for="ch" forName="textaccent7" refType="w" fact="0.0166"/>
          <dgm:constr type="h" for="ch" forName="textaccent7" refType="h" fact="0.024"/>
          <dgm:constr type="l" for="ch" forName="image8" refType="w" fact="0.6123"/>
          <dgm:constr type="t" for="ch" forName="image8" refType="h" fact="0.5696"/>
          <dgm:constr type="w" for="ch" forName="image8" refType="w" fact="0.1425"/>
          <dgm:constr type="h" for="ch" forName="image8" refType="h" fact="0.2049"/>
          <dgm:constr type="l" for="ch" forName="text8" refType="w" fact="0.7349"/>
          <dgm:constr type="t" for="ch" forName="text8" refType="h" fact="0.4574"/>
          <dgm:constr type="w" for="ch" forName="text8" refType="w" fact="0.1425"/>
          <dgm:constr type="h" for="ch" forName="text8" refType="h" fact="0.2049"/>
          <dgm:constr type="l" for="ch" forName="imageaccent8" refType="w" fact="0.7367"/>
          <dgm:constr type="t" for="ch" forName="imageaccent8" refType="h" fact="0.6595"/>
          <dgm:constr type="w" for="ch" forName="imageaccent8" refType="w" fact="0.0166"/>
          <dgm:constr type="h" for="ch" forName="imageaccent8" refType="h" fact="0.024"/>
          <dgm:constr type="l" for="ch" forName="textaccent8" refType="w" fact="0.7631"/>
          <dgm:constr type="t" for="ch" forName="textaccent8" refType="h" fact="0.6369"/>
          <dgm:constr type="w" for="ch" forName="textaccent8" refType="w" fact="0.0166"/>
          <dgm:constr type="h" for="ch" forName="textaccent8" refType="h" fact="0.024"/>
          <dgm:constr type="l" for="ch" forName="text9" refType="w" fact="0.7354"/>
          <dgm:constr type="t" for="ch" forName="text9" refType="h" fact="0.0044"/>
          <dgm:constr type="w" for="ch" forName="text9" refType="w" fact="0.1425"/>
          <dgm:constr type="h" for="ch" forName="text9" refType="h" fact="0.2049"/>
          <dgm:constr type="l" for="ch" forName="textaccent9" refType="w" fact="0.8339"/>
          <dgm:constr type="t" for="ch" forName="textaccent9" refType="h" fact="0.1846"/>
          <dgm:constr type="w" for="ch" forName="textaccent9" refType="w" fact="0.0166"/>
          <dgm:constr type="h" for="ch" forName="textaccent9" refType="h" fact="0.024"/>
          <dgm:constr type="l" for="ch" forName="image9" refType="w" fact="0.7354"/>
          <dgm:constr type="t" for="ch" forName="image9" refType="h" fact="0.2306"/>
          <dgm:constr type="w" for="ch" forName="image9" refType="w" fact="0.1425"/>
          <dgm:constr type="h" for="ch" forName="image9" refType="h" fact="0.2049"/>
          <dgm:constr type="l" for="ch" forName="imageaccent9" refType="w" fact="0.8339"/>
          <dgm:constr type="t" for="ch" forName="imageaccent9" refType="h" fact="0.2318"/>
          <dgm:constr type="w" for="ch" forName="imageaccent9" refType="w" fact="0.0166"/>
          <dgm:constr type="h" for="ch" forName="imageaccent9" refType="h" fact="0.024"/>
          <dgm:constr type="l" for="ch" forName="image10" refType="w" fact="0.2446"/>
          <dgm:constr type="t" for="ch" forName="image10" refType="h" fact="0.6805"/>
          <dgm:constr type="w" for="ch" forName="image10" refType="w" fact="0.1425"/>
          <dgm:constr type="h" for="ch" forName="image10" refType="h" fact="0.2049"/>
          <dgm:constr type="l" for="ch" forName="text10" refType="w" fact="0.3672"/>
          <dgm:constr type="t" for="ch" forName="text10" refType="h" fact="0.5683"/>
          <dgm:constr type="w" for="ch" forName="text10" refType="w" fact="0.1425"/>
          <dgm:constr type="h" for="ch" forName="text10" refType="h" fact="0.2049"/>
          <dgm:constr type="l" for="ch" forName="imageaccent10" refType="w" fact="0.369"/>
          <dgm:constr type="t" for="ch" forName="imageaccent10" refType="h" fact="0.7704"/>
          <dgm:constr type="w" for="ch" forName="imageaccent10" refType="w" fact="0.0166"/>
          <dgm:constr type="h" for="ch" forName="imageaccent10" refType="h" fact="0.024"/>
          <dgm:constr type="l" for="ch" forName="textaccent10" refType="w" fact="0.3954"/>
          <dgm:constr type="t" for="ch" forName="textaccent10" refType="h" fact="0.7478"/>
          <dgm:constr type="w" for="ch" forName="textaccent10" refType="w" fact="0.0166"/>
          <dgm:constr type="h" for="ch" forName="textaccent10" refType="h" fact="0.024"/>
          <dgm:constr type="l" for="ch" forName="text11" refType="w" fact="0.612"/>
          <dgm:constr type="t" for="ch" forName="text11" refType="h" fact="0.7951"/>
          <dgm:constr type="w" for="ch" forName="text11" refType="w" fact="0.1425"/>
          <dgm:constr type="h" for="ch" forName="text11" refType="h" fact="0.2049"/>
          <dgm:constr type="l" for="ch" forName="image11" refType="w" fact="0.4894"/>
          <dgm:constr type="t" for="ch" forName="image11" refType="h" fact="0.6816"/>
          <dgm:constr type="w" for="ch" forName="image11" refType="w" fact="0.1425"/>
          <dgm:constr type="h" for="ch" forName="image11" refType="h" fact="0.2049"/>
          <dgm:constr type="l" for="ch" forName="imageaccent11" refType="w" fact="0.5874"/>
          <dgm:constr type="t" for="ch" forName="imageaccent11" refType="h" fact="0.8589"/>
          <dgm:constr type="w" for="ch" forName="imageaccent11" refType="w" fact="0.0166"/>
          <dgm:constr type="h" for="ch" forName="imageaccent11" refType="h" fact="0.024"/>
          <dgm:constr type="l" for="ch" forName="textaccent11" refType="w" fact="0.6154"/>
          <dgm:constr type="t" for="ch" forName="textaccent11" refType="h" fact="0.8863"/>
          <dgm:constr type="w" for="ch" forName="textaccent11" refType="w" fact="0.0166"/>
          <dgm:constr type="h" for="ch" forName="textaccent11" refType="h" fact="0.024"/>
          <dgm:constr type="l" for="ch" forName="text12" refType="w" fact="0.735"/>
          <dgm:constr type="t" for="ch" forName="text12" refType="h" fact="0.684"/>
          <dgm:constr type="w" for="ch" forName="text12" refType="w" fact="0.1425"/>
          <dgm:constr type="h" for="ch" forName="text12" refType="h" fact="0.2049"/>
          <dgm:constr type="l" for="ch" forName="image12" refType="w" fact="0.8575"/>
          <dgm:constr type="t" for="ch" forName="image12" refType="h" fact="0.5718"/>
          <dgm:constr type="w" for="ch" forName="image12" refType="w" fact="0.1425"/>
          <dgm:constr type="h" for="ch" forName="image12" refType="h" fact="0.2049"/>
          <dgm:constr type="l" for="ch" forName="textaccent12" refType="w" fact="0.8594"/>
          <dgm:constr type="t" for="ch" forName="textaccent12" refType="h" fact="0.7739"/>
          <dgm:constr type="w" for="ch" forName="textaccent12" refType="w" fact="0.0166"/>
          <dgm:constr type="h" for="ch" forName="textaccent12" refType="h" fact="0.024"/>
          <dgm:constr type="l" for="ch" forName="imageaccent12" refType="w" fact="0.8858"/>
          <dgm:constr type="t" for="ch" forName="imageaccent12" refType="h" fact="0.7513"/>
          <dgm:constr type="w" for="ch" forName="imageaccent12" refType="w" fact="0.0166"/>
          <dgm:constr type="h" for="ch" forName="imageaccent12" refType="h" fact="0.024"/>
        </dgm:constrLst>
      </dgm:else>
    </dgm:choose>
    <dgm:forEach name="wrapper" axis="self" ptType="parTrans">
      <dgm:forEach name="wrapper2" axis="self" ptType="sibTrans" st="2">
        <dgm:forEach name="textRepeat" axis="self">
          <dgm:layoutNode name="textRepeatNode" styleLbl="alignNode1">
            <dgm:varLst>
              <dgm:chMax val="0"/>
              <dgm:chPref val="0"/>
              <dgm:bulletEnabled val="1"/>
            </dgm:varLst>
            <dgm:alg type="tx"/>
            <dgm:shape xmlns:r="http://schemas.openxmlformats.org/officeDocument/2006/relationships" type="hexagon" r:blip="">
              <dgm:adjLst>
                <dgm:adj idx="1" val="0.25"/>
                <dgm:adj idx="2" val="1.1547"/>
              </dgm:adjLst>
            </dgm:shape>
            <dgm:presOf axis="desOrSelf" ptType="node"/>
            <dgm:constrLst>
              <dgm:constr type="lMarg" refType="primFontSz" fact="0"/>
              <dgm:constr type="rMarg" refType="primFontSz" fact="0"/>
              <dgm:constr type="tMarg" refType="primFontSz" fact="0.1"/>
              <dgm:constr type="bMarg" refType="primFontSz" fact="0.1"/>
            </dgm:constrLst>
            <dgm:ruleLst>
              <dgm:rule type="primFontSz" val="5" fact="NaN" max="NaN"/>
            </dgm:ruleLst>
          </dgm:layoutNode>
        </dgm:forEach>
        <dgm:forEach name="accentRepeat" axis="self">
          <dgm:layoutNode name="accentRepeatNode" styleLbl="solidAlignAcc1">
            <dgm:alg type="sp"/>
            <dgm:shape xmlns:r="http://schemas.openxmlformats.org/officeDocument/2006/relationships" type="hexagon" r:blip="">
              <dgm:adjLst>
                <dgm:adj idx="1" val="0.25"/>
                <dgm:adj idx="2" val="1.1547"/>
              </dgm:adjLst>
            </dgm:shape>
            <dgm:presOf/>
          </dgm:layoutNode>
        </dgm:forEach>
        <dgm:forEach name="imageRepeat" axis="self">
          <dgm:layoutNode name="imageRepeatNode" styleLbl="alignAcc1">
            <dgm:alg type="sp"/>
            <dgm:shape xmlns:r="http://schemas.openxmlformats.org/officeDocument/2006/relationships" type="hexagon" r:blip="" blipPhldr="1">
              <dgm:adjLst>
                <dgm:adj idx="1" val="0.25"/>
                <dgm:adj idx="2" val="1.1547"/>
              </dgm:adjLst>
            </dgm:shape>
            <dgm:presOf axis="self"/>
          </dgm:layoutNode>
        </dgm:forEach>
      </dgm:forEach>
    </dgm:forEach>
    <dgm:forEach name="Name14" axis="ch" ptType="node" cnt="1">
      <dgm:layoutNode name="text1">
        <dgm:alg type="sp"/>
        <dgm:shape xmlns:r="http://schemas.openxmlformats.org/officeDocument/2006/relationships" r:blip="">
          <dgm:adjLst/>
        </dgm:shape>
        <dgm:presOf/>
        <dgm:constrLst/>
        <dgm:forEach name="Name15" ref="textRepeat"/>
      </dgm:layoutNode>
      <dgm:layoutNode name="textaccent1">
        <dgm:alg type="sp"/>
        <dgm:shape xmlns:r="http://schemas.openxmlformats.org/officeDocument/2006/relationships" r:blip="">
          <dgm:adjLst/>
        </dgm:shape>
        <dgm:presOf/>
        <dgm:constrLst/>
        <dgm:forEach name="Name16" ref="accentRepeat"/>
      </dgm:layoutNode>
    </dgm:forEach>
    <dgm:forEach name="Name17" axis="ch" ptType="sibTrans" hideLastTrans="0" cnt="1">
      <dgm:layoutNode name="image1">
        <dgm:alg type="sp"/>
        <dgm:shape xmlns:r="http://schemas.openxmlformats.org/officeDocument/2006/relationships" r:blip="">
          <dgm:adjLst/>
        </dgm:shape>
        <dgm:presOf/>
        <dgm:constrLst/>
        <dgm:forEach name="Name18" ref="imageRepeat"/>
      </dgm:layoutNode>
      <dgm:layoutNode name="imageaccent1">
        <dgm:alg type="sp"/>
        <dgm:shape xmlns:r="http://schemas.openxmlformats.org/officeDocument/2006/relationships" r:blip="">
          <dgm:adjLst/>
        </dgm:shape>
        <dgm:presOf/>
        <dgm:constrLst/>
        <dgm:forEach name="Name19" ref="accentRepeat"/>
      </dgm:layoutNode>
    </dgm:forEach>
    <dgm:forEach name="Name20" axis="ch" ptType="node" st="2" cnt="1">
      <dgm:layoutNode name="text2">
        <dgm:alg type="sp"/>
        <dgm:shape xmlns:r="http://schemas.openxmlformats.org/officeDocument/2006/relationships" r:blip="">
          <dgm:adjLst/>
        </dgm:shape>
        <dgm:presOf/>
        <dgm:constrLst/>
        <dgm:forEach name="Name21" ref="textRepeat"/>
      </dgm:layoutNode>
      <dgm:layoutNode name="textaccent2">
        <dgm:alg type="sp"/>
        <dgm:shape xmlns:r="http://schemas.openxmlformats.org/officeDocument/2006/relationships" r:blip="">
          <dgm:adjLst/>
        </dgm:shape>
        <dgm:presOf/>
        <dgm:constrLst/>
        <dgm:forEach name="Name22" ref="accentRepeat"/>
      </dgm:layoutNode>
    </dgm:forEach>
    <dgm:forEach name="Name23" axis="ch" ptType="sibTrans" hideLastTrans="0" st="2" cnt="1">
      <dgm:layoutNode name="image2">
        <dgm:alg type="sp"/>
        <dgm:shape xmlns:r="http://schemas.openxmlformats.org/officeDocument/2006/relationships" r:blip="">
          <dgm:adjLst/>
        </dgm:shape>
        <dgm:presOf/>
        <dgm:constrLst/>
        <dgm:forEach name="Name24" ref="imageRepeat"/>
      </dgm:layoutNode>
      <dgm:layoutNode name="imageaccent2">
        <dgm:alg type="sp"/>
        <dgm:shape xmlns:r="http://schemas.openxmlformats.org/officeDocument/2006/relationships" r:blip="">
          <dgm:adjLst/>
        </dgm:shape>
        <dgm:presOf/>
        <dgm:constrLst/>
        <dgm:forEach name="Name25" ref="accentRepeat"/>
      </dgm:layoutNode>
    </dgm:forEach>
    <dgm:forEach name="Name26" axis="ch" ptType="node" st="3" cnt="1">
      <dgm:layoutNode name="text3">
        <dgm:alg type="sp"/>
        <dgm:shape xmlns:r="http://schemas.openxmlformats.org/officeDocument/2006/relationships" r:blip="">
          <dgm:adjLst/>
        </dgm:shape>
        <dgm:presOf/>
        <dgm:constrLst/>
        <dgm:forEach name="Name27" ref="textRepeat"/>
      </dgm:layoutNode>
      <dgm:layoutNode name="textaccent3">
        <dgm:alg type="sp"/>
        <dgm:shape xmlns:r="http://schemas.openxmlformats.org/officeDocument/2006/relationships" r:blip="">
          <dgm:adjLst/>
        </dgm:shape>
        <dgm:presOf/>
        <dgm:constrLst/>
        <dgm:forEach name="Name28" ref="accentRepeat"/>
      </dgm:layoutNode>
    </dgm:forEach>
    <dgm:forEach name="Name29" axis="ch" ptType="sibTrans" hideLastTrans="0" st="3" cnt="1">
      <dgm:layoutNode name="image3">
        <dgm:alg type="sp"/>
        <dgm:shape xmlns:r="http://schemas.openxmlformats.org/officeDocument/2006/relationships" r:blip="">
          <dgm:adjLst/>
        </dgm:shape>
        <dgm:presOf/>
        <dgm:constrLst/>
        <dgm:forEach name="Name30" ref="imageRepeat"/>
      </dgm:layoutNode>
      <dgm:layoutNode name="imageaccent3">
        <dgm:alg type="sp"/>
        <dgm:shape xmlns:r="http://schemas.openxmlformats.org/officeDocument/2006/relationships" r:blip="">
          <dgm:adjLst/>
        </dgm:shape>
        <dgm:presOf/>
        <dgm:constrLst/>
        <dgm:forEach name="Name31" ref="accentRepeat"/>
      </dgm:layoutNode>
    </dgm:forEach>
    <dgm:forEach name="Name32" axis="ch" ptType="node" st="4" cnt="1">
      <dgm:layoutNode name="text4">
        <dgm:alg type="sp"/>
        <dgm:shape xmlns:r="http://schemas.openxmlformats.org/officeDocument/2006/relationships" r:blip="">
          <dgm:adjLst/>
        </dgm:shape>
        <dgm:presOf/>
        <dgm:constrLst/>
        <dgm:forEach name="Name33" ref="textRepeat"/>
      </dgm:layoutNode>
      <dgm:layoutNode name="textaccent4">
        <dgm:alg type="sp"/>
        <dgm:shape xmlns:r="http://schemas.openxmlformats.org/officeDocument/2006/relationships" r:blip="">
          <dgm:adjLst/>
        </dgm:shape>
        <dgm:presOf/>
        <dgm:constrLst/>
        <dgm:forEach name="Name34" ref="accentRepeat"/>
      </dgm:layoutNode>
    </dgm:forEach>
    <dgm:forEach name="Name35" axis="ch" ptType="sibTrans" hideLastTrans="0" st="4" cnt="1">
      <dgm:layoutNode name="image4">
        <dgm:alg type="sp"/>
        <dgm:shape xmlns:r="http://schemas.openxmlformats.org/officeDocument/2006/relationships" r:blip="">
          <dgm:adjLst/>
        </dgm:shape>
        <dgm:presOf/>
        <dgm:constrLst/>
        <dgm:forEach name="Name36" ref="imageRepeat"/>
      </dgm:layoutNode>
      <dgm:layoutNode name="imageaccent4">
        <dgm:alg type="sp"/>
        <dgm:shape xmlns:r="http://schemas.openxmlformats.org/officeDocument/2006/relationships" r:blip="">
          <dgm:adjLst/>
        </dgm:shape>
        <dgm:presOf/>
        <dgm:constrLst/>
        <dgm:forEach name="Name37" ref="accentRepeat"/>
      </dgm:layoutNode>
    </dgm:forEach>
    <dgm:forEach name="Name38" axis="ch" ptType="node" st="5" cnt="1">
      <dgm:layoutNode name="text5">
        <dgm:alg type="sp"/>
        <dgm:shape xmlns:r="http://schemas.openxmlformats.org/officeDocument/2006/relationships" r:blip="">
          <dgm:adjLst/>
        </dgm:shape>
        <dgm:presOf/>
        <dgm:constrLst/>
        <dgm:forEach name="Name39" ref="textRepeat"/>
      </dgm:layoutNode>
      <dgm:layoutNode name="textaccent5">
        <dgm:alg type="sp"/>
        <dgm:shape xmlns:r="http://schemas.openxmlformats.org/officeDocument/2006/relationships" r:blip="">
          <dgm:adjLst/>
        </dgm:shape>
        <dgm:presOf/>
        <dgm:constrLst/>
        <dgm:forEach name="Name40" ref="accentRepeat"/>
      </dgm:layoutNode>
    </dgm:forEach>
    <dgm:forEach name="Name41" axis="ch" ptType="sibTrans" hideLastTrans="0" st="5" cnt="1">
      <dgm:layoutNode name="image5">
        <dgm:alg type="sp"/>
        <dgm:shape xmlns:r="http://schemas.openxmlformats.org/officeDocument/2006/relationships" r:blip="">
          <dgm:adjLst/>
        </dgm:shape>
        <dgm:presOf/>
        <dgm:constrLst/>
        <dgm:forEach name="Name42" ref="imageRepeat"/>
      </dgm:layoutNode>
      <dgm:layoutNode name="imageaccent5">
        <dgm:alg type="sp"/>
        <dgm:shape xmlns:r="http://schemas.openxmlformats.org/officeDocument/2006/relationships" r:blip="">
          <dgm:adjLst/>
        </dgm:shape>
        <dgm:presOf/>
        <dgm:constrLst/>
        <dgm:forEach name="Name43" ref="accentRepeat"/>
      </dgm:layoutNode>
    </dgm:forEach>
    <dgm:forEach name="Name44" axis="ch" ptType="node" st="6" cnt="1">
      <dgm:layoutNode name="text6">
        <dgm:alg type="sp"/>
        <dgm:shape xmlns:r="http://schemas.openxmlformats.org/officeDocument/2006/relationships" r:blip="">
          <dgm:adjLst/>
        </dgm:shape>
        <dgm:presOf/>
        <dgm:constrLst/>
        <dgm:forEach name="Name45" ref="textRepeat"/>
      </dgm:layoutNode>
      <dgm:layoutNode name="textaccent6">
        <dgm:alg type="sp"/>
        <dgm:shape xmlns:r="http://schemas.openxmlformats.org/officeDocument/2006/relationships" r:blip="">
          <dgm:adjLst/>
        </dgm:shape>
        <dgm:presOf/>
        <dgm:constrLst/>
        <dgm:forEach name="Name46" ref="accentRepeat"/>
      </dgm:layoutNode>
    </dgm:forEach>
    <dgm:forEach name="Name47" axis="ch" ptType="sibTrans" hideLastTrans="0" st="6" cnt="1">
      <dgm:layoutNode name="image6">
        <dgm:alg type="sp"/>
        <dgm:shape xmlns:r="http://schemas.openxmlformats.org/officeDocument/2006/relationships" r:blip="">
          <dgm:adjLst/>
        </dgm:shape>
        <dgm:presOf/>
        <dgm:constrLst/>
        <dgm:forEach name="Name48" ref="imageRepeat"/>
      </dgm:layoutNode>
      <dgm:layoutNode name="imageaccent6">
        <dgm:alg type="sp"/>
        <dgm:shape xmlns:r="http://schemas.openxmlformats.org/officeDocument/2006/relationships" r:blip="">
          <dgm:adjLst/>
        </dgm:shape>
        <dgm:presOf/>
        <dgm:constrLst/>
        <dgm:forEach name="Name49" ref="accentRepeat"/>
      </dgm:layoutNode>
    </dgm:forEach>
    <dgm:forEach name="Name50" axis="ch" ptType="node" st="7" cnt="1">
      <dgm:layoutNode name="text7">
        <dgm:alg type="sp"/>
        <dgm:shape xmlns:r="http://schemas.openxmlformats.org/officeDocument/2006/relationships" r:blip="">
          <dgm:adjLst/>
        </dgm:shape>
        <dgm:presOf/>
        <dgm:constrLst/>
        <dgm:forEach name="Name51" ref="textRepeat"/>
      </dgm:layoutNode>
      <dgm:layoutNode name="textaccent7">
        <dgm:alg type="sp"/>
        <dgm:shape xmlns:r="http://schemas.openxmlformats.org/officeDocument/2006/relationships" r:blip="">
          <dgm:adjLst/>
        </dgm:shape>
        <dgm:presOf/>
        <dgm:constrLst/>
        <dgm:forEach name="Name52" ref="accentRepeat"/>
      </dgm:layoutNode>
    </dgm:forEach>
    <dgm:forEach name="Name53" axis="ch" ptType="sibTrans" hideLastTrans="0" st="7" cnt="1">
      <dgm:layoutNode name="image7">
        <dgm:alg type="sp"/>
        <dgm:shape xmlns:r="http://schemas.openxmlformats.org/officeDocument/2006/relationships" r:blip="">
          <dgm:adjLst/>
        </dgm:shape>
        <dgm:presOf/>
        <dgm:constrLst/>
        <dgm:forEach name="Name54" ref="imageRepeat"/>
      </dgm:layoutNode>
      <dgm:layoutNode name="imageaccent7">
        <dgm:alg type="sp"/>
        <dgm:shape xmlns:r="http://schemas.openxmlformats.org/officeDocument/2006/relationships" r:blip="">
          <dgm:adjLst/>
        </dgm:shape>
        <dgm:presOf/>
        <dgm:constrLst/>
        <dgm:forEach name="Name55" ref="accentRepeat"/>
      </dgm:layoutNode>
    </dgm:forEach>
    <dgm:forEach name="Name56" axis="ch" ptType="node" st="8" cnt="1">
      <dgm:layoutNode name="text8">
        <dgm:alg type="sp"/>
        <dgm:shape xmlns:r="http://schemas.openxmlformats.org/officeDocument/2006/relationships" r:blip="">
          <dgm:adjLst/>
        </dgm:shape>
        <dgm:presOf/>
        <dgm:constrLst/>
        <dgm:forEach name="Name57" ref="textRepeat"/>
      </dgm:layoutNode>
      <dgm:layoutNode name="textaccent8">
        <dgm:alg type="sp"/>
        <dgm:shape xmlns:r="http://schemas.openxmlformats.org/officeDocument/2006/relationships" r:blip="">
          <dgm:adjLst/>
        </dgm:shape>
        <dgm:presOf/>
        <dgm:constrLst/>
        <dgm:forEach name="Name58" ref="accentRepeat"/>
      </dgm:layoutNode>
    </dgm:forEach>
    <dgm:forEach name="Name59" axis="ch" ptType="sibTrans" hideLastTrans="0" st="8" cnt="1">
      <dgm:layoutNode name="image8">
        <dgm:alg type="sp"/>
        <dgm:shape xmlns:r="http://schemas.openxmlformats.org/officeDocument/2006/relationships" r:blip="">
          <dgm:adjLst/>
        </dgm:shape>
        <dgm:presOf/>
        <dgm:constrLst/>
        <dgm:forEach name="Name60" ref="imageRepeat"/>
      </dgm:layoutNode>
      <dgm:layoutNode name="imageaccent8">
        <dgm:alg type="sp"/>
        <dgm:shape xmlns:r="http://schemas.openxmlformats.org/officeDocument/2006/relationships" r:blip="">
          <dgm:adjLst/>
        </dgm:shape>
        <dgm:presOf/>
        <dgm:constrLst/>
        <dgm:forEach name="Name61" ref="accentRepeat"/>
      </dgm:layoutNode>
    </dgm:forEach>
    <dgm:forEach name="Name62" axis="ch" ptType="node" st="9" cnt="1">
      <dgm:layoutNode name="text9">
        <dgm:alg type="sp"/>
        <dgm:shape xmlns:r="http://schemas.openxmlformats.org/officeDocument/2006/relationships" r:blip="">
          <dgm:adjLst/>
        </dgm:shape>
        <dgm:presOf/>
        <dgm:constrLst/>
        <dgm:forEach name="Name63" ref="textRepeat"/>
      </dgm:layoutNode>
      <dgm:layoutNode name="textaccent9">
        <dgm:alg type="sp"/>
        <dgm:shape xmlns:r="http://schemas.openxmlformats.org/officeDocument/2006/relationships" r:blip="">
          <dgm:adjLst/>
        </dgm:shape>
        <dgm:presOf/>
        <dgm:constrLst/>
        <dgm:forEach name="Name64" ref="accentRepeat"/>
      </dgm:layoutNode>
    </dgm:forEach>
    <dgm:forEach name="Name65" axis="ch" ptType="sibTrans" hideLastTrans="0" st="9" cnt="1">
      <dgm:layoutNode name="image9">
        <dgm:alg type="sp"/>
        <dgm:shape xmlns:r="http://schemas.openxmlformats.org/officeDocument/2006/relationships" r:blip="">
          <dgm:adjLst/>
        </dgm:shape>
        <dgm:presOf/>
        <dgm:constrLst/>
        <dgm:forEach name="Name66" ref="imageRepeat"/>
      </dgm:layoutNode>
      <dgm:layoutNode name="imageaccent9">
        <dgm:alg type="sp"/>
        <dgm:shape xmlns:r="http://schemas.openxmlformats.org/officeDocument/2006/relationships" r:blip="">
          <dgm:adjLst/>
        </dgm:shape>
        <dgm:presOf/>
        <dgm:constrLst/>
        <dgm:forEach name="Name67" ref="accentRepeat"/>
      </dgm:layoutNode>
    </dgm:forEach>
    <dgm:forEach name="Name68" axis="ch" ptType="node" st="10" cnt="1">
      <dgm:layoutNode name="text10">
        <dgm:alg type="sp"/>
        <dgm:shape xmlns:r="http://schemas.openxmlformats.org/officeDocument/2006/relationships" r:blip="">
          <dgm:adjLst/>
        </dgm:shape>
        <dgm:presOf/>
        <dgm:constrLst/>
        <dgm:forEach name="Name69" ref="textRepeat"/>
      </dgm:layoutNode>
      <dgm:layoutNode name="textaccent10">
        <dgm:alg type="sp"/>
        <dgm:shape xmlns:r="http://schemas.openxmlformats.org/officeDocument/2006/relationships" r:blip="">
          <dgm:adjLst/>
        </dgm:shape>
        <dgm:presOf/>
        <dgm:constrLst/>
        <dgm:forEach name="Name70" ref="accentRepeat"/>
      </dgm:layoutNode>
    </dgm:forEach>
    <dgm:forEach name="Name71" axis="ch" ptType="sibTrans" hideLastTrans="0" st="10" cnt="1">
      <dgm:layoutNode name="image10">
        <dgm:alg type="sp"/>
        <dgm:shape xmlns:r="http://schemas.openxmlformats.org/officeDocument/2006/relationships" r:blip="">
          <dgm:adjLst/>
        </dgm:shape>
        <dgm:presOf/>
        <dgm:constrLst/>
        <dgm:forEach name="Name72" ref="imageRepeat"/>
      </dgm:layoutNode>
      <dgm:layoutNode name="imageaccent10">
        <dgm:alg type="sp"/>
        <dgm:shape xmlns:r="http://schemas.openxmlformats.org/officeDocument/2006/relationships" r:blip="">
          <dgm:adjLst/>
        </dgm:shape>
        <dgm:presOf/>
        <dgm:constrLst/>
        <dgm:forEach name="Name73" ref="accentRepeat"/>
      </dgm:layoutNode>
    </dgm:forEach>
    <dgm:forEach name="Name74" axis="ch" ptType="node" st="11" cnt="1">
      <dgm:layoutNode name="text11">
        <dgm:alg type="sp"/>
        <dgm:shape xmlns:r="http://schemas.openxmlformats.org/officeDocument/2006/relationships" r:blip="">
          <dgm:adjLst/>
        </dgm:shape>
        <dgm:presOf/>
        <dgm:constrLst/>
        <dgm:forEach name="Name75" ref="textRepeat"/>
      </dgm:layoutNode>
      <dgm:layoutNode name="textaccent11">
        <dgm:alg type="sp"/>
        <dgm:shape xmlns:r="http://schemas.openxmlformats.org/officeDocument/2006/relationships" r:blip="">
          <dgm:adjLst/>
        </dgm:shape>
        <dgm:presOf/>
        <dgm:constrLst/>
        <dgm:forEach name="Name76" ref="accentRepeat"/>
      </dgm:layoutNode>
    </dgm:forEach>
    <dgm:forEach name="Name77" axis="ch" ptType="sibTrans" hideLastTrans="0" st="11" cnt="1">
      <dgm:layoutNode name="image11">
        <dgm:alg type="sp"/>
        <dgm:shape xmlns:r="http://schemas.openxmlformats.org/officeDocument/2006/relationships" r:blip="">
          <dgm:adjLst/>
        </dgm:shape>
        <dgm:presOf/>
        <dgm:constrLst/>
        <dgm:forEach name="Name78" ref="imageRepeat"/>
      </dgm:layoutNode>
      <dgm:layoutNode name="imageaccent11">
        <dgm:alg type="sp"/>
        <dgm:shape xmlns:r="http://schemas.openxmlformats.org/officeDocument/2006/relationships" r:blip="">
          <dgm:adjLst/>
        </dgm:shape>
        <dgm:presOf/>
        <dgm:constrLst/>
        <dgm:forEach name="Name79" ref="accentRepeat"/>
      </dgm:layoutNode>
    </dgm:forEach>
    <dgm:forEach name="Name80" axis="ch" ptType="node" st="12" cnt="1">
      <dgm:layoutNode name="text12">
        <dgm:alg type="sp"/>
        <dgm:shape xmlns:r="http://schemas.openxmlformats.org/officeDocument/2006/relationships" r:blip="">
          <dgm:adjLst/>
        </dgm:shape>
        <dgm:presOf/>
        <dgm:constrLst/>
        <dgm:forEach name="Name81" ref="textRepeat"/>
      </dgm:layoutNode>
      <dgm:layoutNode name="textaccent12">
        <dgm:alg type="sp"/>
        <dgm:shape xmlns:r="http://schemas.openxmlformats.org/officeDocument/2006/relationships" r:blip="">
          <dgm:adjLst/>
        </dgm:shape>
        <dgm:presOf/>
        <dgm:constrLst/>
        <dgm:forEach name="Name82" ref="accentRepeat"/>
      </dgm:layoutNode>
    </dgm:forEach>
    <dgm:forEach name="Name83" axis="ch" ptType="sibTrans" hideLastTrans="0" st="12" cnt="1">
      <dgm:layoutNode name="image12">
        <dgm:alg type="sp"/>
        <dgm:shape xmlns:r="http://schemas.openxmlformats.org/officeDocument/2006/relationships" r:blip="">
          <dgm:adjLst/>
        </dgm:shape>
        <dgm:presOf/>
        <dgm:constrLst/>
        <dgm:forEach name="Name84" ref="imageRepeat"/>
      </dgm:layoutNode>
      <dgm:layoutNode name="imageaccent12">
        <dgm:alg type="sp"/>
        <dgm:shape xmlns:r="http://schemas.openxmlformats.org/officeDocument/2006/relationships" r:blip="">
          <dgm:adjLst/>
        </dgm:shape>
        <dgm:presOf/>
        <dgm:constrLst/>
        <dgm:forEach name="Name85" ref="accentRepeat"/>
      </dgm:layoutNod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8/layout/BendingPictureCaptionList">
  <dgm:title val=""/>
  <dgm:desc val=""/>
  <dgm:catLst>
    <dgm:cat type="picture" pri="9000"/>
    <dgm:cat type="pictureconvert" pri="9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snake">
          <dgm:param type="off" val="ctr"/>
        </dgm:alg>
      </dgm:if>
      <dgm:else name="Name3">
        <dgm:alg type="snake">
          <dgm:param type="off" val="ctr"/>
          <dgm:param type="grDir" val="tR"/>
        </dgm:alg>
      </dgm:else>
    </dgm:choose>
    <dgm:shape xmlns:r="http://schemas.openxmlformats.org/officeDocument/2006/relationships" r:blip="">
      <dgm:adjLst/>
    </dgm:shape>
    <dgm:constrLst>
      <dgm:constr type="primFontSz" for="des" ptType="node" op="equ" val="65"/>
      <dgm:constr type="w" for="ch" forName="composite" refType="w"/>
      <dgm:constr type="h" for="ch" forName="composite" refType="w" fact="1.11"/>
      <dgm:constr type="sp" refType="w" refFor="ch" refForName="composite" op="equ" fact="0.1"/>
      <dgm:constr type="w" for="ch" forName="sibTrans" refType="w" refFor="ch" refForName="composite" op="equ" fact="0.1"/>
      <dgm:constr type="h" for="ch" forName="sibTrans" refType="w" refFor="ch" refForName="sibTrans" op="equ"/>
    </dgm:constrLst>
    <dgm:forEach name="nodesForEach" axis="ch" ptType="node">
      <dgm:layoutNode name="composite">
        <dgm:alg type="composite">
          <dgm:param type="ar" val="1"/>
        </dgm:alg>
        <dgm:shape xmlns:r="http://schemas.openxmlformats.org/officeDocument/2006/relationships" r:blip="">
          <dgm:adjLst/>
        </dgm:shape>
        <dgm:choose name="Name4">
          <dgm:if name="Name5" func="var" arg="dir" op="equ" val="norm">
            <dgm:constrLst>
              <dgm:constr type="l" for="ch" forName="rect1" refType="w" fact="0"/>
              <dgm:constr type="t" for="ch" forName="rect1" refType="h" fact="0"/>
              <dgm:constr type="w" for="ch" forName="rect1" refType="w"/>
              <dgm:constr type="h" for="ch" forName="rect1" refType="h" fact="0.8"/>
              <dgm:constr type="l" for="ch" forName="wedgeRectCallout1" refType="w" fact="0.09"/>
              <dgm:constr type="t" for="ch" forName="wedgeRectCallout1" refType="h" fact="0.72"/>
              <dgm:constr type="w" for="ch" forName="wedgeRectCallout1" refType="w" fact="0.89"/>
              <dgm:constr type="h" for="ch" forName="wedgeRectCallout1" refType="h" fact="0.28"/>
            </dgm:constrLst>
          </dgm:if>
          <dgm:else name="Name6">
            <dgm:constrLst>
              <dgm:constr type="l" for="ch" forName="rect1" refType="w" fact="0"/>
              <dgm:constr type="t" for="ch" forName="rect1" refType="h" fact="0"/>
              <dgm:constr type="w" for="ch" forName="rect1" refType="w"/>
              <dgm:constr type="h" for="ch" forName="rect1" refType="h" fact="0.8"/>
              <dgm:constr type="l" for="ch" forName="wedgeRectCallout1" refType="w" fact="0.02"/>
              <dgm:constr type="t" for="ch" forName="wedgeRectCallout1" refType="h" fact="0.72"/>
              <dgm:constr type="w" for="ch" forName="wedgeRectCallout1" refType="w" fact="0.89"/>
              <dgm:constr type="h" for="ch" forName="wedgeRectCallout1" refType="h" fact="0.28"/>
            </dgm:constrLst>
          </dgm:else>
        </dgm:choose>
        <dgm:layoutNode name="rect1" styleLbl="bgImgPlace1">
          <dgm:alg type="sp"/>
          <dgm:shape xmlns:r="http://schemas.openxmlformats.org/officeDocument/2006/relationships" type="rect" r:blip="" blipPhldr="1">
            <dgm:adjLst/>
          </dgm:shape>
          <dgm:presOf/>
        </dgm:layoutNode>
        <dgm:layoutNode name="wedgeRectCallout1" styleLbl="node1">
          <dgm:varLst>
            <dgm:bulletEnabled val="1"/>
          </dgm:varLst>
          <dgm:alg type="tx"/>
          <dgm:choose name="Name7">
            <dgm:if name="Name8" func="var" arg="dir" op="equ" val="norm">
              <dgm:shape xmlns:r="http://schemas.openxmlformats.org/officeDocument/2006/relationships" type="wedgeRectCallout" r:blip="">
                <dgm:adjLst>
                  <dgm:adj idx="1" val="0.2025"/>
                  <dgm:adj idx="2" val="-0.607"/>
                </dgm:adjLst>
              </dgm:shape>
            </dgm:if>
            <dgm:else name="Name9">
              <dgm:shape xmlns:r="http://schemas.openxmlformats.org/officeDocument/2006/relationships" type="wedgeRectCallout" r:blip="">
                <dgm:adjLst>
                  <dgm:adj idx="1" val="-0.2025"/>
                  <dgm:adj idx="2" val="-0.607"/>
                </dgm:adjLst>
              </dgm:shape>
            </dgm:else>
          </dgm:choose>
          <dgm:presOf axis="desOr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8/layout/AlternatingPictureCircles">
  <dgm:title val=""/>
  <dgm:desc val=""/>
  <dgm:catLst>
    <dgm:cat type="picture" pri="17000"/>
    <dgm:cat type="pictureconvert" pri="17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40" srcId="0" destId="10" srcOrd="0" destOrd="0"/>
        <dgm:cxn modelId="5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  <dgm:cxn modelId="70" srcId="0" destId="40" srcOrd="3" destOrd="0"/>
      </dgm:cxnLst>
      <dgm:bg/>
      <dgm:whole/>
    </dgm:dataModel>
  </dgm:clrData>
  <dgm:layoutNode name="Name0">
    <dgm:varLst>
      <dgm:chMax/>
      <dgm:chPref/>
      <dgm:dir/>
    </dgm:varLst>
    <dgm:alg type="lin">
      <dgm:param type="linDir" val="fromT"/>
      <dgm:param type="fallback" val="2D"/>
      <dgm:param type="horzAlign" val="ctr"/>
      <dgm:param type="nodeVertAlign" val="t"/>
    </dgm:alg>
    <dgm:shape xmlns:r="http://schemas.openxmlformats.org/officeDocument/2006/relationships" r:blip="">
      <dgm:adjLst/>
    </dgm:shape>
    <dgm:choose name="Name1">
      <dgm:if name="Name2" axis="ch" ptType="node" func="cnt" op="gte" val="2">
        <dgm:constrLst>
          <dgm:constr type="primFontSz" for="des" ptType="node" op="equ" val="65"/>
          <dgm:constr type="w" for="ch" forName="composite" refType="h" refFor="ch" refForName="composite" fact="2.9499"/>
          <dgm:constr type="h" for="ch" forName="composite" refType="h"/>
          <dgm:constr type="h" for="ch" forName="ConnectorComposite" refType="w" refFor="ch" refForName="composite" op="equ" fact="0.1685"/>
          <dgm:constr type="w" for="ch" forName="ConnectorComposite" refType="h" refFor="ch" refForName="ConnectorComposite" op="equ"/>
        </dgm:constrLst>
      </dgm:if>
      <dgm:else name="Name3">
        <dgm:constrLst>
          <dgm:constr type="primFontSz" for="des" ptType="node" op="equ" val="65"/>
          <dgm:constr type="w" for="ch" forName="composite" refType="h" refFor="ch" refForName="composite" fact="1.9752"/>
          <dgm:constr type="h" for="ch" forName="composite" refType="h"/>
          <dgm:constr type="h" for="ch" forName="ConnectorComposite" refType="w" refFor="ch" refForName="composite" op="equ" fact="0.1685"/>
          <dgm:constr type="w" for="ch" forName="ConnectorComposite" refType="h" refFor="ch" refForName="ConnectorComposite" op="equ"/>
        </dgm:constrLst>
      </dgm:else>
    </dgm:choose>
    <dgm:forEach name="nodesForEach" axis="ch" ptType="node">
      <dgm:layoutNode name="composite">
        <dgm:alg type="composite"/>
        <dgm:shape xmlns:r="http://schemas.openxmlformats.org/officeDocument/2006/relationships" r:blip="">
          <dgm:adjLst/>
        </dgm:shape>
        <dgm:choose name="Name4">
          <dgm:if name="Name5" axis="precedSib" ptType="sibTrans" func="cnt" op="lte" val="0">
            <dgm:choose name="Name6">
              <dgm:if name="Name7" axis="followSib" ptType="sibTrans" func="cnt" op="lte" val="0">
                <dgm:choose name="Name8">
                  <dgm:if name="Name9" func="var" arg="dir" op="equ" val="norm">
                    <dgm:constrLst>
                      <dgm:constr type="l" for="ch" forName="Accent" refType="w" fact="0.4937"/>
                      <dgm:constr type="t" for="ch" forName="Accent" refType="h" fact="0"/>
                      <dgm:constr type="h" for="ch" forName="Accent" refType="w" refFor="ch" refForName="Accent"/>
                      <dgm:constr type="w" for="ch" forName="Accent" refType="w" fact="0.5063"/>
                      <dgm:constr type="l" for="ch" forName="Parent" refType="w" fact="0.5494"/>
                      <dgm:constr type="t" for="ch" forName="Parent" refType="h" fact="0.11"/>
                      <dgm:constr type="h" for="ch" forName="Parent" refType="w" refFor="ch" refForName="Parent"/>
                      <dgm:constr type="w" for="ch" forName="Parent" refType="w" fact="0.3949"/>
                      <dgm:constr type="l" for="ch" forName="Image" refType="w" fact="0"/>
                      <dgm:constr type="t" for="ch" forName="Image" refType="h" fact="0.035"/>
                      <dgm:constr type="h" for="ch" forName="Image" refType="h" fact="0.93"/>
                      <dgm:constr type="w" for="ch" forName="Image" refType="w" fact="0.6227"/>
                    </dgm:constrLst>
                  </dgm:if>
                  <dgm:else name="Name10">
                    <dgm:constrLst>
                      <dgm:constr type="l" for="ch" forName="Accent" refType="w" fact="0"/>
                      <dgm:constr type="t" for="ch" forName="Accent" refType="h" fact="0"/>
                      <dgm:constr type="h" for="ch" forName="Accent" refType="w" refFor="ch" refForName="Accent"/>
                      <dgm:constr type="w" for="ch" forName="Accent" refType="w" fact="0.5063"/>
                      <dgm:constr type="l" for="ch" forName="Parent" refType="w" fact="0.0557"/>
                      <dgm:constr type="t" for="ch" forName="Parent" refType="h" fact="0.11"/>
                      <dgm:constr type="h" for="ch" forName="Parent" refType="w" refFor="ch" refForName="Parent"/>
                      <dgm:constr type="w" for="ch" forName="Parent" refType="w" fact="0.3949"/>
                      <dgm:constr type="l" for="ch" forName="Image" refType="w" fact="0.3773"/>
                      <dgm:constr type="t" for="ch" forName="Image" refType="h" fact="0.035"/>
                      <dgm:constr type="h" for="ch" forName="Image" refType="h" fact="0.93"/>
                      <dgm:constr type="w" for="ch" forName="Image" refType="w" fact="0.6227"/>
                    </dgm:constrLst>
                  </dgm:else>
                </dgm:choose>
              </dgm:if>
              <dgm:else name="Name11">
                <dgm:choose name="Name12">
                  <dgm:if name="Name13" func="var" arg="dir" op="equ" val="norm">
                    <dgm:choose name="Name14">
                      <dgm:if name="Name15" axis="self" ptType="node" func="posOdd" op="equ" val="1">
                        <dgm:constrLst>
                          <dgm:constr type="l" for="ch" forName="Accent" refType="w" fact="0.3305"/>
                          <dgm:constr type="t" for="ch" forName="Accent" refType="w" fact="0"/>
                          <dgm:constr type="h" for="ch" forName="Accent" refType="w" refFor="ch" refForName="Accent"/>
                          <dgm:constr type="w" for="ch" forName="Accent" refType="w" fact="0.339"/>
                          <dgm:constr type="l" for="ch" forName="Parent" refType="w" fact="0.3678"/>
                          <dgm:constr type="t" for="ch" forName="Parent" refType="w" fact="0.0373"/>
                          <dgm:constr type="h" for="ch" forName="Parent" refType="w" refFor="ch" refForName="Parent"/>
                          <dgm:constr type="w" for="ch" forName="Parent" refType="w" fact="0.2644"/>
                          <dgm:constr type="l" for="ch" forName="Image" refType="w" fact="0"/>
                          <dgm:constr type="t" for="ch" forName="Image" refType="h" fact="0.035"/>
                          <dgm:constr type="h" for="ch" forName="Image" refType="h" fact="0.93"/>
                          <dgm:constr type="w" for="ch" forName="Image" refType="w" fact="0.4169"/>
                          <dgm:constr type="r" for="ch" forName="Space" refType="w"/>
                          <dgm:constr type="t" for="ch" forName="Space" refType="h" fact="0"/>
                          <dgm:constr type="h" for="ch" forName="Space" refType="h"/>
                          <dgm:constr type="w" for="ch" forName="Space" refType="w" fact="0.3305"/>
                        </dgm:constrLst>
                      </dgm:if>
                      <dgm:else name="Name16">
                        <dgm:constrLst>
                          <dgm:constr type="l" for="ch" forName="Accent" refType="w" fact="0.3305"/>
                          <dgm:constr type="t" for="ch" forName="Accent" refType="w" fact="0"/>
                          <dgm:constr type="h" for="ch" forName="Accent" refType="w" refFor="ch" refForName="Accent"/>
                          <dgm:constr type="w" for="ch" forName="Accent" refType="w" fact="0.339"/>
                          <dgm:constr type="l" for="ch" forName="Parent" refType="w" fact="0.3678"/>
                          <dgm:constr type="t" for="ch" forName="Parent" refType="w" fact="0.0373"/>
                          <dgm:constr type="h" for="ch" forName="Parent" refType="w" refFor="ch" refForName="Parent"/>
                          <dgm:constr type="w" for="ch" forName="Parent" refType="w" fact="0.2644"/>
                          <dgm:constr type="r" for="ch" forName="Image" refType="w"/>
                          <dgm:constr type="t" for="ch" forName="Image" refType="h" fact="0.035"/>
                          <dgm:constr type="h" for="ch" forName="Image" refType="h" fact="0.93"/>
                          <dgm:constr type="w" for="ch" forName="Image" refType="w" fact="0.4169"/>
                          <dgm:constr type="l" for="ch" forName="Space" refType="w" fact="0"/>
                          <dgm:constr type="t" for="ch" forName="Space" refType="h" fact="0"/>
                          <dgm:constr type="h" for="ch" forName="Space" refType="h"/>
                          <dgm:constr type="w" for="ch" forName="Space" refType="w" fact="0.3305"/>
                        </dgm:constrLst>
                      </dgm:else>
                    </dgm:choose>
                  </dgm:if>
                  <dgm:else name="Name17">
                    <dgm:choose name="Name18">
                      <dgm:if name="Name19" axis="self" ptType="node" func="posOdd" op="equ" val="1">
                        <dgm:constrLst>
                          <dgm:constr type="l" for="ch" forName="Accent" refType="w" fact="0.3305"/>
                          <dgm:constr type="t" for="ch" forName="Accent" refType="w" fact="0"/>
                          <dgm:constr type="h" for="ch" forName="Accent" refType="w" refFor="ch" refForName="Accent"/>
                          <dgm:constr type="w" for="ch" forName="Accent" refType="w" fact="0.339"/>
                          <dgm:constr type="l" for="ch" forName="Parent" refType="w" fact="0.3678"/>
                          <dgm:constr type="t" for="ch" forName="Parent" refType="w" fact="0.0373"/>
                          <dgm:constr type="h" for="ch" forName="Parent" refType="w" refFor="ch" refForName="Parent"/>
                          <dgm:constr type="w" for="ch" forName="Parent" refType="w" fact="0.2644"/>
                          <dgm:constr type="r" for="ch" forName="Image" refType="w"/>
                          <dgm:constr type="t" for="ch" forName="Image" refType="h" fact="0.035"/>
                          <dgm:constr type="h" for="ch" forName="Image" refType="h" fact="0.93"/>
                          <dgm:constr type="w" for="ch" forName="Image" refType="w" fact="0.4169"/>
                          <dgm:constr type="l" for="ch" forName="Space" refType="w" fact="0"/>
                          <dgm:constr type="t" for="ch" forName="Space" refType="h" fact="0"/>
                          <dgm:constr type="h" for="ch" forName="Space" refType="h"/>
                          <dgm:constr type="w" for="ch" forName="Space" refType="w" fact="0.3305"/>
                        </dgm:constrLst>
                      </dgm:if>
                      <dgm:else name="Name20">
                        <dgm:constrLst>
                          <dgm:constr type="l" for="ch" forName="Accent" refType="w" fact="0.3305"/>
                          <dgm:constr type="t" for="ch" forName="Accent" refType="w" fact="0"/>
                          <dgm:constr type="h" for="ch" forName="Accent" refType="w" refFor="ch" refForName="Accent"/>
                          <dgm:constr type="w" for="ch" forName="Accent" refType="w" fact="0.339"/>
                          <dgm:constr type="l" for="ch" forName="Parent" refType="w" fact="0.3678"/>
                          <dgm:constr type="t" for="ch" forName="Parent" refType="w" fact="0.0373"/>
                          <dgm:constr type="h" for="ch" forName="Parent" refType="w" refFor="ch" refForName="Parent"/>
                          <dgm:constr type="w" for="ch" forName="Parent" refType="w" fact="0.2644"/>
                          <dgm:constr type="l" for="ch" forName="Image" refType="w" fact="0"/>
                          <dgm:constr type="t" for="ch" forName="Image" refType="h" fact="0.035"/>
                          <dgm:constr type="h" for="ch" forName="Image" refType="h" fact="0.93"/>
                          <dgm:constr type="w" for="ch" forName="Image" refType="w" fact="0.4169"/>
                          <dgm:constr type="r" for="ch" forName="Space" refType="w"/>
                          <dgm:constr type="t" for="ch" forName="Space" refType="h" fact="0"/>
                          <dgm:constr type="h" for="ch" forName="Space" refType="h"/>
                          <dgm:constr type="w" for="ch" forName="Space" refType="w" fact="0.3305"/>
                        </dgm:constrLst>
                      </dgm:else>
                    </dgm:choose>
                  </dgm:else>
                </dgm:choose>
              </dgm:else>
            </dgm:choose>
          </dgm:if>
          <dgm:else name="Name21">
            <dgm:choose name="Name22">
              <dgm:if name="Name23" func="var" arg="dir" op="equ" val="norm">
                <dgm:choose name="Name24">
                  <dgm:if name="Name25" axis="self" ptType="node" func="posOdd" op="equ" val="1">
                    <dgm:constrLst>
                      <dgm:constr type="l" for="ch" forName="Accent" refType="w" fact="0.3305"/>
                      <dgm:constr type="t" for="ch" forName="Accent" refType="w" fact="0"/>
                      <dgm:constr type="h" for="ch" forName="Accent" refType="w" refFor="ch" refForName="Accent"/>
                      <dgm:constr type="w" for="ch" forName="Accent" refType="w" fact="0.339"/>
                      <dgm:constr type="l" for="ch" forName="Parent" refType="w" fact="0.3678"/>
                      <dgm:constr type="t" for="ch" forName="Parent" refType="w" fact="0.0373"/>
                      <dgm:constr type="h" for="ch" forName="Parent" refType="w" refFor="ch" refForName="Parent"/>
                      <dgm:constr type="w" for="ch" forName="Parent" refType="w" fact="0.2644"/>
                      <dgm:constr type="l" for="ch" forName="Image" refType="w" fact="0"/>
                      <dgm:constr type="t" for="ch" forName="Image" refType="h" fact="0.035"/>
                      <dgm:constr type="h" for="ch" forName="Image" refType="h" fact="0.93"/>
                      <dgm:constr type="w" for="ch" forName="Image" refType="w" fact="0.4169"/>
                      <dgm:constr type="r" for="ch" forName="Space" refType="w"/>
                      <dgm:constr type="t" for="ch" forName="Space" refType="h" fact="0"/>
                      <dgm:constr type="h" for="ch" forName="Space" refType="h"/>
                      <dgm:constr type="w" for="ch" forName="Space" refType="w" fact="0.3305"/>
                    </dgm:constrLst>
                  </dgm:if>
                  <dgm:else name="Name26">
                    <dgm:constrLst>
                      <dgm:constr type="l" for="ch" forName="Accent" refType="w" fact="0.3305"/>
                      <dgm:constr type="t" for="ch" forName="Accent" refType="w" fact="0"/>
                      <dgm:constr type="h" for="ch" forName="Accent" refType="w" refFor="ch" refForName="Accent"/>
                      <dgm:constr type="w" for="ch" forName="Accent" refType="w" fact="0.339"/>
                      <dgm:constr type="l" for="ch" forName="Parent" refType="w" fact="0.3678"/>
                      <dgm:constr type="t" for="ch" forName="Parent" refType="w" fact="0.0373"/>
                      <dgm:constr type="h" for="ch" forName="Parent" refType="w" refFor="ch" refForName="Parent"/>
                      <dgm:constr type="w" for="ch" forName="Parent" refType="w" fact="0.2644"/>
                      <dgm:constr type="r" for="ch" forName="Image" refType="w"/>
                      <dgm:constr type="t" for="ch" forName="Image" refType="h" fact="0.035"/>
                      <dgm:constr type="h" for="ch" forName="Image" refType="h" fact="0.93"/>
                      <dgm:constr type="w" for="ch" forName="Image" refType="w" fact="0.4169"/>
                      <dgm:constr type="l" for="ch" forName="Space" refType="w" fact="0"/>
                      <dgm:constr type="t" for="ch" forName="Space" refType="h" fact="0"/>
                      <dgm:constr type="h" for="ch" forName="Space" refType="h"/>
                      <dgm:constr type="w" for="ch" forName="Space" refType="w" fact="0.3305"/>
                    </dgm:constrLst>
                  </dgm:else>
                </dgm:choose>
              </dgm:if>
              <dgm:else name="Name27">
                <dgm:choose name="Name28">
                  <dgm:if name="Name29" axis="self" ptType="node" func="posOdd" op="equ" val="1">
                    <dgm:constrLst>
                      <dgm:constr type="l" for="ch" forName="Accent" refType="w" fact="0.3305"/>
                      <dgm:constr type="t" for="ch" forName="Accent" refType="w" fact="0"/>
                      <dgm:constr type="h" for="ch" forName="Accent" refType="w" refFor="ch" refForName="Accent"/>
                      <dgm:constr type="w" for="ch" forName="Accent" refType="w" fact="0.339"/>
                      <dgm:constr type="l" for="ch" forName="Parent" refType="w" fact="0.3678"/>
                      <dgm:constr type="t" for="ch" forName="Parent" refType="w" fact="0.0373"/>
                      <dgm:constr type="h" for="ch" forName="Parent" refType="w" refFor="ch" refForName="Parent"/>
                      <dgm:constr type="w" for="ch" forName="Parent" refType="w" fact="0.2644"/>
                      <dgm:constr type="r" for="ch" forName="Image" refType="w"/>
                      <dgm:constr type="t" for="ch" forName="Image" refType="h" fact="0.035"/>
                      <dgm:constr type="h" for="ch" forName="Image" refType="h" fact="0.93"/>
                      <dgm:constr type="w" for="ch" forName="Image" refType="w" fact="0.4169"/>
                      <dgm:constr type="l" for="ch" forName="Space" refType="w" fact="0"/>
                      <dgm:constr type="t" for="ch" forName="Space" refType="h" fact="0"/>
                      <dgm:constr type="h" for="ch" forName="Space" refType="h"/>
                      <dgm:constr type="w" for="ch" forName="Space" refType="w" fact="0.3305"/>
                    </dgm:constrLst>
                  </dgm:if>
                  <dgm:else name="Name30">
                    <dgm:constrLst>
                      <dgm:constr type="l" for="ch" forName="Accent" refType="w" fact="0.3305"/>
                      <dgm:constr type="t" for="ch" forName="Accent" refType="w" fact="0"/>
                      <dgm:constr type="h" for="ch" forName="Accent" refType="w" refFor="ch" refForName="Accent"/>
                      <dgm:constr type="w" for="ch" forName="Accent" refType="w" fact="0.339"/>
                      <dgm:constr type="l" for="ch" forName="Parent" refType="w" fact="0.3678"/>
                      <dgm:constr type="t" for="ch" forName="Parent" refType="w" fact="0.0373"/>
                      <dgm:constr type="h" for="ch" forName="Parent" refType="w" refFor="ch" refForName="Parent"/>
                      <dgm:constr type="w" for="ch" forName="Parent" refType="w" fact="0.2644"/>
                      <dgm:constr type="l" for="ch" forName="Image" refType="w" fact="0"/>
                      <dgm:constr type="t" for="ch" forName="Image" refType="h" fact="0.035"/>
                      <dgm:constr type="h" for="ch" forName="Image" refType="h" fact="0.93"/>
                      <dgm:constr type="w" for="ch" forName="Image" refType="w" fact="0.4169"/>
                      <dgm:constr type="r" for="ch" forName="Space" refType="w"/>
                      <dgm:constr type="t" for="ch" forName="Space" refType="h" fact="0"/>
                      <dgm:constr type="h" for="ch" forName="Space" refType="h"/>
                      <dgm:constr type="w" for="ch" forName="Space" refType="w" fact="0.3305"/>
                    </dgm:constrLst>
                  </dgm:else>
                </dgm:choose>
              </dgm:else>
            </dgm:choose>
          </dgm:else>
        </dgm:choose>
        <dgm:layoutNode name="Accent" styleLbl="alignNode1">
          <dgm:varLst>
            <dgm:chMax val="0"/>
            <dgm:chPref val="0"/>
          </dgm:varLst>
          <dgm:alg type="sp"/>
          <dgm:shape xmlns:r="http://schemas.openxmlformats.org/officeDocument/2006/relationships" type="donut" r:blip="">
            <dgm:adjLst>
              <dgm:adj idx="1" val="0.1101"/>
            </dgm:adjLst>
          </dgm:shape>
          <dgm:presOf/>
        </dgm:layoutNode>
        <dgm:layoutNode name="Image" styleLbl="bgImgPlace1">
          <dgm:varLst>
            <dgm:chMax val="0"/>
            <dgm:chPref val="0"/>
            <dgm:bulletEnabled val="1"/>
          </dgm:varLst>
          <dgm:alg type="sp"/>
          <dgm:shape xmlns:r="http://schemas.openxmlformats.org/officeDocument/2006/relationships" type="rect" r:blip="" blipPhldr="1">
            <dgm:adjLst/>
          </dgm:shape>
          <dgm:presOf/>
        </dgm:layoutNode>
        <dgm:layoutNode name="Parent" styleLbl="fgAccFollowNode1">
          <dgm:varLst>
            <dgm:chMax val="0"/>
            <dgm:chPref val="0"/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ellipse" r:blip="">
            <dgm:adjLst/>
          </dgm:shape>
          <dgm:presOf axis="desOrSelf" ptType="node"/>
          <dgm:constrLst>
            <dgm:constr type="lMarg" refType="primFontSz" fact="0"/>
            <dgm:constr type="rMarg" refType="primFontSz" fact="0"/>
            <dgm:constr type="tMarg" refType="primFontSz" fact="0"/>
            <dgm:constr type="bMarg" refType="primFontSz" fact="0"/>
          </dgm:constrLst>
          <dgm:ruleLst>
            <dgm:rule type="primFontSz" val="5" fact="NaN" max="NaN"/>
          </dgm:ruleLst>
        </dgm:layoutNode>
        <dgm:layoutNode name="Space">
          <dgm:varLst>
            <dgm:chMax val="0"/>
            <dgm:chPref val="0"/>
          </dgm:varLst>
          <dgm:alg type="sp"/>
          <dgm:shape xmlns:r="http://schemas.openxmlformats.org/officeDocument/2006/relationships" r:blip="">
            <dgm:adjLst/>
          </dgm:shape>
          <dgm:presOf/>
        </dgm:layoutNode>
      </dgm:layoutNode>
      <dgm:forEach name="Name31" axis="followSib" ptType="sibTrans" cnt="1">
        <dgm:layoutNode name="ConnectorComposite">
          <dgm:alg type="composite">
            <dgm:param type="ar" val=".4"/>
          </dgm:alg>
          <dgm:shape xmlns:r="http://schemas.openxmlformats.org/officeDocument/2006/relationships" r:blip="">
            <dgm:adjLst/>
          </dgm:shape>
          <dgm:constrLst>
            <dgm:constr type="l" for="ch" forName="TopSpacing" refType="w" fact="0"/>
            <dgm:constr type="t" for="ch" forName="TopSpacing" refType="h" fact="0"/>
            <dgm:constr type="h" for="ch" forName="TopSpacing" refType="h" fact="0.3"/>
            <dgm:constr type="w" for="ch" forName="TopSpacing" refType="w"/>
            <dgm:constr type="l" for="ch" forName="Connector" refType="w" fact="0"/>
            <dgm:constr type="t" for="ch" forName="Connector" refType="h" fact="0.3"/>
            <dgm:constr type="h" for="ch" forName="Connector" refType="h" fact="0.4"/>
            <dgm:constr type="w" for="ch" forName="Connector" refType="h" refFor="ch" refForName="Connector"/>
            <dgm:constr type="l" for="ch" forName="BottomSpacing" refType="w" fact="0"/>
            <dgm:constr type="t" for="ch" forName="BottomSpacing" refType="h" fact="0.7"/>
            <dgm:constr type="h" for="ch" forName="BottomSpacing" refType="h" fact="0.3"/>
            <dgm:constr type="w" for="ch" forName="BottomSpacing" refType="w"/>
          </dgm:constrLst>
          <dgm:layoutNode name="TopSpacing">
            <dgm:alg type="sp"/>
            <dgm:shape xmlns:r="http://schemas.openxmlformats.org/officeDocument/2006/relationships" r:blip="">
              <dgm:adjLst/>
            </dgm:shape>
          </dgm:layoutNode>
          <dgm:layoutNode name="Connector" styleLbl="alignNode1">
            <dgm:alg type="sp"/>
            <dgm:shape xmlns:r="http://schemas.openxmlformats.org/officeDocument/2006/relationships" type="flowChartConnector" r:blip="">
              <dgm:adjLst/>
            </dgm:shape>
            <dgm:presOf/>
          </dgm:layoutNode>
          <dgm:layoutNode name="BottomSpacing">
            <dgm:alg type="sp"/>
            <dgm:shape xmlns:r="http://schemas.openxmlformats.org/officeDocument/2006/relationships" r:blip="">
              <dgm:adjLst/>
            </dgm:shape>
          </dgm:layoutNode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8/layout/BubblePictureList">
  <dgm:title val=""/>
  <dgm:desc val=""/>
  <dgm:catLst>
    <dgm:cat type="picture" pri="22000"/>
    <dgm:cat type="pictureconvert" pri="22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clrData>
  <dgm:layoutNode name="Name0">
    <dgm:varLst>
      <dgm:chMax val="8"/>
      <dgm:chPref val="8"/>
      <dgm:dir/>
    </dgm:varLst>
    <dgm:shape xmlns:r="http://schemas.openxmlformats.org/officeDocument/2006/relationships" r:blip="">
      <dgm:adjLst/>
    </dgm:shape>
    <dgm:choose name="Name1">
      <dgm:if name="Name2" axis="ch" ptType="node" func="cnt" op="equ" val="1">
        <dgm:alg type="composite">
          <dgm:param type="ar" val="1.7423"/>
        </dgm:alg>
        <dgm:choose name="Name3">
          <dgm:if name="Name4" func="var" arg="dir" op="equ" val="norm">
            <dgm:constrLst>
              <dgm:constr type="primFontSz" for="des" ptType="node" op="equ" val="65"/>
              <dgm:constr type="l" for="ch" forName="parent_text_1" refType="w" fact="0"/>
              <dgm:constr type="t" for="ch" forName="parent_text_1" refType="h" fact="0"/>
              <dgm:constr type="w" for="ch" forName="parent_text_1" refType="w" fact="0.6457"/>
              <dgm:constr type="h" for="ch" forName="parent_text_1" refType="h" fact="0.225"/>
              <dgm:constr type="l" for="ch" forName="image_accent_1" refType="w" fact="0.4305"/>
              <dgm:constr type="t" for="ch" forName="image_accent_1" refType="h" fact="0.2417"/>
              <dgm:constr type="w" for="ch" forName="image_accent_1" refType="w" fact="0.4352"/>
              <dgm:constr type="h" for="ch" forName="image_accent_1" refType="h" fact="0.7583"/>
              <dgm:constr type="l" for="ch" forName="accent_1" refType="w" fact="0.8709"/>
              <dgm:constr type="t" for="ch" forName="accent_1" refType="h" fact="0.1491"/>
              <dgm:constr type="w" for="ch" forName="accent_1" refType="w" fact="0.1291"/>
              <dgm:constr type="h" for="ch" forName="accent_1" refType="h" fact="0.225"/>
              <dgm:constr type="l" for="ch" forName="image_1" refType="w" fact="0.4457"/>
              <dgm:constr type="t" for="ch" forName="image_1" refType="h" fact="0.2709"/>
              <dgm:constr type="w" for="ch" forName="image_1" refType="w" fact="0.4018"/>
              <dgm:constr type="h" for="ch" forName="image_1" refType="h" fact="0.7"/>
            </dgm:constrLst>
          </dgm:if>
          <dgm:else name="Name5">
            <dgm:constrLst>
              <dgm:constr type="primFontSz" for="des" ptType="node" op="equ" val="65"/>
              <dgm:constr type="l" for="ch" forName="parent_text_1" refType="w" fact="0.3543"/>
              <dgm:constr type="t" for="ch" forName="parent_text_1" refType="h" fact="0"/>
              <dgm:constr type="w" for="ch" forName="parent_text_1" refType="w" fact="0.6457"/>
              <dgm:constr type="h" for="ch" forName="parent_text_1" refType="h" fact="0.225"/>
              <dgm:constr type="l" for="ch" forName="image_accent_1" refType="w" fact="0.1344"/>
              <dgm:constr type="t" for="ch" forName="image_accent_1" refType="h" fact="0.2417"/>
              <dgm:constr type="w" for="ch" forName="image_accent_1" refType="w" fact="0.4352"/>
              <dgm:constr type="h" for="ch" forName="image_accent_1" refType="h" fact="0.7583"/>
              <dgm:constr type="l" for="ch" forName="accent_1" refType="w" fact="0"/>
              <dgm:constr type="t" for="ch" forName="accent_1" refType="h" fact="0.1491"/>
              <dgm:constr type="w" for="ch" forName="accent_1" refType="w" fact="0.1291"/>
              <dgm:constr type="h" for="ch" forName="accent_1" refType="h" fact="0.225"/>
              <dgm:constr type="l" for="ch" forName="image_1" refType="w" fact="0.1525"/>
              <dgm:constr type="t" for="ch" forName="image_1" refType="h" fact="0.2709"/>
              <dgm:constr type="w" for="ch" forName="image_1" refType="w" fact="0.4018"/>
              <dgm:constr type="h" for="ch" forName="image_1" refType="h" fact="0.7"/>
            </dgm:constrLst>
          </dgm:else>
        </dgm:choose>
      </dgm:if>
      <dgm:if name="Name6" axis="ch" ptType="node" func="cnt" op="equ" val="2">
        <dgm:alg type="composite">
          <dgm:param type="ar" val="3.193"/>
        </dgm:alg>
        <dgm:choose name="Name7">
          <dgm:if name="Name8" func="var" arg="dir" op="equ" val="norm">
            <dgm:constrLst>
              <dgm:constr type="primFontSz" for="des" ptType="node" op="equ" val="65"/>
              <dgm:constr type="l" for="ch" forName="image_accent_1" refType="w" fact="0.2342"/>
              <dgm:constr type="t" for="ch" forName="image_accent_1" refType="h" fact="0.2354"/>
              <dgm:constr type="w" for="ch" forName="image_accent_1" refType="w" fact="0.2394"/>
              <dgm:constr type="h" for="ch" forName="image_accent_1" refType="h" fact="0.7646"/>
              <dgm:constr type="l" for="ch" forName="image_1" refType="w" fact="0.2434"/>
              <dgm:constr type="t" for="ch" forName="image_1" refType="h" fact="0.2648"/>
              <dgm:constr type="w" for="ch" forName="image_1" refType="w" fact="0.2211"/>
              <dgm:constr type="h" for="ch" forName="image_1" refType="h" fact="0.7058"/>
              <dgm:constr type="l" for="ch" forName="parent_text_1" refType="w" fact="0"/>
              <dgm:constr type="t" for="ch" forName="parent_text_1" refType="h" fact="0"/>
              <dgm:constr type="w" for="ch" forName="parent_text_1" refType="w" fact="0.3553"/>
              <dgm:constr type="h" for="ch" forName="parent_text_1" refType="h" fact="0.215"/>
              <dgm:constr type="l" for="ch" forName="image_accent_2" refType="w" fact="0.5"/>
              <dgm:constr type="t" for="ch" forName="image_accent_2" refType="h" fact="0.3883"/>
              <dgm:constr type="w" for="ch" forName="image_accent_2" refType="w" fact="0.1253"/>
              <dgm:constr type="h" for="ch" forName="image_accent_2" refType="h" fact="0.4"/>
              <dgm:constr type="l" for="ch" forName="image_2" refType="w" fact="0.5074"/>
              <dgm:constr type="t" for="ch" forName="image_2" refType="h" fact="0.4118"/>
              <dgm:constr type="w" for="ch" forName="image_2" refType="w" fact="0.1105"/>
              <dgm:constr type="h" for="ch" forName="image_2" refType="h" fact="0.3529"/>
              <dgm:constr type="l" for="ch" forName="parent_text_2" refType="w" fact="0.6447"/>
              <dgm:constr type="t" for="ch" forName="parent_text_2" refType="h" fact="0.4118"/>
              <dgm:constr type="w" for="ch" forName="parent_text_2" refType="w" fact="0.3553"/>
              <dgm:constr type="h" for="ch" forName="parent_text_2" refType="h" fact="0.3529"/>
              <dgm:constr type="l" for="ch" forName="accent_1" refType="w" fact="0.6316"/>
              <dgm:constr type="t" for="ch" forName="accent_1" refType="h" fact="0.7899"/>
              <dgm:constr type="w" for="ch" forName="accent_1" refType="w" fact="0.0395"/>
              <dgm:constr type="h" for="ch" forName="accent_1" refType="h" fact="0.126"/>
            </dgm:constrLst>
          </dgm:if>
          <dgm:else name="Name9">
            <dgm:constrLst>
              <dgm:constr type="primFontSz" for="des" ptType="node" op="equ" val="65"/>
              <dgm:constr type="l" for="ch" forName="image_accent_2" refType="w" fact="0.3747"/>
              <dgm:constr type="t" for="ch" forName="image_accent_2" refType="h" fact="0.3883"/>
              <dgm:constr type="w" for="ch" forName="image_accent_2" refType="w" fact="0.1253"/>
              <dgm:constr type="h" for="ch" forName="image_accent_2" refType="h" fact="0.4"/>
              <dgm:constr type="l" for="ch" forName="image_2" refType="w" fact="0.3821"/>
              <dgm:constr type="t" for="ch" forName="image_2" refType="h" fact="0.4118"/>
              <dgm:constr type="w" for="ch" forName="image_2" refType="w" fact="0.1105"/>
              <dgm:constr type="h" for="ch" forName="image_2" refType="h" fact="0.3529"/>
              <dgm:constr type="l" for="ch" forName="parent_text_1" refType="w" fact="0.6447"/>
              <dgm:constr type="t" for="ch" forName="parent_text_1" refType="h" fact="0"/>
              <dgm:constr type="w" for="ch" forName="parent_text_1" refType="w" fact="0.3553"/>
              <dgm:constr type="h" for="ch" forName="parent_text_1" refType="h" fact="0.215"/>
              <dgm:constr type="l" for="ch" forName="parent_text_2" refType="w" fact="0"/>
              <dgm:constr type="t" for="ch" forName="parent_text_2" refType="h" fact="0.4118"/>
              <dgm:constr type="w" for="ch" forName="parent_text_2" refType="w" fact="0.3553"/>
              <dgm:constr type="h" for="ch" forName="parent_text_2" refType="h" fact="0.3529"/>
              <dgm:constr type="l" for="ch" forName="image_accent_1" refType="w" fact="0.5263"/>
              <dgm:constr type="t" for="ch" forName="image_accent_1" refType="h" fact="0.2354"/>
              <dgm:constr type="w" for="ch" forName="image_accent_1" refType="w" fact="0.2394"/>
              <dgm:constr type="h" for="ch" forName="image_accent_1" refType="h" fact="0.7646"/>
              <dgm:constr type="l" for="ch" forName="image_1" refType="w" fact="0.5355"/>
              <dgm:constr type="t" for="ch" forName="image_1" refType="h" fact="0.2648"/>
              <dgm:constr type="w" for="ch" forName="image_1" refType="w" fact="0.2211"/>
              <dgm:constr type="h" for="ch" forName="image_1" refType="h" fact="0.7058"/>
              <dgm:constr type="l" for="ch" forName="accent_1" refType="w" fact="0.3289"/>
              <dgm:constr type="t" for="ch" forName="accent_1" refType="h" fact="0.7899"/>
              <dgm:constr type="w" for="ch" forName="accent_1" refType="w" fact="0.0395"/>
              <dgm:constr type="h" for="ch" forName="accent_1" refType="h" fact="0.126"/>
            </dgm:constrLst>
          </dgm:else>
        </dgm:choose>
      </dgm:if>
      <dgm:if name="Name10" axis="ch" ptType="node" func="cnt" op="equ" val="3">
        <dgm:alg type="composite">
          <dgm:param type="ar" val="2.4052"/>
        </dgm:alg>
        <dgm:choose name="Name11">
          <dgm:if name="Name12" func="var" arg="dir" op="equ" val="norm">
            <dgm:constrLst>
              <dgm:constr type="primFontSz" for="des" ptType="node" op="equ" val="65"/>
              <dgm:constr type="l" for="ch" forName="accent_3" refType="w" fact="0.6316"/>
              <dgm:constr type="t" for="ch" forName="accent_3" refType="h" fact="0.8355"/>
              <dgm:constr type="w" for="ch" forName="accent_3" refType="w" fact="0.0395"/>
              <dgm:constr type="h" for="ch" forName="accent_3" refType="h" fact="0.0949"/>
              <dgm:constr type="l" for="ch" forName="image_accent_2" refType="w" fact="0.4936"/>
              <dgm:constr type="t" for="ch" forName="image_accent_2" refType="h" fact="0.5329"/>
              <dgm:constr type="w" for="ch" forName="image_accent_2" refType="w" fact="0.1253"/>
              <dgm:constr type="h" for="ch" forName="image_accent_2" refType="h" fact="0.3013"/>
              <dgm:constr type="l" for="ch" forName="image_2" refType="w" fact="0.501"/>
              <dgm:constr type="t" for="ch" forName="image_2" refType="h" fact="0.5507"/>
              <dgm:constr type="w" for="ch" forName="image_2" refType="w" fact="0.1105"/>
              <dgm:constr type="h" for="ch" forName="image_2" refType="h" fact="0.2658"/>
              <dgm:constr type="l" for="ch" forName="image_accent_3" refType="w" fact="0.4446"/>
              <dgm:constr type="t" for="ch" forName="image_accent_3" refType="h" fact="0.1076"/>
              <dgm:constr type="w" for="ch" forName="image_accent_3" refType="w" fact="0.1606"/>
              <dgm:constr type="h" for="ch" forName="image_accent_3" refType="h" fact="0.3864"/>
              <dgm:constr type="l" for="ch" forName="image_3" refType="w" fact="0.4531"/>
              <dgm:constr type="t" for="ch" forName="image_3" refType="h" fact="0.128"/>
              <dgm:constr type="w" for="ch" forName="image_3" refType="w" fact="0.1437"/>
              <dgm:constr type="h" for="ch" forName="image_3" refType="h" fact="0.3456"/>
              <dgm:constr type="l" for="ch" forName="image_accent_1" refType="w" fact="0.2368"/>
              <dgm:constr type="t" for="ch" forName="image_accent_1" refType="h" fact="0.4241"/>
              <dgm:constr type="w" for="ch" forName="image_accent_1" refType="w" fact="0.2394"/>
              <dgm:constr type="h" for="ch" forName="image_accent_1" refType="h" fact="0.5759"/>
              <dgm:constr type="l" for="ch" forName="image_1" refType="w" fact="0.246"/>
              <dgm:constr type="t" for="ch" forName="image_1" refType="h" fact="0.4462"/>
              <dgm:constr type="w" for="ch" forName="image_1" refType="w" fact="0.2211"/>
              <dgm:constr type="h" for="ch" forName="image_1" refType="h" fact="0.5317"/>
              <dgm:constr type="l" for="ch" forName="parent_text_1" refType="w" fact="0"/>
              <dgm:constr type="t" for="ch" forName="parent_text_1" refType="h" fact="0.128"/>
              <dgm:constr type="w" for="ch" forName="parent_text_1" refType="w" fact="0.3553"/>
              <dgm:constr type="h" for="ch" forName="parent_text_1" refType="h" fact="0.2775"/>
              <dgm:constr type="l" for="ch" forName="accent_1" refType="w" fact="0.3895"/>
              <dgm:constr type="t" for="ch" forName="accent_1" refType="h" fact="0"/>
              <dgm:constr type="w" for="ch" forName="accent_1" refType="w" fact="0.0711"/>
              <dgm:constr type="h" for="ch" forName="accent_1" refType="h" fact="0.1709"/>
              <dgm:constr type="l" for="ch" forName="parent_text_2" refType="w" fact="0.6447"/>
              <dgm:constr type="t" for="ch" forName="parent_text_2" refType="h" fact="0.5507"/>
              <dgm:constr type="w" for="ch" forName="parent_text_2" refType="w" fact="0.3553"/>
              <dgm:constr type="h" for="ch" forName="parent_text_2" refType="h" fact="0.2658"/>
              <dgm:constr type="l" for="ch" forName="parent_text_3" refType="w" fact="0.6316"/>
              <dgm:constr type="t" for="ch" forName="parent_text_3" refType="h" fact="0.128"/>
              <dgm:constr type="w" for="ch" forName="parent_text_3" refType="w" fact="0.3553"/>
              <dgm:constr type="h" for="ch" forName="parent_text_3" refType="h" fact="0.3456"/>
              <dgm:constr type="l" for="ch" forName="accent_2" refType="w" fact="0.5789"/>
              <dgm:constr type="t" for="ch" forName="accent_2" refType="h" fact="0.0127"/>
              <dgm:constr type="w" for="ch" forName="accent_2" refType="w" fact="0.0526"/>
              <dgm:constr type="h" for="ch" forName="accent_2" refType="h" fact="0.1266"/>
            </dgm:constrLst>
          </dgm:if>
          <dgm:else name="Name13">
            <dgm:constrLst>
              <dgm:constr type="primFontSz" for="des" ptType="node" op="equ" val="65"/>
              <dgm:constr type="l" for="ch" forName="accent_1" refType="w" fact="0.3289"/>
              <dgm:constr type="t" for="ch" forName="accent_1" refType="h" fact="0.8355"/>
              <dgm:constr type="w" for="ch" forName="accent_1" refType="w" fact="0.0395"/>
              <dgm:constr type="h" for="ch" forName="accent_1" refType="h" fact="0.0949"/>
              <dgm:constr type="l" for="ch" forName="image_accent_2" refType="w" fact="0.3811"/>
              <dgm:constr type="t" for="ch" forName="image_accent_2" refType="h" fact="0.5329"/>
              <dgm:constr type="w" for="ch" forName="image_accent_2" refType="w" fact="0.1253"/>
              <dgm:constr type="h" for="ch" forName="image_accent_2" refType="h" fact="0.3013"/>
              <dgm:constr type="l" for="ch" forName="image_2" refType="w" fact="0.3885"/>
              <dgm:constr type="t" for="ch" forName="image_2" refType="h" fact="0.5507"/>
              <dgm:constr type="w" for="ch" forName="image_2" refType="w" fact="0.1105"/>
              <dgm:constr type="h" for="ch" forName="image_2" refType="h" fact="0.2658"/>
              <dgm:constr type="l" for="ch" forName="image_accent_3" refType="w" fact="0.3947"/>
              <dgm:constr type="t" for="ch" forName="image_accent_3" refType="h" fact="0.1076"/>
              <dgm:constr type="w" for="ch" forName="image_accent_3" refType="w" fact="0.1606"/>
              <dgm:constr type="h" for="ch" forName="image_accent_3" refType="h" fact="0.3864"/>
              <dgm:constr type="l" for="ch" forName="image_3" refType="w" fact="0.4032"/>
              <dgm:constr type="t" for="ch" forName="image_3" refType="h" fact="0.128"/>
              <dgm:constr type="w" for="ch" forName="image_3" refType="w" fact="0.1437"/>
              <dgm:constr type="h" for="ch" forName="image_3" refType="h" fact="0.3456"/>
              <dgm:constr type="l" for="ch" forName="image_accent_1" refType="w" fact="0.5237"/>
              <dgm:constr type="t" for="ch" forName="image_accent_1" refType="h" fact="0.4241"/>
              <dgm:constr type="w" for="ch" forName="image_accent_1" refType="w" fact="0.2394"/>
              <dgm:constr type="h" for="ch" forName="image_accent_1" refType="h" fact="0.5759"/>
              <dgm:constr type="l" for="ch" forName="image_1" refType="w" fact="0.5329"/>
              <dgm:constr type="t" for="ch" forName="image_1" refType="h" fact="0.4462"/>
              <dgm:constr type="w" for="ch" forName="image_1" refType="w" fact="0.2211"/>
              <dgm:constr type="h" for="ch" forName="image_1" refType="h" fact="0.5317"/>
              <dgm:constr type="l" for="ch" forName="parent_text_1" refType="w" fact="0.6447"/>
              <dgm:constr type="t" for="ch" forName="parent_text_1" refType="h" fact="0.128"/>
              <dgm:constr type="w" for="ch" forName="parent_text_1" refType="w" fact="0.3553"/>
              <dgm:constr type="h" for="ch" forName="parent_text_1" refType="h" fact="0.2775"/>
              <dgm:constr type="l" for="ch" forName="accent_2" refType="w" fact="0.5395"/>
              <dgm:constr type="t" for="ch" forName="accent_2" refType="h" fact="0"/>
              <dgm:constr type="w" for="ch" forName="accent_2" refType="w" fact="0.0711"/>
              <dgm:constr type="h" for="ch" forName="accent_2" refType="h" fact="0.1709"/>
              <dgm:constr type="l" for="ch" forName="parent_text_3" refType="w" fact="0.0132"/>
              <dgm:constr type="t" for="ch" forName="parent_text_3" refType="h" fact="0.128"/>
              <dgm:constr type="w" for="ch" forName="parent_text_3" refType="w" fact="0.3553"/>
              <dgm:constr type="h" for="ch" forName="parent_text_3" refType="h" fact="0.3456"/>
              <dgm:constr type="l" for="ch" forName="parent_text_2" refType="w" fact="0"/>
              <dgm:constr type="t" for="ch" forName="parent_text_2" refType="h" fact="0.5507"/>
              <dgm:constr type="w" for="ch" forName="parent_text_2" refType="w" fact="0.3553"/>
              <dgm:constr type="h" for="ch" forName="parent_text_2" refType="h" fact="0.2658"/>
              <dgm:constr type="l" for="ch" forName="accent_3" refType="w" fact="0.3684"/>
              <dgm:constr type="t" for="ch" forName="accent_3" refType="h" fact="0.0127"/>
              <dgm:constr type="w" for="ch" forName="accent_3" refType="w" fact="0.0526"/>
              <dgm:constr type="h" for="ch" forName="accent_3" refType="h" fact="0.1266"/>
            </dgm:constrLst>
          </dgm:else>
        </dgm:choose>
      </dgm:if>
      <dgm:if name="Name14" axis="ch" ptType="node" func="cnt" op="equ" val="4">
        <dgm:alg type="composite">
          <dgm:param type="ar" val="1.6704"/>
        </dgm:alg>
        <dgm:choose name="Name15">
          <dgm:if name="Name16" func="var" arg="dir" op="equ" val="norm">
            <dgm:constrLst>
              <dgm:constr type="primFontSz" for="des" ptType="node" op="equ" val="65"/>
              <dgm:constr type="l" for="ch" forName="image_accent_4" refType="w" fact="0.4626"/>
              <dgm:constr type="t" for="ch" forName="image_accent_4" refType="h" fact="0.1415"/>
              <dgm:constr type="w" for="ch" forName="image_accent_4" refType="w" fact="0.1126"/>
              <dgm:constr type="h" for="ch" forName="image_accent_4" refType="h" fact="0.1881"/>
              <dgm:constr type="l" for="ch" forName="image_4" refType="w" fact="0.4692"/>
              <dgm:constr type="t" for="ch" forName="image_4" refType="h" fact="0.1526"/>
              <dgm:constr type="w" for="ch" forName="image_4" refType="w" fact="0.0994"/>
              <dgm:constr type="h" for="ch" forName="image_4" refType="h" fact="0.166"/>
              <dgm:constr type="l" for="ch" forName="image_accent_2" refType="w" fact="0.4936"/>
              <dgm:constr type="t" for="ch" forName="image_accent_2" refType="h" fact="0.6756"/>
              <dgm:constr type="w" for="ch" forName="image_accent_2" refType="w" fact="0.1253"/>
              <dgm:constr type="h" for="ch" forName="image_accent_2" refType="h" fact="0.2092"/>
              <dgm:constr type="l" for="ch" forName="image_2" refType="w" fact="0.501"/>
              <dgm:constr type="t" for="ch" forName="image_2" refType="h" fact="0.6879"/>
              <dgm:constr type="w" for="ch" forName="image_2" refType="w" fact="0.1105"/>
              <dgm:constr type="h" for="ch" forName="image_2" refType="h" fact="0.1846"/>
              <dgm:constr type="l" for="ch" forName="image_accent_3" refType="w" fact="0.4446"/>
              <dgm:constr type="t" for="ch" forName="image_accent_3" refType="h" fact="0.3802"/>
              <dgm:constr type="w" for="ch" forName="image_accent_3" refType="w" fact="0.1606"/>
              <dgm:constr type="h" for="ch" forName="image_accent_3" refType="h" fact="0.2683"/>
              <dgm:constr type="l" for="ch" forName="image_3" refType="w" fact="0.4531"/>
              <dgm:constr type="t" for="ch" forName="image_3" refType="h" fact="0.3944"/>
              <dgm:constr type="w" for="ch" forName="image_3" refType="w" fact="0.1437"/>
              <dgm:constr type="h" for="ch" forName="image_3" refType="h" fact="0.24"/>
              <dgm:constr type="l" for="ch" forName="image_accent_1" refType="w" fact="0.2368"/>
              <dgm:constr type="t" for="ch" forName="image_accent_1" refType="h" fact="0.6"/>
              <dgm:constr type="w" for="ch" forName="image_accent_1" refType="w" fact="0.2394"/>
              <dgm:constr type="h" for="ch" forName="image_accent_1" refType="h" fact="0.4"/>
              <dgm:constr type="l" for="ch" forName="image_1" refType="w" fact="0.246"/>
              <dgm:constr type="t" for="ch" forName="image_1" refType="h" fact="0.6154"/>
              <dgm:constr type="w" for="ch" forName="image_1" refType="w" fact="0.2211"/>
              <dgm:constr type="h" for="ch" forName="image_1" refType="h" fact="0.3692"/>
              <dgm:constr type="l" for="ch" forName="parent_text_1" refType="w" fact="0"/>
              <dgm:constr type="t" for="ch" forName="parent_text_1" refType="h" fact="0.3944"/>
              <dgm:constr type="w" for="ch" forName="parent_text_1" refType="w" fact="0.3553"/>
              <dgm:constr type="h" for="ch" forName="parent_text_1" refType="h" fact="0.1931"/>
              <dgm:constr type="l" for="ch" forName="accent_1" refType="w" fact="0.3895"/>
              <dgm:constr type="t" for="ch" forName="accent_1" refType="h" fact="0.3055"/>
              <dgm:constr type="w" for="ch" forName="accent_1" refType="w" fact="0.0711"/>
              <dgm:constr type="h" for="ch" forName="accent_1" refType="h" fact="0.1187"/>
              <dgm:constr type="l" for="ch" forName="parent_text_3" refType="w" fact="0.6316"/>
              <dgm:constr type="t" for="ch" forName="parent_text_3" refType="h" fact="0.3944"/>
              <dgm:constr type="w" for="ch" forName="parent_text_3" refType="w" fact="0.3553"/>
              <dgm:constr type="h" for="ch" forName="parent_text_3" refType="h" fact="0.24"/>
              <dgm:constr type="l" for="ch" forName="parent_text_2" refType="w" fact="0.6447"/>
              <dgm:constr type="t" for="ch" forName="parent_text_2" refType="h" fact="0.6879"/>
              <dgm:constr type="w" for="ch" forName="parent_text_2" refType="w" fact="0.3553"/>
              <dgm:constr type="h" for="ch" forName="parent_text_2" refType="h" fact="0.1846"/>
              <dgm:constr type="l" for="ch" forName="accent_2" refType="w" fact="0.5347"/>
              <dgm:constr type="t" for="ch" forName="accent_2" refType="h" fact="0.044"/>
              <dgm:constr type="w" for="ch" forName="accent_2" refType="w" fact="0.0526"/>
              <dgm:constr type="h" for="ch" forName="accent_2" refType="h" fact="0.0879"/>
              <dgm:constr type="l" for="ch" forName="accent_3" refType="w" fact="0.6005"/>
              <dgm:constr type="t" for="ch" forName="accent_3" refType="h" fact="0"/>
              <dgm:constr type="w" for="ch" forName="accent_3" refType="w" fact="0.0263"/>
              <dgm:constr type="h" for="ch" forName="accent_3" refType="h" fact="0.044"/>
              <dgm:constr type="l" for="ch" forName="parent_text_4" refType="w" fact="0.6005"/>
              <dgm:constr type="t" for="ch" forName="parent_text_4" refType="h" fact="0.1526"/>
              <dgm:constr type="w" for="ch" forName="parent_text_4" refType="w" fact="0.3553"/>
              <dgm:constr type="h" for="ch" forName="parent_text_4" refType="h" fact="0.166"/>
              <dgm:constr type="l" for="ch" forName="accent_4" refType="w" fact="0.6268"/>
              <dgm:constr type="t" for="ch" forName="accent_4" refType="h" fact="0.8791"/>
              <dgm:constr type="w" for="ch" forName="accent_4" refType="w" fact="0.0395"/>
              <dgm:constr type="h" for="ch" forName="accent_4" refType="h" fact="0.0659"/>
            </dgm:constrLst>
          </dgm:if>
          <dgm:else name="Name17">
            <dgm:constrLst>
              <dgm:constr type="primFontSz" for="des" ptType="node" op="equ" val="65"/>
              <dgm:constr type="l" for="ch" forName="image_accent_4" refType="w" fact="0.4248"/>
              <dgm:constr type="t" for="ch" forName="image_accent_4" refType="h" fact="0.1415"/>
              <dgm:constr type="w" for="ch" forName="image_accent_4" refType="w" fact="0.1126"/>
              <dgm:constr type="h" for="ch" forName="image_accent_4" refType="h" fact="0.1881"/>
              <dgm:constr type="l" for="ch" forName="image_4" refType="w" fact="0.4314"/>
              <dgm:constr type="t" for="ch" forName="image_4" refType="h" fact="0.1526"/>
              <dgm:constr type="w" for="ch" forName="image_4" refType="w" fact="0.0994"/>
              <dgm:constr type="h" for="ch" forName="image_4" refType="h" fact="0.166"/>
              <dgm:constr type="l" for="ch" forName="image_accent_2" refType="w" fact="0.3811"/>
              <dgm:constr type="t" for="ch" forName="image_accent_2" refType="h" fact="0.6756"/>
              <dgm:constr type="w" for="ch" forName="image_accent_2" refType="w" fact="0.1253"/>
              <dgm:constr type="h" for="ch" forName="image_accent_2" refType="h" fact="0.2092"/>
              <dgm:constr type="l" for="ch" forName="image_2" refType="w" fact="0.3885"/>
              <dgm:constr type="t" for="ch" forName="image_2" refType="h" fact="0.6879"/>
              <dgm:constr type="w" for="ch" forName="image_2" refType="w" fact="0.1105"/>
              <dgm:constr type="h" for="ch" forName="image_2" refType="h" fact="0.1846"/>
              <dgm:constr type="l" for="ch" forName="image_accent_3" refType="w" fact="0.3947"/>
              <dgm:constr type="t" for="ch" forName="image_accent_3" refType="h" fact="0.3802"/>
              <dgm:constr type="w" for="ch" forName="image_accent_3" refType="w" fact="0.1606"/>
              <dgm:constr type="h" for="ch" forName="image_accent_3" refType="h" fact="0.2683"/>
              <dgm:constr type="l" for="ch" forName="image_3" refType="w" fact="0.4032"/>
              <dgm:constr type="t" for="ch" forName="image_3" refType="h" fact="0.3944"/>
              <dgm:constr type="w" for="ch" forName="image_3" refType="w" fact="0.1437"/>
              <dgm:constr type="h" for="ch" forName="image_3" refType="h" fact="0.24"/>
              <dgm:constr type="l" for="ch" forName="image_accent_1" refType="w" fact="0.5237"/>
              <dgm:constr type="t" for="ch" forName="image_accent_1" refType="h" fact="0.6"/>
              <dgm:constr type="w" for="ch" forName="image_accent_1" refType="w" fact="0.2394"/>
              <dgm:constr type="h" for="ch" forName="image_accent_1" refType="h" fact="0.4"/>
              <dgm:constr type="l" for="ch" forName="image_1" refType="w" fact="0.5329"/>
              <dgm:constr type="t" for="ch" forName="image_1" refType="h" fact="0.6154"/>
              <dgm:constr type="w" for="ch" forName="image_1" refType="w" fact="0.2211"/>
              <dgm:constr type="h" for="ch" forName="image_1" refType="h" fact="0.3692"/>
              <dgm:constr type="l" for="ch" forName="parent_text_1" refType="w" fact="0.6447"/>
              <dgm:constr type="t" for="ch" forName="parent_text_1" refType="h" fact="0.3944"/>
              <dgm:constr type="w" for="ch" forName="parent_text_1" refType="w" fact="0.3553"/>
              <dgm:constr type="h" for="ch" forName="parent_text_1" refType="h" fact="0.1931"/>
              <dgm:constr type="l" for="ch" forName="accent_1" refType="w" fact="0.5395"/>
              <dgm:constr type="t" for="ch" forName="accent_1" refType="h" fact="0.3055"/>
              <dgm:constr type="w" for="ch" forName="accent_1" refType="w" fact="0.0711"/>
              <dgm:constr type="h" for="ch" forName="accent_1" refType="h" fact="0.1187"/>
              <dgm:constr type="l" for="ch" forName="parent_text_3" refType="w" fact="0.0132"/>
              <dgm:constr type="t" for="ch" forName="parent_text_3" refType="h" fact="0.3944"/>
              <dgm:constr type="w" for="ch" forName="parent_text_3" refType="w" fact="0.3553"/>
              <dgm:constr type="h" for="ch" forName="parent_text_3" refType="h" fact="0.24"/>
              <dgm:constr type="l" for="ch" forName="parent_text_2" refType="w" fact="0"/>
              <dgm:constr type="t" for="ch" forName="parent_text_2" refType="h" fact="0.6879"/>
              <dgm:constr type="w" for="ch" forName="parent_text_2" refType="w" fact="0.3553"/>
              <dgm:constr type="h" for="ch" forName="parent_text_2" refType="h" fact="0.1846"/>
              <dgm:constr type="l" for="ch" forName="accent_2" refType="w" fact="0.4126"/>
              <dgm:constr type="t" for="ch" forName="accent_2" refType="h" fact="0.044"/>
              <dgm:constr type="w" for="ch" forName="accent_2" refType="w" fact="0.0526"/>
              <dgm:constr type="h" for="ch" forName="accent_2" refType="h" fact="0.0879"/>
              <dgm:constr type="l" for="ch" forName="accent_3" refType="w" fact="0.3732"/>
              <dgm:constr type="t" for="ch" forName="accent_3" refType="h" fact="0"/>
              <dgm:constr type="w" for="ch" forName="accent_3" refType="w" fact="0.0263"/>
              <dgm:constr type="h" for="ch" forName="accent_3" refType="h" fact="0.044"/>
              <dgm:constr type="l" for="ch" forName="parent_text_4" refType="w" fact="0.0442"/>
              <dgm:constr type="t" for="ch" forName="parent_text_4" refType="h" fact="0.1526"/>
              <dgm:constr type="w" for="ch" forName="parent_text_4" refType="w" fact="0.3553"/>
              <dgm:constr type="h" for="ch" forName="parent_text_4" refType="h" fact="0.166"/>
              <dgm:constr type="l" for="ch" forName="accent_4" refType="w" fact="0.3337"/>
              <dgm:constr type="t" for="ch" forName="accent_4" refType="h" fact="0.8791"/>
              <dgm:constr type="w" for="ch" forName="accent_4" refType="w" fact="0.0395"/>
              <dgm:constr type="h" for="ch" forName="accent_4" refType="h" fact="0.0659"/>
            </dgm:constrLst>
          </dgm:else>
        </dgm:choose>
      </dgm:if>
      <dgm:if name="Name18" axis="ch" ptType="node" func="cnt" op="equ" val="5">
        <dgm:alg type="composite">
          <dgm:param type="ar" val="1.5076"/>
        </dgm:alg>
        <dgm:choose name="Name19">
          <dgm:if name="Name20" func="var" arg="dir" op="equ" val="norm">
            <dgm:constrLst>
              <dgm:constr type="primFontSz" for="des" ptType="node" op="equ" val="65"/>
              <dgm:constr type="l" for="ch" forName="image_accent_5" refType="w" fact="0.5301"/>
              <dgm:constr type="t" for="ch" forName="image_accent_5" refType="h" fact="0.0862"/>
              <dgm:constr type="w" for="ch" forName="image_accent_5" refType="w" fact="0.1022"/>
              <dgm:constr type="h" for="ch" forName="image_accent_5" refType="h" fact="0.1541"/>
              <dgm:constr type="l" for="ch" forName="image_5" refType="w" fact="0.5361"/>
              <dgm:constr type="t" for="ch" forName="image_5" refType="h" fact="0.0953"/>
              <dgm:constr type="w" for="ch" forName="image_5" refType="w" fact="0.0902"/>
              <dgm:constr type="h" for="ch" forName="image_5" refType="h" fact="0.1359"/>
              <dgm:constr type="l" for="ch" forName="image_accent_4" refType="w" fact="0.4528"/>
              <dgm:constr type="t" for="ch" forName="image_accent_4" refType="h" fact="0.2416"/>
              <dgm:constr type="w" for="ch" forName="image_accent_4" refType="w" fact="0.1103"/>
              <dgm:constr type="h" for="ch" forName="image_accent_4" refType="h" fact="0.1662"/>
              <dgm:constr type="l" for="ch" forName="image_4" refType="w" fact="0.4593"/>
              <dgm:constr type="t" for="ch" forName="image_4" refType="h" fact="0.2513"/>
              <dgm:constr type="w" for="ch" forName="image_4" refType="w" fact="0.0973"/>
              <dgm:constr type="h" for="ch" forName="image_4" refType="h" fact="0.1467"/>
              <dgm:constr type="l" for="ch" forName="image_accent_2" refType="w" fact="0.4832"/>
              <dgm:constr type="t" for="ch" forName="image_accent_2" refType="h" fact="0.7134"/>
              <dgm:constr type="w" for="ch" forName="image_accent_2" refType="w" fact="0.1226"/>
              <dgm:constr type="h" for="ch" forName="image_accent_2" refType="h" fact="0.1849"/>
              <dgm:constr type="l" for="ch" forName="image_2" refType="w" fact="0.4904"/>
              <dgm:constr type="t" for="ch" forName="image_2" refType="h" fact="0.7243"/>
              <dgm:constr type="w" for="ch" forName="image_2" refType="w" fact="0.1082"/>
              <dgm:constr type="h" for="ch" forName="image_2" refType="h" fact="0.1631"/>
              <dgm:constr type="l" for="ch" forName="image_accent_3" refType="w" fact="0.4352"/>
              <dgm:constr type="t" for="ch" forName="image_accent_3" refType="h" fact="0.4525"/>
              <dgm:constr type="w" for="ch" forName="image_accent_3" refType="w" fact="0.1573"/>
              <dgm:constr type="h" for="ch" forName="image_accent_3" refType="h" fact="0.2371"/>
              <dgm:constr type="l" for="ch" forName="image_3" refType="w" fact="0.4435"/>
              <dgm:constr type="t" for="ch" forName="image_3" refType="h" fact="0.465"/>
              <dgm:constr type="w" for="ch" forName="image_3" refType="w" fact="0.1407"/>
              <dgm:constr type="h" for="ch" forName="image_3" refType="h" fact="0.212"/>
              <dgm:constr type="l" for="ch" forName="image_accent_1" refType="w" fact="0.2318"/>
              <dgm:constr type="t" for="ch" forName="image_accent_1" refType="h" fact="0.6466"/>
              <dgm:constr type="w" for="ch" forName="image_accent_1" refType="w" fact="0.2344"/>
              <dgm:constr type="h" for="ch" forName="image_accent_1" refType="h" fact="0.3534"/>
              <dgm:constr type="l" for="ch" forName="image_1" refType="w" fact="0.2408"/>
              <dgm:constr type="t" for="ch" forName="image_1" refType="h" fact="0.6602"/>
              <dgm:constr type="w" for="ch" forName="image_1" refType="w" fact="0.2164"/>
              <dgm:constr type="h" for="ch" forName="image_1" refType="h" fact="0.3262"/>
              <dgm:constr type="l" for="ch" forName="parent_text_1" refType="w" fact="0"/>
              <dgm:constr type="t" for="ch" forName="parent_text_1" refType="h" fact="0.465"/>
              <dgm:constr type="w" for="ch" forName="parent_text_1" refType="w" fact="0.3478"/>
              <dgm:constr type="h" for="ch" forName="parent_text_1" refType="h" fact="0.165"/>
              <dgm:constr type="l" for="ch" forName="accent_1" refType="w" fact="0.3813"/>
              <dgm:constr type="t" for="ch" forName="accent_1" refType="h" fact="0.3864"/>
              <dgm:constr type="w" for="ch" forName="accent_1" refType="w" fact="0.0696"/>
              <dgm:constr type="h" for="ch" forName="accent_1" refType="h" fact="0.1049"/>
              <dgm:constr type="l" for="ch" forName="parent_text_3" refType="w" fact="0.6182"/>
              <dgm:constr type="t" for="ch" forName="parent_text_3" refType="h" fact="0.465"/>
              <dgm:constr type="w" for="ch" forName="parent_text_3" refType="w" fact="0.3478"/>
              <dgm:constr type="h" for="ch" forName="parent_text_3" refType="h" fact="0.212"/>
              <dgm:constr type="l" for="ch" forName="parent_text_2" refType="w" fact="0.6311"/>
              <dgm:constr type="t" for="ch" forName="parent_text_2" refType="h" fact="0.7243"/>
              <dgm:constr type="w" for="ch" forName="parent_text_2" refType="w" fact="0.3478"/>
              <dgm:constr type="h" for="ch" forName="parent_text_2" refType="h" fact="0.1631"/>
              <dgm:constr type="l" for="ch" forName="parent_text_4" refType="w" fact="0.5878"/>
              <dgm:constr type="t" for="ch" forName="parent_text_4" refType="h" fact="0.2513"/>
              <dgm:constr type="w" for="ch" forName="parent_text_4" refType="w" fact="0.3478"/>
              <dgm:constr type="h" for="ch" forName="parent_text_4" refType="h" fact="0.1467"/>
              <dgm:constr type="l" for="ch" forName="accent_2" refType="w" fact="0.6265"/>
              <dgm:constr type="t" for="ch" forName="accent_2" refType="h" fact="0.0194"/>
              <dgm:constr type="w" for="ch" forName="accent_2" refType="w" fact="0.0515"/>
              <dgm:constr type="h" for="ch" forName="accent_2" refType="h" fact="0.0777"/>
              <dgm:constr type="l" for="ch" forName="accent_3" refType="w" fact="0.7038"/>
              <dgm:constr type="t" for="ch" forName="accent_3" refType="h" fact="0"/>
              <dgm:constr type="w" for="ch" forName="accent_3" refType="w" fact="0.0258"/>
              <dgm:constr type="h" for="ch" forName="accent_3" refType="h" fact="0.0388"/>
              <dgm:constr type="l" for="ch" forName="parent_text_5" refType="w" fact="0.6522"/>
              <dgm:constr type="t" for="ch" forName="parent_text_5" refType="h" fact="0.0953"/>
              <dgm:constr type="w" for="ch" forName="parent_text_5" refType="w" fact="0.3478"/>
              <dgm:constr type="h" for="ch" forName="parent_text_5" refType="h" fact="0.1359"/>
              <dgm:constr type="l" for="ch" forName="accent_4" refType="w" fact="0.6136"/>
              <dgm:constr type="t" for="ch" forName="accent_4" refType="h" fact="0.8932"/>
              <dgm:constr type="w" for="ch" forName="accent_4" refType="w" fact="0.0386"/>
              <dgm:constr type="h" for="ch" forName="accent_4" refType="h" fact="0.0583"/>
            </dgm:constrLst>
          </dgm:if>
          <dgm:else name="Name21">
            <dgm:constrLst>
              <dgm:constr type="primFontSz" for="des" ptType="node" op="equ" val="65"/>
              <dgm:constr type="l" for="ch" forName="image_accent_5" refType="w" fact="0.3677"/>
              <dgm:constr type="t" for="ch" forName="image_accent_5" refType="h" fact="0.0862"/>
              <dgm:constr type="w" for="ch" forName="image_accent_5" refType="w" fact="0.1022"/>
              <dgm:constr type="h" for="ch" forName="image_accent_5" refType="h" fact="0.1541"/>
              <dgm:constr type="l" for="ch" forName="image_5" refType="w" fact="0.3738"/>
              <dgm:constr type="t" for="ch" forName="image_5" refType="h" fact="0.0953"/>
              <dgm:constr type="w" for="ch" forName="image_5" refType="w" fact="0.0902"/>
              <dgm:constr type="h" for="ch" forName="image_5" refType="h" fact="0.1359"/>
              <dgm:constr type="l" for="ch" forName="image_accent_4" refType="w" fact="0.437"/>
              <dgm:constr type="t" for="ch" forName="image_accent_4" refType="h" fact="0.2416"/>
              <dgm:constr type="w" for="ch" forName="image_accent_4" refType="w" fact="0.1103"/>
              <dgm:constr type="h" for="ch" forName="image_accent_4" refType="h" fact="0.1662"/>
              <dgm:constr type="l" for="ch" forName="image_4" refType="w" fact="0.4434"/>
              <dgm:constr type="t" for="ch" forName="image_4" refType="h" fact="0.2513"/>
              <dgm:constr type="w" for="ch" forName="image_4" refType="w" fact="0.0973"/>
              <dgm:constr type="h" for="ch" forName="image_4" refType="h" fact="0.1467"/>
              <dgm:constr type="l" for="ch" forName="image_accent_2" refType="w" fact="0.3942"/>
              <dgm:constr type="t" for="ch" forName="image_accent_2" refType="h" fact="0.7134"/>
              <dgm:constr type="w" for="ch" forName="image_accent_2" refType="w" fact="0.1226"/>
              <dgm:constr type="h" for="ch" forName="image_accent_2" refType="h" fact="0.1849"/>
              <dgm:constr type="l" for="ch" forName="image_2" refType="w" fact="0.4014"/>
              <dgm:constr type="t" for="ch" forName="image_2" refType="h" fact="0.7243"/>
              <dgm:constr type="w" for="ch" forName="image_2" refType="w" fact="0.1082"/>
              <dgm:constr type="h" for="ch" forName="image_2" refType="h" fact="0.1631"/>
              <dgm:constr type="l" for="ch" forName="image_accent_3" refType="w" fact="0.4075"/>
              <dgm:constr type="t" for="ch" forName="image_accent_3" refType="h" fact="0.4525"/>
              <dgm:constr type="w" for="ch" forName="image_accent_3" refType="w" fact="0.1573"/>
              <dgm:constr type="h" for="ch" forName="image_accent_3" refType="h" fact="0.2371"/>
              <dgm:constr type="l" for="ch" forName="image_3" refType="w" fact="0.4158"/>
              <dgm:constr type="t" for="ch" forName="image_3" refType="h" fact="0.465"/>
              <dgm:constr type="w" for="ch" forName="image_3" refType="w" fact="0.1407"/>
              <dgm:constr type="h" for="ch" forName="image_3" refType="h" fact="0.212"/>
              <dgm:constr type="l" for="ch" forName="image_accent_1" refType="w" fact="0.5338"/>
              <dgm:constr type="t" for="ch" forName="image_accent_1" refType="h" fact="0.6466"/>
              <dgm:constr type="w" for="ch" forName="image_accent_1" refType="w" fact="0.2344"/>
              <dgm:constr type="h" for="ch" forName="image_accent_1" refType="h" fact="0.3534"/>
              <dgm:constr type="l" for="ch" forName="image_1" refType="w" fact="0.5428"/>
              <dgm:constr type="t" for="ch" forName="image_1" refType="h" fact="0.6602"/>
              <dgm:constr type="w" for="ch" forName="image_1" refType="w" fact="0.2164"/>
              <dgm:constr type="h" for="ch" forName="image_1" refType="h" fact="0.3262"/>
              <dgm:constr type="l" for="ch" forName="parent_text_1" refType="w" fact="0.6522"/>
              <dgm:constr type="t" for="ch" forName="parent_text_1" refType="h" fact="0.465"/>
              <dgm:constr type="w" for="ch" forName="parent_text_1" refType="w" fact="0.3478"/>
              <dgm:constr type="h" for="ch" forName="parent_text_1" refType="h" fact="0.165"/>
              <dgm:constr type="l" for="ch" forName="accent_1" refType="w" fact="0.5492"/>
              <dgm:constr type="t" for="ch" forName="accent_1" refType="h" fact="0.3864"/>
              <dgm:constr type="w" for="ch" forName="accent_1" refType="w" fact="0.0696"/>
              <dgm:constr type="h" for="ch" forName="accent_1" refType="h" fact="0.1049"/>
              <dgm:constr type="l" for="ch" forName="parent_text_3" refType="w" fact="0.034"/>
              <dgm:constr type="t" for="ch" forName="parent_text_3" refType="h" fact="0.465"/>
              <dgm:constr type="w" for="ch" forName="parent_text_3" refType="w" fact="0.3478"/>
              <dgm:constr type="h" for="ch" forName="parent_text_3" refType="h" fact="0.212"/>
              <dgm:constr type="l" for="ch" forName="parent_text_2" refType="w" fact="0.0211"/>
              <dgm:constr type="t" for="ch" forName="parent_text_2" refType="h" fact="0.7243"/>
              <dgm:constr type="w" for="ch" forName="parent_text_2" refType="w" fact="0.3478"/>
              <dgm:constr type="h" for="ch" forName="parent_text_2" refType="h" fact="0.1631"/>
              <dgm:constr type="l" for="ch" forName="parent_text_4" refType="w" fact="0.0644"/>
              <dgm:constr type="t" for="ch" forName="parent_text_4" refType="h" fact="0.2513"/>
              <dgm:constr type="w" for="ch" forName="parent_text_4" refType="w" fact="0.3478"/>
              <dgm:constr type="h" for="ch" forName="parent_text_4" refType="h" fact="0.1467"/>
              <dgm:constr type="l" for="ch" forName="accent_2" refType="w" fact="0.322"/>
              <dgm:constr type="t" for="ch" forName="accent_2" refType="h" fact="0.0194"/>
              <dgm:constr type="w" for="ch" forName="accent_2" refType="w" fact="0.0515"/>
              <dgm:constr type="h" for="ch" forName="accent_2" refType="h" fact="0.0777"/>
              <dgm:constr type="l" for="ch" forName="accent_3" refType="w" fact="0.2705"/>
              <dgm:constr type="t" for="ch" forName="accent_3" refType="h" fact="0"/>
              <dgm:constr type="w" for="ch" forName="accent_3" refType="w" fact="0.0258"/>
              <dgm:constr type="h" for="ch" forName="accent_3" refType="h" fact="0.0388"/>
              <dgm:constr type="l" for="ch" forName="parent_text_5" refType="w" fact="0"/>
              <dgm:constr type="t" for="ch" forName="parent_text_5" refType="h" fact="0.0953"/>
              <dgm:constr type="w" for="ch" forName="parent_text_5" refType="w" fact="0.3478"/>
              <dgm:constr type="h" for="ch" forName="parent_text_5" refType="h" fact="0.1359"/>
              <dgm:constr type="l" for="ch" forName="accent_4" refType="w" fact="0.3478"/>
              <dgm:constr type="t" for="ch" forName="accent_4" refType="h" fact="0.8932"/>
              <dgm:constr type="w" for="ch" forName="accent_4" refType="w" fact="0.0386"/>
              <dgm:constr type="h" for="ch" forName="accent_4" refType="h" fact="0.0583"/>
            </dgm:constrLst>
          </dgm:else>
        </dgm:choose>
      </dgm:if>
      <dgm:if name="Name22" axis="ch" ptType="node" func="cnt" op="equ" val="6">
        <dgm:alg type="composite">
          <dgm:param type="ar" val="1.1351"/>
        </dgm:alg>
        <dgm:choose name="Name23">
          <dgm:if name="Name24" func="var" arg="dir" op="equ" val="norm">
            <dgm:constrLst>
              <dgm:constr type="primFontSz" for="des" ptType="node" op="equ" val="65"/>
              <dgm:constr type="l" for="ch" forName="image_accent_6" refType="w" fact="0.3864"/>
              <dgm:constr type="t" for="ch" forName="image_accent_6" refType="h" fact="0.7456"/>
              <dgm:constr type="w" for="ch" forName="image_accent_6" refType="w" fact="0.1757"/>
              <dgm:constr type="h" for="ch" forName="image_accent_6" refType="h" fact="0.1995"/>
              <dgm:constr type="l" for="ch" forName="image_6" refType="w" fact="0.3957"/>
              <dgm:constr type="t" for="ch" forName="image_6" refType="h" fact="0.7561"/>
              <dgm:constr type="w" for="ch" forName="image_6" refType="w" fact="0.1572"/>
              <dgm:constr type="h" for="ch" forName="image_6" refType="h" fact="0.1784"/>
              <dgm:constr type="l" for="ch" forName="image_accent_5" refType="w" fact="0.5301"/>
              <dgm:constr type="t" for="ch" forName="image_accent_5" refType="h" fact="0.0649"/>
              <dgm:constr type="w" for="ch" forName="image_accent_5" refType="w" fact="0.1022"/>
              <dgm:constr type="h" for="ch" forName="image_accent_5" refType="h" fact="0.116"/>
              <dgm:constr type="l" for="ch" forName="image_5" refType="w" fact="0.5361"/>
              <dgm:constr type="t" for="ch" forName="image_5" refType="h" fact="0.0717"/>
              <dgm:constr type="w" for="ch" forName="image_5" refType="w" fact="0.0902"/>
              <dgm:constr type="h" for="ch" forName="image_5" refType="h" fact="0.1023"/>
              <dgm:constr type="l" for="ch" forName="image_accent_4" refType="w" fact="0.4528"/>
              <dgm:constr type="t" for="ch" forName="image_accent_4" refType="h" fact="0.1819"/>
              <dgm:constr type="w" for="ch" forName="image_accent_4" refType="w" fact="0.1103"/>
              <dgm:constr type="h" for="ch" forName="image_accent_4" refType="h" fact="0.1251"/>
              <dgm:constr type="l" for="ch" forName="image_4" refType="w" fact="0.4593"/>
              <dgm:constr type="t" for="ch" forName="image_4" refType="h" fact="0.1892"/>
              <dgm:constr type="w" for="ch" forName="image_4" refType="w" fact="0.0973"/>
              <dgm:constr type="h" for="ch" forName="image_4" refType="h" fact="0.1104"/>
              <dgm:constr type="l" for="ch" forName="image_accent_2" refType="w" fact="0.4832"/>
              <dgm:constr type="t" for="ch" forName="image_accent_2" refType="h" fact="0.5371"/>
              <dgm:constr type="w" for="ch" forName="image_accent_2" refType="w" fact="0.1226"/>
              <dgm:constr type="h" for="ch" forName="image_accent_2" refType="h" fact="0.1392"/>
              <dgm:constr type="l" for="ch" forName="image_2" refType="w" fact="0.4904"/>
              <dgm:constr type="t" for="ch" forName="image_2" refType="h" fact="0.5453"/>
              <dgm:constr type="w" for="ch" forName="image_2" refType="w" fact="0.1082"/>
              <dgm:constr type="h" for="ch" forName="image_2" refType="h" fact="0.1228"/>
              <dgm:constr type="l" for="ch" forName="image_accent_3" refType="w" fact="0.4352"/>
              <dgm:constr type="t" for="ch" forName="image_accent_3" refType="h" fact="0.3407"/>
              <dgm:constr type="w" for="ch" forName="image_accent_3" refType="w" fact="0.1573"/>
              <dgm:constr type="h" for="ch" forName="image_accent_3" refType="h" fact="0.1785"/>
              <dgm:constr type="l" for="ch" forName="image_3" refType="w" fact="0.4435"/>
              <dgm:constr type="t" for="ch" forName="image_3" refType="h" fact="0.3501"/>
              <dgm:constr type="w" for="ch" forName="image_3" refType="w" fact="0.1407"/>
              <dgm:constr type="h" for="ch" forName="image_3" refType="h" fact="0.1596"/>
              <dgm:constr type="l" for="ch" forName="image_accent_1" refType="w" fact="0.2318"/>
              <dgm:constr type="t" for="ch" forName="image_accent_1" refType="h" fact="0.4869"/>
              <dgm:constr type="w" for="ch" forName="image_accent_1" refType="w" fact="0.2344"/>
              <dgm:constr type="h" for="ch" forName="image_accent_1" refType="h" fact="0.2661"/>
              <dgm:constr type="l" for="ch" forName="image_1" refType="w" fact="0.2401"/>
              <dgm:constr type="t" for="ch" forName="image_1" refType="h" fact="0.4971"/>
              <dgm:constr type="w" for="ch" forName="image_1" refType="w" fact="0.2164"/>
              <dgm:constr type="h" for="ch" forName="image_1" refType="h" fact="0.2456"/>
              <dgm:constr type="l" for="ch" forName="parent_text_1" refType="w" fact="0"/>
              <dgm:constr type="t" for="ch" forName="parent_text_1" refType="h" fact="0.3501"/>
              <dgm:constr type="w" for="ch" forName="parent_text_1" refType="w" fact="0.3478"/>
              <dgm:constr type="h" for="ch" forName="parent_text_1" refType="h" fact="0.125"/>
              <dgm:constr type="l" for="ch" forName="accent_1" refType="w" fact="0.3813"/>
              <dgm:constr type="t" for="ch" forName="accent_1" refType="h" fact="0.2909"/>
              <dgm:constr type="w" for="ch" forName="accent_1" refType="w" fact="0.0696"/>
              <dgm:constr type="h" for="ch" forName="accent_1" refType="h" fact="0.0789"/>
              <dgm:constr type="l" for="ch" forName="parent_text_2" refType="w" fact="0.6311"/>
              <dgm:constr type="t" for="ch" forName="parent_text_2" refType="h" fact="0.5453"/>
              <dgm:constr type="w" for="ch" forName="parent_text_2" refType="w" fact="0.3478"/>
              <dgm:constr type="h" for="ch" forName="parent_text_2" refType="h" fact="0.1228"/>
              <dgm:constr type="l" for="ch" forName="parent_text_4" refType="w" fact="0.5878"/>
              <dgm:constr type="t" for="ch" forName="parent_text_4" refType="h" fact="0.1892"/>
              <dgm:constr type="w" for="ch" forName="parent_text_4" refType="w" fact="0.3478"/>
              <dgm:constr type="h" for="ch" forName="parent_text_4" refType="h" fact="0.1104"/>
              <dgm:constr type="l" for="ch" forName="accent_2" refType="w" fact="0.6265"/>
              <dgm:constr type="t" for="ch" forName="accent_2" refType="h" fact="0.0146"/>
              <dgm:constr type="w" for="ch" forName="accent_2" refType="w" fact="0.0515"/>
              <dgm:constr type="h" for="ch" forName="accent_2" refType="h" fact="0.0585"/>
              <dgm:constr type="l" for="ch" forName="accent_3" refType="w" fact="0.7038"/>
              <dgm:constr type="t" for="ch" forName="accent_3" refType="h" fact="0"/>
              <dgm:constr type="w" for="ch" forName="accent_3" refType="w" fact="0.0258"/>
              <dgm:constr type="h" for="ch" forName="accent_3" refType="h" fact="0.0292"/>
              <dgm:constr type="l" for="ch" forName="parent_text_5" refType="w" fact="0.6522"/>
              <dgm:constr type="t" for="ch" forName="parent_text_5" refType="h" fact="0.0717"/>
              <dgm:constr type="w" for="ch" forName="parent_text_5" refType="w" fact="0.3478"/>
              <dgm:constr type="h" for="ch" forName="parent_text_5" refType="h" fact="0.1023"/>
              <dgm:constr type="l" for="ch" forName="parent_text_3" refType="w" fact="0.6182"/>
              <dgm:constr type="t" for="ch" forName="parent_text_3" refType="h" fact="0.3501"/>
              <dgm:constr type="w" for="ch" forName="parent_text_3" refType="w" fact="0.3478"/>
              <dgm:constr type="h" for="ch" forName="parent_text_3" refType="h" fact="0.1596"/>
              <dgm:constr type="l" for="ch" forName="accent_4" refType="w" fact="0.5538"/>
              <dgm:constr type="t" for="ch" forName="accent_4" refType="h" fact="0.9211"/>
              <dgm:constr type="w" for="ch" forName="accent_4" refType="w" fact="0.0696"/>
              <dgm:constr type="h" for="ch" forName="accent_4" refType="h" fact="0.0789"/>
              <dgm:constr type="l" for="ch" forName="parent_text_6" refType="w" fact="0.0195"/>
              <dgm:constr type="t" for="ch" forName="parent_text_6" refType="h" fact="0.7561"/>
              <dgm:constr type="w" for="ch" forName="parent_text_6" refType="w" fact="0.3478"/>
              <dgm:constr type="h" for="ch" forName="parent_text_6" refType="h" fact="0.1784"/>
              <dgm:constr type="l" for="ch" forName="accent_5" refType="w" fact="0.6182"/>
              <dgm:constr type="t" for="ch" forName="accent_5" refType="h" fact="0.6725"/>
              <dgm:constr type="w" for="ch" forName="accent_5" refType="w" fact="0.0386"/>
              <dgm:constr type="h" for="ch" forName="accent_5" refType="h" fact="0.0439"/>
            </dgm:constrLst>
          </dgm:if>
          <dgm:else name="Name25">
            <dgm:constrLst>
              <dgm:constr type="primFontSz" for="des" ptType="node" op="equ" val="65"/>
              <dgm:constr type="l" for="ch" forName="image_accent_6" refType="w" fact="0.4379"/>
              <dgm:constr type="t" for="ch" forName="image_accent_6" refType="h" fact="0.7456"/>
              <dgm:constr type="w" for="ch" forName="image_accent_6" refType="w" fact="0.1757"/>
              <dgm:constr type="h" for="ch" forName="image_accent_6" refType="h" fact="0.1995"/>
              <dgm:constr type="l" for="ch" forName="image_6" refType="w" fact="0.4471"/>
              <dgm:constr type="t" for="ch" forName="image_6" refType="h" fact="0.7561"/>
              <dgm:constr type="w" for="ch" forName="image_6" refType="w" fact="0.1572"/>
              <dgm:constr type="h" for="ch" forName="image_6" refType="h" fact="0.1784"/>
              <dgm:constr type="l" for="ch" forName="image_accent_5" refType="w" fact="0.3677"/>
              <dgm:constr type="t" for="ch" forName="image_accent_5" refType="h" fact="0.0649"/>
              <dgm:constr type="w" for="ch" forName="image_accent_5" refType="w" fact="0.1022"/>
              <dgm:constr type="h" for="ch" forName="image_accent_5" refType="h" fact="0.116"/>
              <dgm:constr type="l" for="ch" forName="image_5" refType="w" fact="0.3738"/>
              <dgm:constr type="t" for="ch" forName="image_5" refType="h" fact="0.0717"/>
              <dgm:constr type="w" for="ch" forName="image_5" refType="w" fact="0.0902"/>
              <dgm:constr type="h" for="ch" forName="image_5" refType="h" fact="0.1023"/>
              <dgm:constr type="l" for="ch" forName="image_accent_4" refType="w" fact="0.437"/>
              <dgm:constr type="t" for="ch" forName="image_accent_4" refType="h" fact="0.1819"/>
              <dgm:constr type="w" for="ch" forName="image_accent_4" refType="w" fact="0.1103"/>
              <dgm:constr type="h" for="ch" forName="image_accent_4" refType="h" fact="0.1251"/>
              <dgm:constr type="l" for="ch" forName="image_4" refType="w" fact="0.4434"/>
              <dgm:constr type="t" for="ch" forName="image_4" refType="h" fact="0.1892"/>
              <dgm:constr type="w" for="ch" forName="image_4" refType="w" fact="0.0973"/>
              <dgm:constr type="h" for="ch" forName="image_4" refType="h" fact="0.1104"/>
              <dgm:constr type="l" for="ch" forName="image_accent_2" refType="w" fact="0.3942"/>
              <dgm:constr type="t" for="ch" forName="image_accent_2" refType="h" fact="0.5371"/>
              <dgm:constr type="w" for="ch" forName="image_accent_2" refType="w" fact="0.1226"/>
              <dgm:constr type="h" for="ch" forName="image_accent_2" refType="h" fact="0.1392"/>
              <dgm:constr type="l" for="ch" forName="image_2" refType="w" fact="0.4014"/>
              <dgm:constr type="t" for="ch" forName="image_2" refType="h" fact="0.5453"/>
              <dgm:constr type="w" for="ch" forName="image_2" refType="w" fact="0.1082"/>
              <dgm:constr type="h" for="ch" forName="image_2" refType="h" fact="0.1228"/>
              <dgm:constr type="l" for="ch" forName="image_accent_3" refType="w" fact="0.4075"/>
              <dgm:constr type="t" for="ch" forName="image_accent_3" refType="h" fact="0.3407"/>
              <dgm:constr type="w" for="ch" forName="image_accent_3" refType="w" fact="0.1573"/>
              <dgm:constr type="h" for="ch" forName="image_accent_3" refType="h" fact="0.1785"/>
              <dgm:constr type="l" for="ch" forName="image_3" refType="w" fact="0.4158"/>
              <dgm:constr type="t" for="ch" forName="image_3" refType="h" fact="0.3501"/>
              <dgm:constr type="w" for="ch" forName="image_3" refType="w" fact="0.1407"/>
              <dgm:constr type="h" for="ch" forName="image_3" refType="h" fact="0.1596"/>
              <dgm:constr type="l" for="ch" forName="image_accent_1" refType="w" fact="0.5338"/>
              <dgm:constr type="t" for="ch" forName="image_accent_1" refType="h" fact="0.4869"/>
              <dgm:constr type="w" for="ch" forName="image_accent_1" refType="w" fact="0.2344"/>
              <dgm:constr type="h" for="ch" forName="image_accent_1" refType="h" fact="0.2661"/>
              <dgm:constr type="l" for="ch" forName="image_1" refType="w" fact="0.5435"/>
              <dgm:constr type="t" for="ch" forName="image_1" refType="h" fact="0.4971"/>
              <dgm:constr type="w" for="ch" forName="image_1" refType="w" fact="0.2164"/>
              <dgm:constr type="h" for="ch" forName="image_1" refType="h" fact="0.2456"/>
              <dgm:constr type="l" for="ch" forName="parent_text_1" refType="w" fact="0.6522"/>
              <dgm:constr type="t" for="ch" forName="parent_text_1" refType="h" fact="0.3501"/>
              <dgm:constr type="w" for="ch" forName="parent_text_1" refType="w" fact="0.3478"/>
              <dgm:constr type="h" for="ch" forName="parent_text_1" refType="h" fact="0.125"/>
              <dgm:constr type="l" for="ch" forName="accent_1" refType="w" fact="0.5492"/>
              <dgm:constr type="t" for="ch" forName="accent_1" refType="h" fact="0.2909"/>
              <dgm:constr type="w" for="ch" forName="accent_1" refType="w" fact="0.0696"/>
              <dgm:constr type="h" for="ch" forName="accent_1" refType="h" fact="0.0789"/>
              <dgm:constr type="l" for="ch" forName="parent_text_2" refType="w" fact="0.0211"/>
              <dgm:constr type="t" for="ch" forName="parent_text_2" refType="h" fact="0.5453"/>
              <dgm:constr type="w" for="ch" forName="parent_text_2" refType="w" fact="0.3478"/>
              <dgm:constr type="h" for="ch" forName="parent_text_2" refType="h" fact="0.1228"/>
              <dgm:constr type="l" for="ch" forName="parent_text_4" refType="w" fact="0.0644"/>
              <dgm:constr type="t" for="ch" forName="parent_text_4" refType="h" fact="0.1892"/>
              <dgm:constr type="w" for="ch" forName="parent_text_4" refType="w" fact="0.3478"/>
              <dgm:constr type="h" for="ch" forName="parent_text_4" refType="h" fact="0.1104"/>
              <dgm:constr type="l" for="ch" forName="accent_2" refType="w" fact="0.322"/>
              <dgm:constr type="t" for="ch" forName="accent_2" refType="h" fact="0.0146"/>
              <dgm:constr type="w" for="ch" forName="accent_2" refType="w" fact="0.0515"/>
              <dgm:constr type="h" for="ch" forName="accent_2" refType="h" fact="0.0585"/>
              <dgm:constr type="l" for="ch" forName="accent_3" refType="w" fact="0.2705"/>
              <dgm:constr type="t" for="ch" forName="accent_3" refType="h" fact="0"/>
              <dgm:constr type="w" for="ch" forName="accent_3" refType="w" fact="0.0258"/>
              <dgm:constr type="h" for="ch" forName="accent_3" refType="h" fact="0.0292"/>
              <dgm:constr type="l" for="ch" forName="parent_text_5" refType="w" fact="0"/>
              <dgm:constr type="t" for="ch" forName="parent_text_5" refType="h" fact="0.0717"/>
              <dgm:constr type="w" for="ch" forName="parent_text_5" refType="w" fact="0.3478"/>
              <dgm:constr type="h" for="ch" forName="parent_text_5" refType="h" fact="0.1023"/>
              <dgm:constr type="l" for="ch" forName="parent_text_3" refType="w" fact="0.034"/>
              <dgm:constr type="t" for="ch" forName="parent_text_3" refType="h" fact="0.3501"/>
              <dgm:constr type="w" for="ch" forName="parent_text_3" refType="w" fact="0.3478"/>
              <dgm:constr type="h" for="ch" forName="parent_text_3" refType="h" fact="0.1596"/>
              <dgm:constr type="l" for="ch" forName="accent_4" refType="w" fact="0.3766"/>
              <dgm:constr type="t" for="ch" forName="accent_4" refType="h" fact="0.9211"/>
              <dgm:constr type="w" for="ch" forName="accent_4" refType="w" fact="0.0696"/>
              <dgm:constr type="h" for="ch" forName="accent_4" refType="h" fact="0.0789"/>
              <dgm:constr type="l" for="ch" forName="parent_text_6" refType="w" fact="0.6328"/>
              <dgm:constr type="t" for="ch" forName="parent_text_6" refType="h" fact="0.7561"/>
              <dgm:constr type="w" for="ch" forName="parent_text_6" refType="w" fact="0.3478"/>
              <dgm:constr type="h" for="ch" forName="parent_text_6" refType="h" fact="0.1784"/>
              <dgm:constr type="l" for="ch" forName="accent_5" refType="w" fact="0.3431"/>
              <dgm:constr type="t" for="ch" forName="accent_5" refType="h" fact="0.6725"/>
              <dgm:constr type="w" for="ch" forName="accent_5" refType="w" fact="0.0386"/>
              <dgm:constr type="h" for="ch" forName="accent_5" refType="h" fact="0.0439"/>
            </dgm:constrLst>
          </dgm:else>
        </dgm:choose>
      </dgm:if>
      <dgm:if name="Name26" axis="ch" ptType="node" func="cnt" op="equ" val="7">
        <dgm:alg type="composite">
          <dgm:param type="ar" val="1.0352"/>
        </dgm:alg>
        <dgm:choose name="Name27">
          <dgm:if name="Name28" func="var" arg="dir" op="equ" val="norm">
            <dgm:constrLst>
              <dgm:constr type="primFontSz" for="des" ptType="node" op="equ" val="65"/>
              <dgm:constr type="l" for="ch" forName="accent_1" refType="w" fact="0.7553"/>
              <dgm:constr type="t" for="ch" forName="accent_1" refType="h" fact="0.96"/>
              <dgm:constr type="w" for="ch" forName="accent_1" refType="w" fact="0.0386"/>
              <dgm:constr type="h" for="ch" forName="accent_1" refType="h" fact="0.04"/>
              <dgm:constr type="l" for="ch" forName="image_accent_2" refType="w" fact="0.4832"/>
              <dgm:constr type="t" for="ch" forName="image_accent_2" refType="h" fact="0.4899"/>
              <dgm:constr type="w" for="ch" forName="image_accent_2" refType="w" fact="0.1226"/>
              <dgm:constr type="h" for="ch" forName="image_accent_2" refType="h" fact="0.1269"/>
              <dgm:constr type="l" for="ch" forName="image_2" refType="w" fact="0.4904"/>
              <dgm:constr type="t" for="ch" forName="image_2" refType="h" fact="0.4973"/>
              <dgm:constr type="w" for="ch" forName="image_2" refType="w" fact="0.1082"/>
              <dgm:constr type="h" for="ch" forName="image_2" refType="h" fact="0.112"/>
              <dgm:constr type="l" for="ch" forName="image_accent_3" refType="w" fact="0.4352"/>
              <dgm:constr type="t" for="ch" forName="image_accent_3" refType="h" fact="0.3107"/>
              <dgm:constr type="w" for="ch" forName="image_accent_3" refType="w" fact="0.1573"/>
              <dgm:constr type="h" for="ch" forName="image_accent_3" refType="h" fact="0.1628"/>
              <dgm:constr type="l" for="ch" forName="image_3" refType="w" fact="0.4435"/>
              <dgm:constr type="t" for="ch" forName="image_3" refType="h" fact="0.3193"/>
              <dgm:constr type="w" for="ch" forName="image_3" refType="w" fact="0.1407"/>
              <dgm:constr type="h" for="ch" forName="image_3" refType="h" fact="0.1456"/>
              <dgm:constr type="l" for="ch" forName="image_accent_4" refType="w" fact="0.4528"/>
              <dgm:constr type="t" for="ch" forName="image_accent_4" refType="h" fact="0.1659"/>
              <dgm:constr type="w" for="ch" forName="image_accent_4" refType="w" fact="0.1103"/>
              <dgm:constr type="h" for="ch" forName="image_accent_4" refType="h" fact="0.1141"/>
              <dgm:constr type="l" for="ch" forName="image_4" refType="w" fact="0.4593"/>
              <dgm:constr type="t" for="ch" forName="image_4" refType="h" fact="0.1726"/>
              <dgm:constr type="w" for="ch" forName="image_4" refType="w" fact="0.0973"/>
              <dgm:constr type="h" for="ch" forName="image_4" refType="h" fact="0.1007"/>
              <dgm:constr type="l" for="ch" forName="image_accent_5" refType="w" fact="0.5301"/>
              <dgm:constr type="t" for="ch" forName="image_accent_5" refType="h" fact="0.0592"/>
              <dgm:constr type="w" for="ch" forName="image_accent_5" refType="w" fact="0.1022"/>
              <dgm:constr type="h" for="ch" forName="image_accent_5" refType="h" fact="0.1058"/>
              <dgm:constr type="l" for="ch" forName="image_5" refType="w" fact="0.5361"/>
              <dgm:constr type="t" for="ch" forName="image_5" refType="h" fact="0.0654"/>
              <dgm:constr type="w" for="ch" forName="image_5" refType="w" fact="0.0902"/>
              <dgm:constr type="h" for="ch" forName="image_5" refType="h" fact="0.0933"/>
              <dgm:constr type="l" for="ch" forName="image_accent_6" refType="w" fact="0.3864"/>
              <dgm:constr type="t" for="ch" forName="image_accent_6" refType="h" fact="0.68"/>
              <dgm:constr type="w" for="ch" forName="image_accent_6" refType="w" fact="0.1757"/>
              <dgm:constr type="h" for="ch" forName="image_accent_6" refType="h" fact="0.1819"/>
              <dgm:constr type="l" for="ch" forName="image_6" refType="w" fact="0.3957"/>
              <dgm:constr type="t" for="ch" forName="image_6" refType="h" fact="0.6896"/>
              <dgm:constr type="w" for="ch" forName="image_6" refType="w" fact="0.1572"/>
              <dgm:constr type="h" for="ch" forName="image_6" refType="h" fact="0.1627"/>
              <dgm:constr type="l" for="ch" forName="image_accent_7" refType="w" fact="0.5291"/>
              <dgm:constr type="t" for="ch" forName="image_accent_7" refType="h" fact="0.8325"/>
              <dgm:constr type="w" for="ch" forName="image_accent_7" refType="w" fact="0.1103"/>
              <dgm:constr type="h" for="ch" forName="image_accent_7" refType="h" fact="0.1141"/>
              <dgm:constr type="l" for="ch" forName="image_7" refType="w" fact="0.5356"/>
              <dgm:constr type="t" for="ch" forName="image_7" refType="h" fact="0.8392"/>
              <dgm:constr type="w" for="ch" forName="image_7" refType="w" fact="0.0973"/>
              <dgm:constr type="h" for="ch" forName="image_7" refType="h" fact="0.1007"/>
              <dgm:constr type="l" for="ch" forName="image_accent_1" refType="w" fact="0.2318"/>
              <dgm:constr type="t" for="ch" forName="image_accent_1" refType="h" fact="0.444"/>
              <dgm:constr type="w" for="ch" forName="image_accent_1" refType="w" fact="0.2344"/>
              <dgm:constr type="h" for="ch" forName="image_accent_1" refType="h" fact="0.2426"/>
              <dgm:constr type="l" for="ch" forName="image_1" refType="w" fact="0.2408"/>
              <dgm:constr type="t" for="ch" forName="image_1" refType="h" fact="0.4533"/>
              <dgm:constr type="w" for="ch" forName="image_1" refType="w" fact="0.2164"/>
              <dgm:constr type="h" for="ch" forName="image_1" refType="h" fact="0.224"/>
              <dgm:constr type="l" for="ch" forName="parent_text_1" refType="w" fact="0"/>
              <dgm:constr type="t" for="ch" forName="parent_text_1" refType="h" fact="0.3193"/>
              <dgm:constr type="w" for="ch" forName="parent_text_1" refType="w" fact="0.3478"/>
              <dgm:constr type="h" for="ch" forName="parent_text_1" refType="h" fact="0.115"/>
              <dgm:constr type="l" for="ch" forName="accent_2" refType="w" fact="0.3813"/>
              <dgm:constr type="t" for="ch" forName="accent_2" refType="h" fact="0.2653"/>
              <dgm:constr type="w" for="ch" forName="accent_2" refType="w" fact="0.0696"/>
              <dgm:constr type="h" for="ch" forName="accent_2" refType="h" fact="0.072"/>
              <dgm:constr type="l" for="ch" forName="parent_text_2" refType="w" fact="0.6311"/>
              <dgm:constr type="t" for="ch" forName="parent_text_2" refType="h" fact="0.4973"/>
              <dgm:constr type="w" for="ch" forName="parent_text_2" refType="w" fact="0.3478"/>
              <dgm:constr type="h" for="ch" forName="parent_text_2" refType="h" fact="0.112"/>
              <dgm:constr type="l" for="ch" forName="parent_text_4" refType="w" fact="0.5878"/>
              <dgm:constr type="t" for="ch" forName="parent_text_4" refType="h" fact="0.1726"/>
              <dgm:constr type="w" for="ch" forName="parent_text_4" refType="w" fact="0.3478"/>
              <dgm:constr type="h" for="ch" forName="parent_text_4" refType="h" fact="0.1007"/>
              <dgm:constr type="l" for="ch" forName="accent_3" refType="w" fact="0.7038"/>
              <dgm:constr type="t" for="ch" forName="accent_3" refType="h" fact="0"/>
              <dgm:constr type="w" for="ch" forName="accent_3" refType="w" fact="0.0258"/>
              <dgm:constr type="h" for="ch" forName="accent_3" refType="h" fact="0.0267"/>
              <dgm:constr type="l" for="ch" forName="parent_text_5" refType="w" fact="0.6522"/>
              <dgm:constr type="t" for="ch" forName="parent_text_5" refType="h" fact="0.0654"/>
              <dgm:constr type="w" for="ch" forName="parent_text_5" refType="w" fact="0.3478"/>
              <dgm:constr type="h" for="ch" forName="parent_text_5" refType="h" fact="0.0933"/>
              <dgm:constr type="l" for="ch" forName="parent_text_3" refType="w" fact="0.6182"/>
              <dgm:constr type="t" for="ch" forName="parent_text_3" refType="h" fact="0.3193"/>
              <dgm:constr type="w" for="ch" forName="parent_text_3" refType="w" fact="0.3478"/>
              <dgm:constr type="h" for="ch" forName="parent_text_3" refType="h" fact="0.1456"/>
              <dgm:constr type="l" for="ch" forName="parent_text_6" refType="w" fact="0.02"/>
              <dgm:constr type="t" for="ch" forName="parent_text_6" refType="h" fact="0.6896"/>
              <dgm:constr type="w" for="ch" forName="parent_text_6" refType="w" fact="0.3478"/>
              <dgm:constr type="h" for="ch" forName="parent_text_6" refType="h" fact="0.1627"/>
              <dgm:constr type="l" for="ch" forName="accent_4" refType="w" fact="0.6265"/>
              <dgm:constr type="t" for="ch" forName="accent_4" refType="h" fact="0.0213"/>
              <dgm:constr type="w" for="ch" forName="accent_4" refType="w" fact="0.0515"/>
              <dgm:constr type="h" for="ch" forName="accent_4" refType="h" fact="0.0533"/>
              <dgm:constr type="l" for="ch" forName="accent_5" refType="w" fact="0.6522"/>
              <dgm:constr type="t" for="ch" forName="accent_5" refType="h" fact="0.92"/>
              <dgm:constr type="w" for="ch" forName="accent_5" refType="w" fact="0.0696"/>
              <dgm:constr type="h" for="ch" forName="accent_5" refType="h" fact="0.072"/>
              <dgm:constr type="l" for="ch" forName="parent_text_7" refType="w" fact="0.105"/>
              <dgm:constr type="t" for="ch" forName="parent_text_7" refType="h" fact="0.87"/>
              <dgm:constr type="w" for="ch" forName="parent_text_7" refType="w" fact="0.407"/>
              <dgm:constr type="h" for="ch" forName="parent_text_7" refType="h" fact="0.13"/>
              <dgm:constr type="l" for="ch" forName="accent_6" refType="w" fact="0.6136"/>
              <dgm:constr type="t" for="ch" forName="accent_6" refType="h" fact="0.6133"/>
              <dgm:constr type="w" for="ch" forName="accent_6" refType="w" fact="0.0386"/>
              <dgm:constr type="h" for="ch" forName="accent_6" refType="h" fact="0.04"/>
            </dgm:constrLst>
          </dgm:if>
          <dgm:else name="Name29">
            <dgm:constrLst>
              <dgm:constr type="primFontSz" for="des" ptType="node" op="equ" val="65"/>
              <dgm:constr type="l" for="ch" forName="accent_1" refType="w" fact="0.2061"/>
              <dgm:constr type="t" for="ch" forName="accent_1" refType="h" fact="0.96"/>
              <dgm:constr type="w" for="ch" forName="accent_1" refType="w" fact="0.0386"/>
              <dgm:constr type="h" for="ch" forName="accent_1" refType="h" fact="0.04"/>
              <dgm:constr type="l" for="ch" forName="image_accent_7" refType="w" fact="0.3606"/>
              <dgm:constr type="t" for="ch" forName="image_accent_7" refType="h" fact="0.8325"/>
              <dgm:constr type="w" for="ch" forName="image_accent_7" refType="w" fact="0.1103"/>
              <dgm:constr type="h" for="ch" forName="image_accent_7" refType="h" fact="0.1141"/>
              <dgm:constr type="l" for="ch" forName="image_7" refType="w" fact="0.3671"/>
              <dgm:constr type="t" for="ch" forName="image_7" refType="h" fact="0.8392"/>
              <dgm:constr type="w" for="ch" forName="image_7" refType="w" fact="0.0973"/>
              <dgm:constr type="h" for="ch" forName="image_7" refType="h" fact="0.1007"/>
              <dgm:constr type="l" for="ch" forName="image_accent_6" refType="w" fact="0.4379"/>
              <dgm:constr type="t" for="ch" forName="image_accent_6" refType="h" fact="0.68"/>
              <dgm:constr type="w" for="ch" forName="image_accent_6" refType="w" fact="0.1757"/>
              <dgm:constr type="h" for="ch" forName="image_accent_6" refType="h" fact="0.1819"/>
              <dgm:constr type="l" for="ch" forName="image_6" refType="w" fact="0.4471"/>
              <dgm:constr type="t" for="ch" forName="image_6" refType="h" fact="0.6896"/>
              <dgm:constr type="w" for="ch" forName="image_6" refType="w" fact="0.1572"/>
              <dgm:constr type="h" for="ch" forName="image_6" refType="h" fact="0.1627"/>
              <dgm:constr type="l" for="ch" forName="image_accent_5" refType="w" fact="0.3677"/>
              <dgm:constr type="t" for="ch" forName="image_accent_5" refType="h" fact="0.0592"/>
              <dgm:constr type="w" for="ch" forName="image_accent_5" refType="w" fact="0.1022"/>
              <dgm:constr type="h" for="ch" forName="image_accent_5" refType="h" fact="0.1058"/>
              <dgm:constr type="l" for="ch" forName="image_5" refType="w" fact="0.3738"/>
              <dgm:constr type="t" for="ch" forName="image_5" refType="h" fact="0.0654"/>
              <dgm:constr type="w" for="ch" forName="image_5" refType="w" fact="0.0902"/>
              <dgm:constr type="h" for="ch" forName="image_5" refType="h" fact="0.0933"/>
              <dgm:constr type="l" for="ch" forName="image_accent_4" refType="w" fact="0.437"/>
              <dgm:constr type="t" for="ch" forName="image_accent_4" refType="h" fact="0.1659"/>
              <dgm:constr type="w" for="ch" forName="image_accent_4" refType="w" fact="0.1103"/>
              <dgm:constr type="h" for="ch" forName="image_accent_4" refType="h" fact="0.1141"/>
              <dgm:constr type="l" for="ch" forName="image_4" refType="w" fact="0.4434"/>
              <dgm:constr type="t" for="ch" forName="image_4" refType="h" fact="0.1726"/>
              <dgm:constr type="w" for="ch" forName="image_4" refType="w" fact="0.0973"/>
              <dgm:constr type="h" for="ch" forName="image_4" refType="h" fact="0.1007"/>
              <dgm:constr type="l" for="ch" forName="image_accent_2" refType="w" fact="0.3942"/>
              <dgm:constr type="t" for="ch" forName="image_accent_2" refType="h" fact="0.4899"/>
              <dgm:constr type="w" for="ch" forName="image_accent_2" refType="w" fact="0.1226"/>
              <dgm:constr type="h" for="ch" forName="image_accent_2" refType="h" fact="0.1269"/>
              <dgm:constr type="l" for="ch" forName="image_2" refType="w" fact="0.4014"/>
              <dgm:constr type="t" for="ch" forName="image_2" refType="h" fact="0.4973"/>
              <dgm:constr type="w" for="ch" forName="image_2" refType="w" fact="0.1082"/>
              <dgm:constr type="h" for="ch" forName="image_2" refType="h" fact="0.112"/>
              <dgm:constr type="l" for="ch" forName="image_accent_3" refType="w" fact="0.4075"/>
              <dgm:constr type="t" for="ch" forName="image_accent_3" refType="h" fact="0.3107"/>
              <dgm:constr type="w" for="ch" forName="image_accent_3" refType="w" fact="0.1573"/>
              <dgm:constr type="h" for="ch" forName="image_accent_3" refType="h" fact="0.1628"/>
              <dgm:constr type="l" for="ch" forName="image_3" refType="w" fact="0.4158"/>
              <dgm:constr type="t" for="ch" forName="image_3" refType="h" fact="0.3193"/>
              <dgm:constr type="w" for="ch" forName="image_3" refType="w" fact="0.1407"/>
              <dgm:constr type="h" for="ch" forName="image_3" refType="h" fact="0.1456"/>
              <dgm:constr type="l" for="ch" forName="image_accent_1" refType="w" fact="0.5338"/>
              <dgm:constr type="t" for="ch" forName="image_accent_1" refType="h" fact="0.444"/>
              <dgm:constr type="w" for="ch" forName="image_accent_1" refType="w" fact="0.2344"/>
              <dgm:constr type="h" for="ch" forName="image_accent_1" refType="h" fact="0.2426"/>
              <dgm:constr type="l" for="ch" forName="image_1" refType="w" fact="0.5428"/>
              <dgm:constr type="t" for="ch" forName="image_1" refType="h" fact="0.4533"/>
              <dgm:constr type="w" for="ch" forName="image_1" refType="w" fact="0.2164"/>
              <dgm:constr type="h" for="ch" forName="image_1" refType="h" fact="0.224"/>
              <dgm:constr type="l" for="ch" forName="parent_text_1" refType="w" fact="0.6522"/>
              <dgm:constr type="t" for="ch" forName="parent_text_1" refType="h" fact="0.3193"/>
              <dgm:constr type="w" for="ch" forName="parent_text_1" refType="w" fact="0.3478"/>
              <dgm:constr type="h" for="ch" forName="parent_text_1" refType="h" fact="0.115"/>
              <dgm:constr type="l" for="ch" forName="accent_2" refType="w" fact="0.5492"/>
              <dgm:constr type="t" for="ch" forName="accent_2" refType="h" fact="0.2653"/>
              <dgm:constr type="w" for="ch" forName="accent_2" refType="w" fact="0.0696"/>
              <dgm:constr type="h" for="ch" forName="accent_2" refType="h" fact="0.072"/>
              <dgm:constr type="l" for="ch" forName="parent_text_2" refType="w" fact="0.0211"/>
              <dgm:constr type="t" for="ch" forName="parent_text_2" refType="h" fact="0.4973"/>
              <dgm:constr type="w" for="ch" forName="parent_text_2" refType="w" fact="0.3478"/>
              <dgm:constr type="h" for="ch" forName="parent_text_2" refType="h" fact="0.112"/>
              <dgm:constr type="l" for="ch" forName="parent_text_4" refType="w" fact="0.0644"/>
              <dgm:constr type="t" for="ch" forName="parent_text_4" refType="h" fact="0.1726"/>
              <dgm:constr type="w" for="ch" forName="parent_text_4" refType="w" fact="0.3478"/>
              <dgm:constr type="h" for="ch" forName="parent_text_4" refType="h" fact="0.1007"/>
              <dgm:constr type="l" for="ch" forName="accent_3" refType="w" fact="0.2705"/>
              <dgm:constr type="t" for="ch" forName="accent_3" refType="h" fact="0"/>
              <dgm:constr type="w" for="ch" forName="accent_3" refType="w" fact="0.0258"/>
              <dgm:constr type="h" for="ch" forName="accent_3" refType="h" fact="0.0267"/>
              <dgm:constr type="l" for="ch" forName="parent_text_5" refType="w" fact="0"/>
              <dgm:constr type="t" for="ch" forName="parent_text_5" refType="h" fact="0.0654"/>
              <dgm:constr type="w" for="ch" forName="parent_text_5" refType="w" fact="0.3478"/>
              <dgm:constr type="h" for="ch" forName="parent_text_5" refType="h" fact="0.0933"/>
              <dgm:constr type="l" for="ch" forName="parent_text_3" refType="w" fact="0.034"/>
              <dgm:constr type="t" for="ch" forName="parent_text_3" refType="h" fact="0.3193"/>
              <dgm:constr type="w" for="ch" forName="parent_text_3" refType="w" fact="0.3478"/>
              <dgm:constr type="h" for="ch" forName="parent_text_3" refType="h" fact="0.1456"/>
              <dgm:constr type="l" for="ch" forName="parent_text_6" refType="w" fact="0.63"/>
              <dgm:constr type="t" for="ch" forName="parent_text_6" refType="h" fact="0.6896"/>
              <dgm:constr type="w" for="ch" forName="parent_text_6" refType="w" fact="0.3478"/>
              <dgm:constr type="h" for="ch" forName="parent_text_6" refType="h" fact="0.1627"/>
              <dgm:constr type="l" for="ch" forName="accent_4" refType="w" fact="0.322"/>
              <dgm:constr type="t" for="ch" forName="accent_4" refType="h" fact="0.0213"/>
              <dgm:constr type="w" for="ch" forName="accent_4" refType="w" fact="0.0515"/>
              <dgm:constr type="h" for="ch" forName="accent_4" refType="h" fact="0.0533"/>
              <dgm:constr type="l" for="ch" forName="accent_5" refType="w" fact="0.2782"/>
              <dgm:constr type="t" for="ch" forName="accent_5" refType="h" fact="0.92"/>
              <dgm:constr type="w" for="ch" forName="accent_5" refType="w" fact="0.0696"/>
              <dgm:constr type="h" for="ch" forName="accent_5" refType="h" fact="0.072"/>
              <dgm:constr type="l" for="ch" forName="parent_text_7" refType="w" fact="0.485"/>
              <dgm:constr type="t" for="ch" forName="parent_text_7" refType="h" fact="0.87"/>
              <dgm:constr type="w" for="ch" forName="parent_text_7" refType="w" fact="0.347"/>
              <dgm:constr type="h" for="ch" forName="parent_text_7" refType="h" fact="0.13"/>
              <dgm:constr type="l" for="ch" forName="accent_6" refType="w" fact="0.3478"/>
              <dgm:constr type="t" for="ch" forName="accent_6" refType="h" fact="0.6133"/>
              <dgm:constr type="w" for="ch" forName="accent_6" refType="w" fact="0.0386"/>
              <dgm:constr type="h" for="ch" forName="accent_6" refType="h" fact="0.04"/>
            </dgm:constrLst>
          </dgm:else>
        </dgm:choose>
        <dgm:layoutNode name="accent_6" styleLbl="alignNode1">
          <dgm:alg type="sp"/>
          <dgm:shape xmlns:r="http://schemas.openxmlformats.org/officeDocument/2006/relationships" type="donut" r:blip="">
            <dgm:adjLst>
              <dgm:adj idx="1" val="0.0746"/>
            </dgm:adjLst>
          </dgm:shape>
          <dgm:presOf/>
        </dgm:layoutNode>
      </dgm:if>
      <dgm:else name="Name30">
        <dgm:alg type="composite">
          <dgm:param type="ar" val="0.9705"/>
        </dgm:alg>
        <dgm:choose name="Name31">
          <dgm:if name="Name32" func="var" arg="dir" op="equ" val="norm">
            <dgm:constrLst>
              <dgm:constr type="primFontSz" for="des" ptType="node" op="equ" val="65"/>
              <dgm:constr type="l" for="ch" forName="accent_1" refType="w" fact="0.7599"/>
              <dgm:constr type="t" for="ch" forName="accent_1" refType="h" fact="0.925"/>
              <dgm:constr type="w" for="ch" forName="accent_1" refType="w" fact="0.0386"/>
              <dgm:constr type="h" for="ch" forName="accent_1" refType="h" fact="0.0375"/>
              <dgm:constr type="l" for="ch" forName="accent_2" refType="w" fact="0.6182"/>
              <dgm:constr type="t" for="ch" forName="accent_2" refType="h" fact="0.575"/>
              <dgm:constr type="w" for="ch" forName="accent_2" refType="w" fact="0.0386"/>
              <dgm:constr type="h" for="ch" forName="accent_2" refType="h" fact="0.0375"/>
              <dgm:constr type="l" for="ch" forName="image_accent_8" refType="w" fact="0.6449"/>
              <dgm:constr type="t" for="ch" forName="image_accent_8" refType="h" fact="0.8508"/>
              <dgm:constr type="w" for="ch" forName="image_accent_8" refType="w" fact="0.1022"/>
              <dgm:constr type="h" for="ch" forName="image_accent_8" refType="h" fact="0.0992"/>
              <dgm:constr type="l" for="ch" forName="image_8" refType="w" fact="0.6538"/>
              <dgm:constr type="t" for="ch" forName="image_8" refType="h" fact="0.8595"/>
              <dgm:constr type="w" for="ch" forName="image_8" refType="w" fact="0.0844"/>
              <dgm:constr type="h" for="ch" forName="image_8" refType="h" fact="0.0819"/>
              <dgm:constr type="l" for="ch" forName="image_accent_7" refType="w" fact="0.5291"/>
              <dgm:constr type="t" for="ch" forName="image_accent_7" refType="h" fact="0.7805"/>
              <dgm:constr type="w" for="ch" forName="image_accent_7" refType="w" fact="0.1103"/>
              <dgm:constr type="h" for="ch" forName="image_accent_7" refType="h" fact="0.107"/>
              <dgm:constr type="l" for="ch" forName="image_7" refType="w" fact="0.5356"/>
              <dgm:constr type="t" for="ch" forName="image_7" refType="h" fact="0.7868"/>
              <dgm:constr type="w" for="ch" forName="image_7" refType="w" fact="0.0973"/>
              <dgm:constr type="h" for="ch" forName="image_7" refType="h" fact="0.0944"/>
              <dgm:constr type="l" for="ch" forName="image_accent_6" refType="w" fact="0.3864"/>
              <dgm:constr type="t" for="ch" forName="image_accent_6" refType="h" fact="0.6375"/>
              <dgm:constr type="w" for="ch" forName="image_accent_6" refType="w" fact="0.1757"/>
              <dgm:constr type="h" for="ch" forName="image_accent_6" refType="h" fact="0.1706"/>
              <dgm:constr type="l" for="ch" forName="image_6" refType="w" fact="0.3957"/>
              <dgm:constr type="t" for="ch" forName="image_6" refType="h" fact="0.6465"/>
              <dgm:constr type="w" for="ch" forName="image_6" refType="w" fact="0.1572"/>
              <dgm:constr type="h" for="ch" forName="image_6" refType="h" fact="0.1525"/>
              <dgm:constr type="l" for="ch" forName="image_accent_5" refType="w" fact="0.5301"/>
              <dgm:constr type="t" for="ch" forName="image_accent_5" refType="h" fact="0.0555"/>
              <dgm:constr type="w" for="ch" forName="image_accent_5" refType="w" fact="0.1022"/>
              <dgm:constr type="h" for="ch" forName="image_accent_5" refType="h" fact="0.0992"/>
              <dgm:constr type="l" for="ch" forName="image_5" refType="w" fact="0.5361"/>
              <dgm:constr type="t" for="ch" forName="image_5" refType="h" fact="0.0613"/>
              <dgm:constr type="w" for="ch" forName="image_5" refType="w" fact="0.0902"/>
              <dgm:constr type="h" for="ch" forName="image_5" refType="h" fact="0.0875"/>
              <dgm:constr type="l" for="ch" forName="image_accent_4" refType="w" fact="0.4528"/>
              <dgm:constr type="t" for="ch" forName="image_accent_4" refType="h" fact="0.1555"/>
              <dgm:constr type="w" for="ch" forName="image_accent_4" refType="w" fact="0.1103"/>
              <dgm:constr type="h" for="ch" forName="image_accent_4" refType="h" fact="0.107"/>
              <dgm:constr type="l" for="ch" forName="image_4" refType="w" fact="0.4593"/>
              <dgm:constr type="t" for="ch" forName="image_4" refType="h" fact="0.1618"/>
              <dgm:constr type="w" for="ch" forName="image_4" refType="w" fact="0.0973"/>
              <dgm:constr type="h" for="ch" forName="image_4" refType="h" fact="0.0944"/>
              <dgm:constr type="l" for="ch" forName="image_accent_2" refType="w" fact="0.4832"/>
              <dgm:constr type="t" for="ch" forName="image_accent_2" refType="h" fact="0.4593"/>
              <dgm:constr type="w" for="ch" forName="image_accent_2" refType="w" fact="0.1226"/>
              <dgm:constr type="h" for="ch" forName="image_accent_2" refType="h" fact="0.119"/>
              <dgm:constr type="l" for="ch" forName="image_2" refType="w" fact="0.4904"/>
              <dgm:constr type="t" for="ch" forName="image_2" refType="h" fact="0.4663"/>
              <dgm:constr type="w" for="ch" forName="image_2" refType="w" fact="0.1082"/>
              <dgm:constr type="h" for="ch" forName="image_2" refType="h" fact="0.105"/>
              <dgm:constr type="l" for="ch" forName="image_accent_3" refType="w" fact="0.4352"/>
              <dgm:constr type="t" for="ch" forName="image_accent_3" refType="h" fact="0.2913"/>
              <dgm:constr type="w" for="ch" forName="image_accent_3" refType="w" fact="0.1573"/>
              <dgm:constr type="h" for="ch" forName="image_accent_3" refType="h" fact="0.1526"/>
              <dgm:constr type="l" for="ch" forName="image_3" refType="w" fact="0.4435"/>
              <dgm:constr type="t" for="ch" forName="image_3" refType="h" fact="0.2993"/>
              <dgm:constr type="w" for="ch" forName="image_3" refType="w" fact="0.1407"/>
              <dgm:constr type="h" for="ch" forName="image_3" refType="h" fact="0.1365"/>
              <dgm:constr type="l" for="ch" forName="image_accent_1" refType="w" fact="0.2318"/>
              <dgm:constr type="t" for="ch" forName="image_accent_1" refType="h" fact="0.4163"/>
              <dgm:constr type="w" for="ch" forName="image_accent_1" refType="w" fact="0.2344"/>
              <dgm:constr type="h" for="ch" forName="image_accent_1" refType="h" fact="0.2275"/>
              <dgm:constr type="l" for="ch" forName="image_1" refType="w" fact="0.2408"/>
              <dgm:constr type="t" for="ch" forName="image_1" refType="h" fact="0.425"/>
              <dgm:constr type="w" for="ch" forName="image_1" refType="w" fact="0.2164"/>
              <dgm:constr type="h" for="ch" forName="image_1" refType="h" fact="0.21"/>
              <dgm:constr type="l" for="ch" forName="parent_text_1" refType="w" fact="0"/>
              <dgm:constr type="t" for="ch" forName="parent_text_1" refType="h" fact="0.2993"/>
              <dgm:constr type="w" for="ch" forName="parent_text_1" refType="w" fact="0.3478"/>
              <dgm:constr type="h" for="ch" forName="parent_text_1" refType="h" fact="0.11"/>
              <dgm:constr type="l" for="ch" forName="accent_3" refType="w" fact="0.3813"/>
              <dgm:constr type="t" for="ch" forName="accent_3" refType="h" fact="0.2488"/>
              <dgm:constr type="w" for="ch" forName="accent_3" refType="w" fact="0.0696"/>
              <dgm:constr type="h" for="ch" forName="accent_3" refType="h" fact="0.0675"/>
              <dgm:constr type="l" for="ch" forName="parent_text_2" refType="w" fact="0.6311"/>
              <dgm:constr type="t" for="ch" forName="parent_text_2" refType="h" fact="0.4663"/>
              <dgm:constr type="w" for="ch" forName="parent_text_2" refType="w" fact="0.3478"/>
              <dgm:constr type="h" for="ch" forName="parent_text_2" refType="h" fact="0.105"/>
              <dgm:constr type="l" for="ch" forName="parent_text_4" refType="w" fact="0.5878"/>
              <dgm:constr type="t" for="ch" forName="parent_text_4" refType="h" fact="0.1618"/>
              <dgm:constr type="w" for="ch" forName="parent_text_4" refType="w" fact="0.3478"/>
              <dgm:constr type="h" for="ch" forName="parent_text_4" refType="h" fact="0.0944"/>
              <dgm:constr type="l" for="ch" forName="accent_4" refType="w" fact="0.7038"/>
              <dgm:constr type="t" for="ch" forName="accent_4" refType="h" fact="0"/>
              <dgm:constr type="w" for="ch" forName="accent_4" refType="w" fact="0.0258"/>
              <dgm:constr type="h" for="ch" forName="accent_4" refType="h" fact="0.025"/>
              <dgm:constr type="l" for="ch" forName="parent_text_5" refType="w" fact="0.6522"/>
              <dgm:constr type="t" for="ch" forName="parent_text_5" refType="h" fact="0.0625"/>
              <dgm:constr type="w" for="ch" forName="parent_text_5" refType="w" fact="0.3478"/>
              <dgm:constr type="h" for="ch" forName="parent_text_5" refType="h" fact="0.0863"/>
              <dgm:constr type="l" for="ch" forName="parent_text_3" refType="w" fact="0.6182"/>
              <dgm:constr type="t" for="ch" forName="parent_text_3" refType="h" fact="0.2993"/>
              <dgm:constr type="w" for="ch" forName="parent_text_3" refType="w" fact="0.3478"/>
              <dgm:constr type="h" for="ch" forName="parent_text_3" refType="h" fact="0.1365"/>
              <dgm:constr type="l" for="ch" forName="parent_text_6" refType="w" fact="0.02"/>
              <dgm:constr type="t" for="ch" forName="parent_text_6" refType="h" fact="0.6465"/>
              <dgm:constr type="w" for="ch" forName="parent_text_6" refType="w" fact="0.3478"/>
              <dgm:constr type="h" for="ch" forName="parent_text_6" refType="h" fact="0.1525"/>
              <dgm:constr type="l" for="ch" forName="accent_5" refType="w" fact="0.6265"/>
              <dgm:constr type="t" for="ch" forName="accent_5" refType="h" fact="0.02"/>
              <dgm:constr type="w" for="ch" forName="accent_5" refType="w" fact="0.0515"/>
              <dgm:constr type="h" for="ch" forName="accent_5" refType="h" fact="0.05"/>
              <dgm:constr type="l" for="ch" forName="parent_text_7" refType="w" fact="0.165"/>
              <dgm:constr type="t" for="ch" forName="parent_text_7" refType="h" fact="0.81"/>
              <dgm:constr type="w" for="ch" forName="parent_text_7" refType="w" fact="0.3478"/>
              <dgm:constr type="h" for="ch" forName="parent_text_7" refType="h" fact="0.077"/>
              <dgm:constr type="l" for="ch" forName="parent_text_8" refType="w" fact="0.275"/>
              <dgm:constr type="t" for="ch" forName="parent_text_8" refType="h" fact="0.89"/>
              <dgm:constr type="w" for="ch" forName="parent_text_8" refType="w" fact="0.3478"/>
              <dgm:constr type="h" for="ch" forName="parent_text_8" refType="h" fact="0.11"/>
            </dgm:constrLst>
          </dgm:if>
          <dgm:else name="Name33">
            <dgm:constrLst>
              <dgm:constr type="primFontSz" for="des" ptType="node" op="equ" val="65"/>
              <dgm:constr type="l" for="ch" forName="accent_1" refType="w" fact="0.2014"/>
              <dgm:constr type="t" for="ch" forName="accent_1" refType="h" fact="0.925"/>
              <dgm:constr type="w" for="ch" forName="accent_1" refType="w" fact="0.0386"/>
              <dgm:constr type="h" for="ch" forName="accent_1" refType="h" fact="0.0375"/>
              <dgm:constr type="l" for="ch" forName="accent_2" refType="w" fact="0.3431"/>
              <dgm:constr type="t" for="ch" forName="accent_2" refType="h" fact="0.575"/>
              <dgm:constr type="w" for="ch" forName="accent_2" refType="w" fact="0.0386"/>
              <dgm:constr type="h" for="ch" forName="accent_2" refType="h" fact="0.0375"/>
              <dgm:constr type="l" for="ch" forName="image_accent_8" refType="w" fact="0.253"/>
              <dgm:constr type="t" for="ch" forName="image_accent_8" refType="h" fact="0.8508"/>
              <dgm:constr type="w" for="ch" forName="image_accent_8" refType="w" fact="0.1022"/>
              <dgm:constr type="h" for="ch" forName="image_accent_8" refType="h" fact="0.0992"/>
              <dgm:constr type="l" for="ch" forName="image_8" refType="w" fact="0.2619"/>
              <dgm:constr type="t" for="ch" forName="image_8" refType="h" fact="0.8595"/>
              <dgm:constr type="w" for="ch" forName="image_8" refType="w" fact="0.0844"/>
              <dgm:constr type="h" for="ch" forName="image_8" refType="h" fact="0.0819"/>
              <dgm:constr type="l" for="ch" forName="image_accent_7" refType="w" fact="0.3606"/>
              <dgm:constr type="t" for="ch" forName="image_accent_7" refType="h" fact="0.7805"/>
              <dgm:constr type="w" for="ch" forName="image_accent_7" refType="w" fact="0.1103"/>
              <dgm:constr type="h" for="ch" forName="image_accent_7" refType="h" fact="0.107"/>
              <dgm:constr type="l" for="ch" forName="image_7" refType="w" fact="0.3671"/>
              <dgm:constr type="t" for="ch" forName="image_7" refType="h" fact="0.7868"/>
              <dgm:constr type="w" for="ch" forName="image_7" refType="w" fact="0.0973"/>
              <dgm:constr type="h" for="ch" forName="image_7" refType="h" fact="0.0944"/>
              <dgm:constr type="l" for="ch" forName="image_accent_6" refType="w" fact="0.4379"/>
              <dgm:constr type="t" for="ch" forName="image_accent_6" refType="h" fact="0.6375"/>
              <dgm:constr type="w" for="ch" forName="image_accent_6" refType="w" fact="0.1757"/>
              <dgm:constr type="h" for="ch" forName="image_accent_6" refType="h" fact="0.1706"/>
              <dgm:constr type="l" for="ch" forName="image_6" refType="w" fact="0.4471"/>
              <dgm:constr type="t" for="ch" forName="image_6" refType="h" fact="0.6465"/>
              <dgm:constr type="w" for="ch" forName="image_6" refType="w" fact="0.1572"/>
              <dgm:constr type="h" for="ch" forName="image_6" refType="h" fact="0.1525"/>
              <dgm:constr type="l" for="ch" forName="image_accent_5" refType="w" fact="0.3677"/>
              <dgm:constr type="t" for="ch" forName="image_accent_5" refType="h" fact="0.0555"/>
              <dgm:constr type="w" for="ch" forName="image_accent_5" refType="w" fact="0.1022"/>
              <dgm:constr type="h" for="ch" forName="image_accent_5" refType="h" fact="0.0992"/>
              <dgm:constr type="l" for="ch" forName="image_5" refType="w" fact="0.3738"/>
              <dgm:constr type="t" for="ch" forName="image_5" refType="h" fact="0.0613"/>
              <dgm:constr type="w" for="ch" forName="image_5" refType="w" fact="0.0902"/>
              <dgm:constr type="h" for="ch" forName="image_5" refType="h" fact="0.0875"/>
              <dgm:constr type="l" for="ch" forName="image_accent_4" refType="w" fact="0.437"/>
              <dgm:constr type="t" for="ch" forName="image_accent_4" refType="h" fact="0.1555"/>
              <dgm:constr type="w" for="ch" forName="image_accent_4" refType="w" fact="0.1103"/>
              <dgm:constr type="h" for="ch" forName="image_accent_4" refType="h" fact="0.107"/>
              <dgm:constr type="l" for="ch" forName="image_4" refType="w" fact="0.4434"/>
              <dgm:constr type="t" for="ch" forName="image_4" refType="h" fact="0.1618"/>
              <dgm:constr type="w" for="ch" forName="image_4" refType="w" fact="0.0973"/>
              <dgm:constr type="h" for="ch" forName="image_4" refType="h" fact="0.0944"/>
              <dgm:constr type="l" for="ch" forName="image_accent_2" refType="w" fact="0.3942"/>
              <dgm:constr type="t" for="ch" forName="image_accent_2" refType="h" fact="0.4593"/>
              <dgm:constr type="w" for="ch" forName="image_accent_2" refType="w" fact="0.1226"/>
              <dgm:constr type="h" for="ch" forName="image_accent_2" refType="h" fact="0.119"/>
              <dgm:constr type="l" for="ch" forName="image_2" refType="w" fact="0.4014"/>
              <dgm:constr type="t" for="ch" forName="image_2" refType="h" fact="0.4663"/>
              <dgm:constr type="w" for="ch" forName="image_2" refType="w" fact="0.1082"/>
              <dgm:constr type="h" for="ch" forName="image_2" refType="h" fact="0.105"/>
              <dgm:constr type="l" for="ch" forName="image_accent_3" refType="w" fact="0.4075"/>
              <dgm:constr type="t" for="ch" forName="image_accent_3" refType="h" fact="0.2913"/>
              <dgm:constr type="w" for="ch" forName="image_accent_3" refType="w" fact="0.1573"/>
              <dgm:constr type="h" for="ch" forName="image_accent_3" refType="h" fact="0.1526"/>
              <dgm:constr type="l" for="ch" forName="image_3" refType="w" fact="0.4158"/>
              <dgm:constr type="t" for="ch" forName="image_3" refType="h" fact="0.2993"/>
              <dgm:constr type="w" for="ch" forName="image_3" refType="w" fact="0.1407"/>
              <dgm:constr type="h" for="ch" forName="image_3" refType="h" fact="0.1365"/>
              <dgm:constr type="l" for="ch" forName="image_accent_1" refType="w" fact="0.5338"/>
              <dgm:constr type="t" for="ch" forName="image_accent_1" refType="h" fact="0.4163"/>
              <dgm:constr type="w" for="ch" forName="image_accent_1" refType="w" fact="0.2344"/>
              <dgm:constr type="h" for="ch" forName="image_accent_1" refType="h" fact="0.2275"/>
              <dgm:constr type="l" for="ch" forName="image_1" refType="w" fact="0.5428"/>
              <dgm:constr type="t" for="ch" forName="image_1" refType="h" fact="0.425"/>
              <dgm:constr type="w" for="ch" forName="image_1" refType="w" fact="0.2164"/>
              <dgm:constr type="h" for="ch" forName="image_1" refType="h" fact="0.21"/>
              <dgm:constr type="l" for="ch" forName="parent_text_1" refType="w" fact="0.6522"/>
              <dgm:constr type="t" for="ch" forName="parent_text_1" refType="h" fact="0.2993"/>
              <dgm:constr type="w" for="ch" forName="parent_text_1" refType="w" fact="0.3478"/>
              <dgm:constr type="h" for="ch" forName="parent_text_1" refType="h" fact="0.11"/>
              <dgm:constr type="l" for="ch" forName="accent_3" refType="w" fact="0.5492"/>
              <dgm:constr type="t" for="ch" forName="accent_3" refType="h" fact="0.2488"/>
              <dgm:constr type="w" for="ch" forName="accent_3" refType="w" fact="0.0696"/>
              <dgm:constr type="h" for="ch" forName="accent_3" refType="h" fact="0.0675"/>
              <dgm:constr type="l" for="ch" forName="parent_text_2" refType="w" fact="0.0211"/>
              <dgm:constr type="t" for="ch" forName="parent_text_2" refType="h" fact="0.4663"/>
              <dgm:constr type="w" for="ch" forName="parent_text_2" refType="w" fact="0.3478"/>
              <dgm:constr type="h" for="ch" forName="parent_text_2" refType="h" fact="0.105"/>
              <dgm:constr type="l" for="ch" forName="parent_text_4" refType="w" fact="0.0635"/>
              <dgm:constr type="t" for="ch" forName="parent_text_4" refType="h" fact="0.1618"/>
              <dgm:constr type="w" for="ch" forName="parent_text_4" refType="w" fact="0.3478"/>
              <dgm:constr type="h" for="ch" forName="parent_text_4" refType="h" fact="0.0944"/>
              <dgm:constr type="l" for="ch" forName="accent_4" refType="w" fact="0.2705"/>
              <dgm:constr type="t" for="ch" forName="accent_4" refType="h" fact="0"/>
              <dgm:constr type="w" for="ch" forName="accent_4" refType="w" fact="0.0258"/>
              <dgm:constr type="h" for="ch" forName="accent_4" refType="h" fact="0.025"/>
              <dgm:constr type="l" for="ch" forName="parent_text_5" refType="w" fact="0"/>
              <dgm:constr type="t" for="ch" forName="parent_text_5" refType="h" fact="0.0625"/>
              <dgm:constr type="w" for="ch" forName="parent_text_5" refType="w" fact="0.3478"/>
              <dgm:constr type="h" for="ch" forName="parent_text_5" refType="h" fact="0.0863"/>
              <dgm:constr type="l" for="ch" forName="parent_text_3" refType="w" fact="0.034"/>
              <dgm:constr type="t" for="ch" forName="parent_text_3" refType="h" fact="0.2993"/>
              <dgm:constr type="w" for="ch" forName="parent_text_3" refType="w" fact="0.3478"/>
              <dgm:constr type="h" for="ch" forName="parent_text_3" refType="h" fact="0.1365"/>
              <dgm:constr type="l" for="ch" forName="parent_text_6" refType="w" fact="0.635"/>
              <dgm:constr type="t" for="ch" forName="parent_text_6" refType="h" fact="0.6465"/>
              <dgm:constr type="w" for="ch" forName="parent_text_6" refType="w" fact="0.3478"/>
              <dgm:constr type="h" for="ch" forName="parent_text_6" refType="h" fact="0.1525"/>
              <dgm:constr type="l" for="ch" forName="accent_5" refType="w" fact="0.322"/>
              <dgm:constr type="t" for="ch" forName="accent_5" refType="h" fact="0.02"/>
              <dgm:constr type="w" for="ch" forName="accent_5" refType="w" fact="0.0515"/>
              <dgm:constr type="h" for="ch" forName="accent_5" refType="h" fact="0.05"/>
              <dgm:constr type="l" for="ch" forName="parent_text_7" refType="w" fact="0.49"/>
              <dgm:constr type="t" for="ch" forName="parent_text_7" refType="h" fact="0.81"/>
              <dgm:constr type="w" for="ch" forName="parent_text_7" refType="w" fact="0.3478"/>
              <dgm:constr type="h" for="ch" forName="parent_text_7" refType="h" fact="0.077"/>
              <dgm:constr type="l" for="ch" forName="parent_text_8" refType="w" fact="0.375"/>
              <dgm:constr type="t" for="ch" forName="parent_text_8" refType="h" fact="0.89"/>
              <dgm:constr type="w" for="ch" forName="parent_text_8" refType="w" fact="0.3478"/>
              <dgm:constr type="h" for="ch" forName="parent_text_8" refType="h" fact="0.11"/>
            </dgm:constrLst>
          </dgm:else>
        </dgm:choose>
      </dgm:else>
    </dgm:choose>
    <dgm:forEach name="wrapper" axis="self" ptType="parTrans">
      <dgm:forEach name="wrapper2" axis="self" ptType="sibTrans" st="2">
        <dgm:forEach name="imageAccentRepeat" axis="self">
          <dgm:layoutNode name="imageAccentRepeatNode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</dgm:forEach>
        <dgm:forEach name="imageRepeat" axis="self">
          <dgm:layoutNode name="imageRepeatNode" styleLbl="fgImgPlace1">
            <dgm:alg type="sp"/>
            <dgm:shape xmlns:r="http://schemas.openxmlformats.org/officeDocument/2006/relationships" type="ellipse" r:blip="" blipPhldr="1">
              <dgm:adjLst/>
            </dgm:shape>
            <dgm:presOf axis="self"/>
          </dgm:layoutNode>
        </dgm:forEach>
      </dgm:forEach>
    </dgm:forEach>
    <dgm:forEach name="Name34" axis="ch" ptType="node" cnt="1">
      <dgm:layoutNode name="parent_text_1" styleLbl="revTx">
        <dgm:varLst>
          <dgm:chMax val="0"/>
          <dgm:chPref val="0"/>
          <dgm:bulletEnabled val="1"/>
        </dgm:varLst>
        <dgm:choose name="Name35">
          <dgm:if name="Name36" func="var" arg="dir" op="equ" val="norm">
            <dgm:alg type="tx">
              <dgm:param type="parTxLTRAlign" val="r"/>
              <dgm:param type="shpTxLTRAlignCh" val="r"/>
              <dgm:param type="txAnchorVert" val="b"/>
              <dgm:param type="lnSpCh" val="15"/>
            </dgm:alg>
          </dgm:if>
          <dgm:else name="Name37">
            <dgm:alg type="tx">
              <dgm:param type="parTxLTRAlign" val="l"/>
              <dgm:param type="shpTxLTRAlignCh" val="l"/>
              <dgm:param type="txAnchorVert" val="b"/>
              <dgm:param type="lnSpCh" val="15"/>
            </dgm:alg>
          </dgm:else>
        </dgm:choose>
        <dgm:shape xmlns:r="http://schemas.openxmlformats.org/officeDocument/2006/relationships" type="rect" r:blip="" zOrderOff="99999">
          <dgm:adjLst/>
        </dgm:shape>
        <dgm:presOf axis="desOrSelf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01"/>
        </dgm:constrLst>
        <dgm:ruleLst>
          <dgm:rule type="primFontSz" val="5" fact="NaN" max="NaN"/>
        </dgm:ruleLst>
      </dgm:layoutNode>
      <dgm:layoutNode name="image_accent_1">
        <dgm:alg type="sp"/>
        <dgm:shape xmlns:r="http://schemas.openxmlformats.org/officeDocument/2006/relationships" r:blip="">
          <dgm:adjLst/>
        </dgm:shape>
        <dgm:presOf/>
        <dgm:constrLst/>
        <dgm:forEach name="Name38" ref="imageAccentRepeat"/>
      </dgm:layoutNode>
      <dgm:layoutNode name="accent_1" styleLbl="alignNode1">
        <dgm:alg type="sp"/>
        <dgm:shape xmlns:r="http://schemas.openxmlformats.org/officeDocument/2006/relationships" type="donut" r:blip="">
          <dgm:adjLst>
            <dgm:adj idx="1" val="0.0746"/>
          </dgm:adjLst>
        </dgm:shape>
        <dgm:presOf/>
      </dgm:layoutNode>
    </dgm:forEach>
    <dgm:forEach name="Name39" axis="ch" ptType="sibTrans" hideLastTrans="0" cnt="1">
      <dgm:layoutNode name="image_1">
        <dgm:alg type="sp"/>
        <dgm:shape xmlns:r="http://schemas.openxmlformats.org/officeDocument/2006/relationships" r:blip="">
          <dgm:adjLst/>
        </dgm:shape>
        <dgm:presOf/>
        <dgm:constrLst/>
        <dgm:forEach name="Name40" ref="imageRepeat"/>
      </dgm:layoutNode>
    </dgm:forEach>
    <dgm:forEach name="Name41" axis="ch" ptType="node" st="2" cnt="1">
      <dgm:layoutNode name="parent_text_2" styleLbl="revTx">
        <dgm:varLst>
          <dgm:chMax val="0"/>
          <dgm:chPref val="0"/>
          <dgm:bulletEnabled val="1"/>
        </dgm:varLst>
        <dgm:choose name="Name42">
          <dgm:if name="Name43" func="var" arg="dir" op="equ" val="norm">
            <dgm:alg type="tx">
              <dgm:param type="parTxLTRAlign" val="l"/>
              <dgm:param type="lnSpCh" val="15"/>
            </dgm:alg>
          </dgm:if>
          <dgm:else name="Name44">
            <dgm:alg type="tx">
              <dgm:param type="parTxLTRAlign" val="r"/>
              <dgm:param type="lnSpCh" val="15"/>
            </dgm:alg>
          </dgm:else>
        </dgm:choose>
        <dgm:shape xmlns:r="http://schemas.openxmlformats.org/officeDocument/2006/relationships" type="rect" r:blip="" zOrderOff="99999">
          <dgm:adjLst/>
        </dgm:shape>
        <dgm:presOf axis="desOrSelf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layoutNode name="image_accent_2">
        <dgm:alg type="sp"/>
        <dgm:shape xmlns:r="http://schemas.openxmlformats.org/officeDocument/2006/relationships" r:blip="">
          <dgm:adjLst/>
        </dgm:shape>
        <dgm:presOf/>
        <dgm:constrLst/>
        <dgm:forEach name="Name45" ref="imageAccentRepeat"/>
      </dgm:layoutNode>
    </dgm:forEach>
    <dgm:forEach name="Name46" axis="ch" ptType="sibTrans" hideLastTrans="0" st="2" cnt="1">
      <dgm:layoutNode name="image_2">
        <dgm:alg type="sp"/>
        <dgm:shape xmlns:r="http://schemas.openxmlformats.org/officeDocument/2006/relationships" r:blip="">
          <dgm:adjLst/>
        </dgm:shape>
        <dgm:presOf/>
        <dgm:constrLst/>
        <dgm:forEach name="Name47" ref="imageRepeat"/>
      </dgm:layoutNode>
    </dgm:forEach>
    <dgm:forEach name="Name48" axis="ch" ptType="node" st="3" cnt="1">
      <dgm:layoutNode name="image_accent_3">
        <dgm:alg type="sp"/>
        <dgm:shape xmlns:r="http://schemas.openxmlformats.org/officeDocument/2006/relationships" r:blip="">
          <dgm:adjLst/>
        </dgm:shape>
        <dgm:presOf/>
        <dgm:constrLst/>
        <dgm:forEach name="Name49" ref="imageAccentRepeat"/>
      </dgm:layoutNode>
      <dgm:layoutNode name="parent_text_3" styleLbl="revTx">
        <dgm:varLst>
          <dgm:chMax val="0"/>
          <dgm:chPref val="0"/>
          <dgm:bulletEnabled val="1"/>
        </dgm:varLst>
        <dgm:choose name="Name50">
          <dgm:if name="Name51" func="var" arg="dir" op="equ" val="norm">
            <dgm:alg type="tx">
              <dgm:param type="parTxLTRAlign" val="l"/>
              <dgm:param type="lnSpCh" val="15"/>
            </dgm:alg>
          </dgm:if>
          <dgm:else name="Name52">
            <dgm:alg type="tx">
              <dgm:param type="parTxLTRAlign" val="r"/>
              <dgm:param type="lnSpCh" val="15"/>
            </dgm:alg>
          </dgm:else>
        </dgm:choose>
        <dgm:shape xmlns:r="http://schemas.openxmlformats.org/officeDocument/2006/relationships" type="rect" r:blip="" zOrderOff="99999">
          <dgm:adjLst/>
        </dgm:shape>
        <dgm:presOf axis="desOrSelf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layoutNode name="accent_2" styleLbl="alignNode1">
        <dgm:alg type="sp"/>
        <dgm:shape xmlns:r="http://schemas.openxmlformats.org/officeDocument/2006/relationships" type="donut" r:blip="">
          <dgm:adjLst>
            <dgm:adj idx="1" val="0.0746"/>
          </dgm:adjLst>
        </dgm:shape>
        <dgm:presOf/>
      </dgm:layoutNode>
      <dgm:layoutNode name="accent_3" styleLbl="alignNode1">
        <dgm:alg type="sp"/>
        <dgm:shape xmlns:r="http://schemas.openxmlformats.org/officeDocument/2006/relationships" type="donut" r:blip="">
          <dgm:adjLst>
            <dgm:adj idx="1" val="0.0746"/>
          </dgm:adjLst>
        </dgm:shape>
        <dgm:presOf/>
      </dgm:layoutNode>
    </dgm:forEach>
    <dgm:forEach name="Name53" axis="ch" ptType="sibTrans" hideLastTrans="0" st="3" cnt="1">
      <dgm:layoutNode name="image_3">
        <dgm:alg type="sp"/>
        <dgm:shape xmlns:r="http://schemas.openxmlformats.org/officeDocument/2006/relationships" r:blip="">
          <dgm:adjLst/>
        </dgm:shape>
        <dgm:presOf/>
        <dgm:constrLst/>
        <dgm:forEach name="Name54" ref="imageRepeat"/>
      </dgm:layoutNode>
    </dgm:forEach>
    <dgm:forEach name="Name55" axis="ch" ptType="node" st="4" cnt="1">
      <dgm:layoutNode name="image_accent_4">
        <dgm:alg type="sp"/>
        <dgm:shape xmlns:r="http://schemas.openxmlformats.org/officeDocument/2006/relationships" r:blip="">
          <dgm:adjLst/>
        </dgm:shape>
        <dgm:presOf/>
        <dgm:constrLst/>
        <dgm:forEach name="Name56" ref="imageAccentRepeat"/>
      </dgm:layoutNode>
      <dgm:layoutNode name="parent_text_4" styleLbl="revTx">
        <dgm:varLst>
          <dgm:chMax val="0"/>
          <dgm:chPref val="0"/>
          <dgm:bulletEnabled val="1"/>
        </dgm:varLst>
        <dgm:choose name="Name57">
          <dgm:if name="Name58" func="var" arg="dir" op="equ" val="norm">
            <dgm:alg type="tx">
              <dgm:param type="parTxLTRAlign" val="l"/>
              <dgm:param type="lnSpCh" val="15"/>
            </dgm:alg>
          </dgm:if>
          <dgm:else name="Name59">
            <dgm:alg type="tx">
              <dgm:param type="parTxLTRAlign" val="r"/>
              <dgm:param type="lnSpCh" val="15"/>
            </dgm:alg>
          </dgm:else>
        </dgm:choose>
        <dgm:shape xmlns:r="http://schemas.openxmlformats.org/officeDocument/2006/relationships" type="rect" r:blip="" zOrderOff="99999">
          <dgm:adjLst/>
        </dgm:shape>
        <dgm:presOf axis="desOrSelf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layoutNode name="accent_4" styleLbl="alignNode1">
        <dgm:alg type="sp"/>
        <dgm:shape xmlns:r="http://schemas.openxmlformats.org/officeDocument/2006/relationships" type="donut" r:blip="">
          <dgm:adjLst>
            <dgm:adj idx="1" val="0.0746"/>
          </dgm:adjLst>
        </dgm:shape>
        <dgm:presOf/>
      </dgm:layoutNode>
    </dgm:forEach>
    <dgm:forEach name="Name60" axis="ch" ptType="sibTrans" hideLastTrans="0" st="4" cnt="1">
      <dgm:layoutNode name="image_4">
        <dgm:alg type="sp"/>
        <dgm:shape xmlns:r="http://schemas.openxmlformats.org/officeDocument/2006/relationships" r:blip="">
          <dgm:adjLst/>
        </dgm:shape>
        <dgm:presOf/>
        <dgm:constrLst/>
        <dgm:forEach name="Name61" ref="imageRepeat"/>
      </dgm:layoutNode>
    </dgm:forEach>
    <dgm:forEach name="Name62" axis="ch" ptType="node" st="5" cnt="1">
      <dgm:layoutNode name="image_accent_5">
        <dgm:alg type="sp"/>
        <dgm:shape xmlns:r="http://schemas.openxmlformats.org/officeDocument/2006/relationships" r:blip="">
          <dgm:adjLst/>
        </dgm:shape>
        <dgm:presOf/>
        <dgm:constrLst/>
        <dgm:forEach name="Name63" ref="imageAccentRepeat"/>
      </dgm:layoutNode>
      <dgm:layoutNode name="parent_text_5" styleLbl="revTx">
        <dgm:varLst>
          <dgm:chMax val="0"/>
          <dgm:chPref val="0"/>
          <dgm:bulletEnabled val="1"/>
        </dgm:varLst>
        <dgm:choose name="Name64">
          <dgm:if name="Name65" func="var" arg="dir" op="equ" val="norm">
            <dgm:alg type="tx">
              <dgm:param type="parTxLTRAlign" val="l"/>
              <dgm:param type="lnSpCh" val="15"/>
            </dgm:alg>
          </dgm:if>
          <dgm:else name="Name66">
            <dgm:alg type="tx">
              <dgm:param type="parTxLTRAlign" val="r"/>
              <dgm:param type="lnSpCh" val="15"/>
            </dgm:alg>
          </dgm:else>
        </dgm:choose>
        <dgm:shape xmlns:r="http://schemas.openxmlformats.org/officeDocument/2006/relationships" type="rect" r:blip="" zOrderOff="99999">
          <dgm:adjLst/>
        </dgm:shape>
        <dgm:presOf axis="desOrSelf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67" axis="ch" ptType="sibTrans" hideLastTrans="0" st="5" cnt="1">
      <dgm:layoutNode name="image_5">
        <dgm:alg type="sp"/>
        <dgm:shape xmlns:r="http://schemas.openxmlformats.org/officeDocument/2006/relationships" r:blip="">
          <dgm:adjLst/>
        </dgm:shape>
        <dgm:presOf/>
        <dgm:constrLst/>
        <dgm:forEach name="Name68" ref="imageRepeat"/>
      </dgm:layoutNode>
    </dgm:forEach>
    <dgm:forEach name="Name69" axis="ch" ptType="node" st="6" cnt="1">
      <dgm:layoutNode name="parent_text_6" styleLbl="revTx">
        <dgm:varLst>
          <dgm:chMax val="0"/>
          <dgm:chPref val="0"/>
          <dgm:bulletEnabled val="1"/>
        </dgm:varLst>
        <dgm:choose name="Name70">
          <dgm:if name="Name71" func="var" arg="dir" op="equ" val="norm">
            <dgm:alg type="tx">
              <dgm:param type="parTxLTRAlign" val="r"/>
              <dgm:param type="shpTxLTRAlignCh" val="r"/>
              <dgm:param type="lnSpCh" val="15"/>
            </dgm:alg>
          </dgm:if>
          <dgm:else name="Name72">
            <dgm:alg type="tx">
              <dgm:param type="parTxLTRAlign" val="l"/>
              <dgm:param type="shpTxLTRAlignCh" val="l"/>
              <dgm:param type="lnSpCh" val="15"/>
            </dgm:alg>
          </dgm:else>
        </dgm:choose>
        <dgm:shape xmlns:r="http://schemas.openxmlformats.org/officeDocument/2006/relationships" type="rect" r:blip="" zOrderOff="99999">
          <dgm:adjLst/>
        </dgm:shape>
        <dgm:presOf axis="desOrSelf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layoutNode name="image_accent_6">
        <dgm:alg type="sp"/>
        <dgm:shape xmlns:r="http://schemas.openxmlformats.org/officeDocument/2006/relationships" r:blip="">
          <dgm:adjLst/>
        </dgm:shape>
        <dgm:presOf/>
        <dgm:constrLst/>
        <dgm:forEach name="Name73" ref="imageAccentRepeat"/>
      </dgm:layoutNode>
      <dgm:layoutNode name="accent_5" styleLbl="alignNode1">
        <dgm:alg type="sp"/>
        <dgm:shape xmlns:r="http://schemas.openxmlformats.org/officeDocument/2006/relationships" type="donut" r:blip="">
          <dgm:adjLst>
            <dgm:adj idx="1" val="0.0746"/>
          </dgm:adjLst>
        </dgm:shape>
        <dgm:presOf/>
      </dgm:layoutNode>
    </dgm:forEach>
    <dgm:forEach name="Name74" axis="ch" ptType="sibTrans" hideLastTrans="0" st="6" cnt="1">
      <dgm:layoutNode name="image_6">
        <dgm:alg type="sp"/>
        <dgm:shape xmlns:r="http://schemas.openxmlformats.org/officeDocument/2006/relationships" r:blip="">
          <dgm:adjLst/>
        </dgm:shape>
        <dgm:presOf/>
        <dgm:constrLst/>
        <dgm:forEach name="Name75" ref="imageRepeat"/>
      </dgm:layoutNode>
    </dgm:forEach>
    <dgm:forEach name="Name76" axis="ch" ptType="node" st="7" cnt="1">
      <dgm:layoutNode name="parent_text_7" styleLbl="revTx">
        <dgm:varLst>
          <dgm:chMax val="0"/>
          <dgm:chPref val="0"/>
          <dgm:bulletEnabled val="1"/>
        </dgm:varLst>
        <dgm:choose name="Name77">
          <dgm:if name="Name78" func="var" arg="dir" op="equ" val="norm">
            <dgm:alg type="tx">
              <dgm:param type="parTxLTRAlign" val="r"/>
              <dgm:param type="shpTxLTRAlignCh" val="r"/>
              <dgm:param type="txAnchorVert" val="t"/>
              <dgm:param type="lnSpCh" val="15"/>
            </dgm:alg>
          </dgm:if>
          <dgm:else name="Name79">
            <dgm:alg type="tx">
              <dgm:param type="parTxLTRAlign" val="l"/>
              <dgm:param type="shpTxLTRAlignCh" val="l"/>
              <dgm:param type="txAnchorVert" val="t"/>
              <dgm:param type="lnSpCh" val="15"/>
            </dgm:alg>
          </dgm:else>
        </dgm:choose>
        <dgm:shape xmlns:r="http://schemas.openxmlformats.org/officeDocument/2006/relationships" type="rect" r:blip="" zOrderOff="99999">
          <dgm:adjLst/>
        </dgm:shape>
        <dgm:presOf axis="desOrSelf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layoutNode name="image_accent_7">
        <dgm:alg type="sp"/>
        <dgm:shape xmlns:r="http://schemas.openxmlformats.org/officeDocument/2006/relationships" r:blip="">
          <dgm:adjLst/>
        </dgm:shape>
        <dgm:presOf/>
        <dgm:constrLst/>
        <dgm:forEach name="Name80" ref="imageAccentRepeat"/>
      </dgm:layoutNode>
    </dgm:forEach>
    <dgm:forEach name="Name81" axis="ch" ptType="sibTrans" hideLastTrans="0" st="7" cnt="1">
      <dgm:layoutNode name="image_7">
        <dgm:alg type="sp"/>
        <dgm:shape xmlns:r="http://schemas.openxmlformats.org/officeDocument/2006/relationships" r:blip="">
          <dgm:adjLst/>
        </dgm:shape>
        <dgm:presOf/>
        <dgm:constrLst/>
        <dgm:forEach name="Name82" ref="imageRepeat"/>
      </dgm:layoutNode>
    </dgm:forEach>
    <dgm:forEach name="Name83" axis="ch" ptType="node" st="8" cnt="1">
      <dgm:layoutNode name="parent_text_8" styleLbl="revTx">
        <dgm:varLst>
          <dgm:chMax val="0"/>
          <dgm:chPref val="0"/>
          <dgm:bulletEnabled val="1"/>
        </dgm:varLst>
        <dgm:choose name="Name84">
          <dgm:if name="Name85" func="var" arg="dir" op="equ" val="norm">
            <dgm:alg type="tx">
              <dgm:param type="parTxLTRAlign" val="r"/>
              <dgm:param type="shpTxLTRAlignCh" val="r"/>
              <dgm:param type="txAnchorVert" val="t"/>
              <dgm:param type="lnSpCh" val="15"/>
            </dgm:alg>
          </dgm:if>
          <dgm:else name="Name86">
            <dgm:alg type="tx">
              <dgm:param type="parTxLTRAlign" val="l"/>
              <dgm:param type="shpTxLTRAlignCh" val="l"/>
              <dgm:param type="txAnchorVert" val="t"/>
              <dgm:param type="lnSpCh" val="15"/>
            </dgm:alg>
          </dgm:else>
        </dgm:choose>
        <dgm:shape xmlns:r="http://schemas.openxmlformats.org/officeDocument/2006/relationships" type="rect" r:blip="" zOrderOff="99999">
          <dgm:adjLst/>
        </dgm:shape>
        <dgm:presOf axis="desOrSelf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layoutNode name="image_accent_8">
        <dgm:alg type="sp"/>
        <dgm:shape xmlns:r="http://schemas.openxmlformats.org/officeDocument/2006/relationships" r:blip="">
          <dgm:adjLst/>
        </dgm:shape>
        <dgm:presOf/>
        <dgm:constrLst/>
        <dgm:forEach name="Name87" ref="imageAccentRepeat"/>
      </dgm:layoutNode>
    </dgm:forEach>
    <dgm:forEach name="Name88" axis="ch" ptType="sibTrans" hideLastTrans="0" st="8" cnt="1">
      <dgm:layoutNode name="image_8">
        <dgm:alg type="sp"/>
        <dgm:shape xmlns:r="http://schemas.openxmlformats.org/officeDocument/2006/relationships" r:blip="">
          <dgm:adjLst/>
        </dgm:shape>
        <dgm:presOf/>
        <dgm:constrLst/>
        <dgm:forEach name="Name89" ref="imageRepeat"/>
      </dgm:layoutNode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8/layout/AlternatingPictureBlocks">
  <dgm:title val=""/>
  <dgm:desc val=""/>
  <dgm:catLst>
    <dgm:cat type="picture" pri="15000"/>
    <dgm:cat type="pictureconvert" pri="15000"/>
    <dgm:cat type="list" pri="135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ch" forName="comp" refType="w"/>
      <dgm:constr type="h" for="ch" forName="comp" refType="h"/>
      <dgm:constr type="h" for="ch" forName="sibTrans" refType="w" refFor="ch" refForName="comp" op="equ" fact="0.05"/>
    </dgm:constrLst>
    <dgm:ruleLst/>
    <dgm:forEach name="Name0" axis="ch" ptType="node">
      <dgm:layoutNode name="comp" styleLbl="node1">
        <dgm:alg type="composite">
          <dgm:param type="ar" val="3.30"/>
        </dgm:alg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hoose name="Name4">
              <dgm:if name="Name5" axis="desOrSelf" ptType="node" func="posOdd" op="equ" val="1">
                <dgm:constrLst>
                  <dgm:constr type="l" for="ch" forName="rect1" refType="w" fact="0"/>
                  <dgm:constr type="t" for="ch" forName="rect1" refType="h" fact="0"/>
                  <dgm:constr type="w" for="ch" forName="rect1" refType="w" fact="0.3"/>
                  <dgm:constr type="h" for="ch" forName="rect1" refType="h"/>
                  <dgm:constr type="l" for="ch" forName="rect2" refType="w" fact="0.33"/>
                  <dgm:constr type="t" for="ch" forName="rect2" refType="h" fact="0"/>
                  <dgm:constr type="w" for="ch" forName="rect2" refType="w" fact="0.67"/>
                  <dgm:constr type="h" for="ch" forName="rect2" refType="h"/>
                </dgm:constrLst>
              </dgm:if>
              <dgm:else name="Name6">
                <dgm:constrLst>
                  <dgm:constr type="l" for="ch" forName="rect1" refType="w" fact="0.7"/>
                  <dgm:constr type="t" for="ch" forName="rect1" refType="h" fact="0"/>
                  <dgm:constr type="w" for="ch" forName="rect1" refType="w" fact="0.3"/>
                  <dgm:constr type="h" for="ch" forName="rect1" refType="h"/>
                  <dgm:constr type="l" for="ch" forName="rect2" refType="w" fact="0"/>
                  <dgm:constr type="t" for="ch" forName="rect2" refType="h" fact="0"/>
                  <dgm:constr type="w" for="ch" forName="rect2" refType="w" fact="0.67"/>
                  <dgm:constr type="h" for="ch" forName="rect2" refType="h"/>
                </dgm:constrLst>
              </dgm:else>
            </dgm:choose>
          </dgm:if>
          <dgm:else name="Name3">
            <dgm:choose name="Name7">
              <dgm:if name="Name8" axis="desOrSelf" ptType="node" func="posOdd" op="equ" val="1">
                <dgm:constrLst>
                  <dgm:constr type="l" for="ch" forName="rect1" refType="w" fact="0.7"/>
                  <dgm:constr type="t" for="ch" forName="rect1" refType="h" fact="0"/>
                  <dgm:constr type="w" for="ch" forName="rect1" refType="w" fact="0.3"/>
                  <dgm:constr type="h" for="ch" forName="rect1" refType="h"/>
                  <dgm:constr type="l" for="ch" forName="rect2" refType="w" fact="0"/>
                  <dgm:constr type="t" for="ch" forName="rect2" refType="h" fact="0"/>
                  <dgm:constr type="w" for="ch" forName="rect2" refType="w" fact="0.67"/>
                  <dgm:constr type="h" for="ch" forName="rect2" refType="h"/>
                </dgm:constrLst>
              </dgm:if>
              <dgm:else name="Name9">
                <dgm:constrLst>
                  <dgm:constr type="l" for="ch" forName="rect1" refType="w" fact="0"/>
                  <dgm:constr type="t" for="ch" forName="rect1" refType="h" fact="0"/>
                  <dgm:constr type="w" for="ch" forName="rect1" refType="w" fact="0.3"/>
                  <dgm:constr type="h" for="ch" forName="rect1" refType="h"/>
                  <dgm:constr type="l" for="ch" forName="rect2" refType="w" fact="0.33"/>
                  <dgm:constr type="t" for="ch" forName="rect2" refType="h" fact="0"/>
                  <dgm:constr type="w" for="ch" forName="rect2" refType="w" fact="0.67"/>
                  <dgm:constr type="h" for="ch" forName="rect2" refType="h"/>
                </dgm:constrLst>
              </dgm:else>
            </dgm:choose>
          </dgm:else>
        </dgm:choose>
        <dgm:ruleLst/>
        <dgm:layoutNode name="rect2" styleLbl="node1">
          <dgm:varLst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rect1" styleLbl="lnNode1">
          <dgm:alg type="sp"/>
          <dgm:shape xmlns:r="http://schemas.openxmlformats.org/officeDocument/2006/relationships" type="rect" r:blip="" blipPhldr="1">
            <dgm:adjLst/>
          </dgm:shape>
          <dgm:presOf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8/layout/AscendingPictureAccentProcess">
  <dgm:title val=""/>
  <dgm:desc val=""/>
  <dgm:catLst>
    <dgm:cat type="process" pri="22500"/>
    <dgm:cat type="picture" pri="16000"/>
    <dgm:cat type="pictureconvert" pri="16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shape xmlns:r="http://schemas.openxmlformats.org/officeDocument/2006/relationships" r:blip="">
      <dgm:adjLst/>
    </dgm:shape>
    <dgm:choose name="Name1">
      <dgm:if name="Name2" axis="ch" ptType="node" func="cnt" op="equ" val="1">
        <dgm:choose name="Name3">
          <dgm:if name="Name4" func="var" arg="dir" op="equ" val="norm">
            <dgm:choose name="Name5">
              <dgm:if name="Name6" axis="des" func="maxDepth" op="gt" val="1">
                <dgm:alg type="composite">
                  <dgm:param type="ar" val="2.7"/>
                </dgm:alg>
                <dgm:constrLst>
                  <dgm:constr type="primFontSz" for="ch" forName="parTx1" op="equ" val="65"/>
                  <dgm:constr type="primFontSz" for="ch" forName="desTx1" op="equ" val="65"/>
                  <dgm:constr type="userD" refType="w" fact="0.0247"/>
                  <dgm:constr type="l" for="ch" forName="parTx1" refType="w" fact="0.2711"/>
                  <dgm:constr type="t" for="ch" forName="parTx1" refType="h" fact="0.9603"/>
                  <dgm:constr type="w" for="ch" forName="parTx1" refType="w" fact="0.5325"/>
                  <dgm:constr type="h" for="ch" forName="parTx1" refType="h" fact="0.3856"/>
                  <dgm:constr type="ctrX" for="ch" forName="picture1" refType="w" fact="0.2469"/>
                  <dgm:constr type="ctrY" for="ch" forName="picture1" refType="h" fact="0.9"/>
                  <dgm:constr type="w" for="ch" forName="picture1" refType="w" fact="0.2469"/>
                  <dgm:constr type="h" for="ch" forName="picture1" refType="h" fact="0.6667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</dgm:constrLst>
              </dgm:if>
              <dgm:else name="Name7">
                <dgm:alg type="composite">
                  <dgm:param type="ar" val="2"/>
                </dgm:alg>
                <dgm:constrLst>
                  <dgm:constr type="primFontSz" for="ch" forName="parTx1" op="equ" val="65"/>
                  <dgm:constr type="userD" refType="w" fact="0.0333"/>
                  <dgm:constr type="l" for="ch" forName="parTx1" refType="w" fact="0.366"/>
                  <dgm:constr type="t" for="ch" forName="parTx1" refType="h" fact="0.7113"/>
                  <dgm:constr type="w" for="ch" forName="parTx1" refType="w" fact="0.7189"/>
                  <dgm:constr type="h" for="ch" forName="parTx1" refType="h" fact="0.3856"/>
                  <dgm:constr type="ctrX" for="ch" forName="picture1" refType="w" fact="0.3333"/>
                  <dgm:constr type="ctrY" for="ch" forName="picture1" refType="h" fact="0.6667"/>
                  <dgm:constr type="w" for="ch" forName="picture1" refType="w" fact="0.3333"/>
                  <dgm:constr type="h" for="ch" forName="picture1" refType="h" fact="0.6667"/>
                </dgm:constrLst>
              </dgm:else>
            </dgm:choose>
          </dgm:if>
          <dgm:else name="Name8">
            <dgm:choose name="Name9">
              <dgm:if name="Name10" axis="des" func="maxDepth" op="gt" val="1">
                <dgm:alg type="composite">
                  <dgm:param type="ar" val="2.7"/>
                </dgm:alg>
                <dgm:constrLst>
                  <dgm:constr type="primFontSz" for="ch" forName="parTx1" op="equ" val="65"/>
                  <dgm:constr type="primFontSz" for="ch" forName="desTx1" op="equ" val="65"/>
                  <dgm:constr type="userD" refType="w" fact="0.0247"/>
                  <dgm:constr type="r" for="ch" forName="parTx1" refType="w" fact="0.7289"/>
                  <dgm:constr type="t" for="ch" forName="parTx1" refType="h" fact="0.9603"/>
                  <dgm:constr type="w" for="ch" forName="parTx1" refType="w" fact="0.5325"/>
                  <dgm:constr type="h" for="ch" forName="parTx1" refType="h" fact="0.3856"/>
                  <dgm:constr type="ctrX" for="ch" forName="picture1" refType="w" fact="0.7531"/>
                  <dgm:constr type="ctrY" for="ch" forName="picture1" refType="h" fact="0.9"/>
                  <dgm:constr type="w" for="ch" forName="picture1" refType="w" fact="0.2469"/>
                  <dgm:constr type="h" for="ch" forName="picture1" refType="h" fact="0.6667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</dgm:constrLst>
              </dgm:if>
              <dgm:else name="Name11">
                <dgm:alg type="composite">
                  <dgm:param type="ar" val="2"/>
                </dgm:alg>
                <dgm:constrLst>
                  <dgm:constr type="primFontSz" for="ch" forName="parTx1" op="equ" val="65"/>
                  <dgm:constr type="userD" refType="w" fact="0.0333"/>
                  <dgm:constr type="r" for="ch" forName="parTx1" refType="w" fact="0.634"/>
                  <dgm:constr type="t" for="ch" forName="parTx1" refType="h" fact="0.7113"/>
                  <dgm:constr type="w" for="ch" forName="parTx1" refType="w" fact="0.7189"/>
                  <dgm:constr type="h" for="ch" forName="parTx1" refType="h" fact="0.3856"/>
                  <dgm:constr type="ctrX" for="ch" forName="picture1" refType="w" fact="0.6667"/>
                  <dgm:constr type="ctrY" for="ch" forName="picture1" refType="h" fact="0.6667"/>
                  <dgm:constr type="w" for="ch" forName="picture1" refType="w" fact="0.3333"/>
                  <dgm:constr type="h" for="ch" forName="picture1" refType="h" fact="0.6667"/>
                </dgm:constrLst>
              </dgm:else>
            </dgm:choose>
          </dgm:else>
        </dgm:choose>
      </dgm:if>
      <dgm:if name="Name12" axis="ch" ptType="node" func="cnt" op="equ" val="2">
        <dgm:choose name="Name13">
          <dgm:if name="Name14" func="var" arg="dir" op="equ" val="norm">
            <dgm:choose name="Name15">
              <dgm:if name="Name16" axis="des" func="maxDepth" op="gt" val="1">
                <dgm:alg type="composite">
                  <dgm:param type="ar" val="2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userD" refType="w" fact="0.0188"/>
                  <dgm:constr type="ctrX" for="ch" forName="dot1" refType="w" fact="0.3221"/>
                  <dgm:constr type="ctrY" for="ch" forName="dot1" refType="h" fact="0.5911"/>
                  <dgm:constr type="w" for="ch" forName="dot1" refType="userD"/>
                  <dgm:constr type="h" for="ch" forName="dot1" refType="userD"/>
                  <dgm:constr type="ctrX" for="ch" forName="dot2" refType="w" fact="0.3056"/>
                  <dgm:constr type="ctrY" for="ch" forName="dot2" refType="h" fact="0.644"/>
                  <dgm:constr type="w" for="ch" forName="dot2" refType="userD"/>
                  <dgm:constr type="h" for="ch" forName="dot2" refType="userD"/>
                  <dgm:constr type="ctrX" for="ch" forName="dot3" refType="w" fact="0.2859"/>
                  <dgm:constr type="ctrY" for="ch" forName="dot3" refType="h" fact="0.6898"/>
                  <dgm:constr type="w" for="ch" forName="dot3" refType="userD"/>
                  <dgm:constr type="h" for="ch" forName="dot3" refType="userD"/>
                  <dgm:constr type="ctrX" for="ch" forName="dotArrow1" refType="w" fact="0.3095"/>
                  <dgm:constr type="ctrY" for="ch" forName="dotArrow1" refType="h" fact="0.0587"/>
                  <dgm:constr type="w" for="ch" forName="dotArrow1" refType="userD"/>
                  <dgm:constr type="h" for="ch" forName="dotArrow1" refType="userD"/>
                  <dgm:constr type="ctrX" for="ch" forName="dotArrow2" refType="w" fact="0.3346"/>
                  <dgm:constr type="ctrY" for="ch" forName="dotArrow2" refType="h" fact="0.0287"/>
                  <dgm:constr type="w" for="ch" forName="dotArrow2" refType="userD"/>
                  <dgm:constr type="h" for="ch" forName="dotArrow2" refType="userD"/>
                  <dgm:constr type="ctrX" for="ch" forName="dotArrow3" refType="w" fact="0.3597"/>
                  <dgm:constr type="ctrY" for="ch" forName="dotArrow3" refType="h" fact="-0.0013"/>
                  <dgm:constr type="w" for="ch" forName="dotArrow3" refType="userD"/>
                  <dgm:constr type="h" for="ch" forName="dotArrow3" refType="userD"/>
                  <dgm:constr type="ctrX" for="ch" forName="dotArrow4" refType="w" fact="0.3848"/>
                  <dgm:constr type="ctrY" for="ch" forName="dotArrow4" refType="h" fact="0.0287"/>
                  <dgm:constr type="w" for="ch" forName="dotArrow4" refType="userD"/>
                  <dgm:constr type="h" for="ch" forName="dotArrow4" refType="userD"/>
                  <dgm:constr type="ctrX" for="ch" forName="dotArrow5" refType="w" fact="0.41"/>
                  <dgm:constr type="ctrY" for="ch" forName="dotArrow5" refType="h" fact="0.0587"/>
                  <dgm:constr type="w" for="ch" forName="dotArrow5" refType="userD"/>
                  <dgm:constr type="h" for="ch" forName="dotArrow5" refType="userD"/>
                  <dgm:constr type="ctrX" for="ch" forName="dotArrow6" refType="w" fact="0.3597"/>
                  <dgm:constr type="ctrY" for="ch" forName="dotArrow6" refType="h" fact="0.062"/>
                  <dgm:constr type="w" for="ch" forName="dotArrow6" refType="userD"/>
                  <dgm:constr type="h" for="ch" forName="dotArrow6" refType="userD"/>
                  <dgm:constr type="ctrX" for="ch" forName="dotArrow7" refType="w" fact="0.3597"/>
                  <dgm:constr type="ctrY" for="ch" forName="dotArrow7" refType="h" fact="0.1253"/>
                  <dgm:constr type="w" for="ch" forName="dotArrow7" refType="userD"/>
                  <dgm:constr type="h" for="ch" forName="dotArrow7" refType="userD"/>
                  <dgm:constr type="l" for="ch" forName="parTx1" refType="w" fact="0.197"/>
                  <dgm:constr type="t" for="ch" forName="parTx1" refType="h" fact="0.8169"/>
                  <dgm:constr type="w" for="ch" forName="parTx1" refType="w" fact="0.4064"/>
                  <dgm:constr type="h" for="ch" forName="parTx1" refType="h" fact="0.218"/>
                  <dgm:constr type="ctrX" for="ch" forName="picture1" refType="w" fact="0.1785"/>
                  <dgm:constr type="ctrY" for="ch" forName="picture1" refType="h" fact="0.7834"/>
                  <dgm:constr type="w" for="ch" forName="picture1" refType="w" fact="0.1884"/>
                  <dgm:constr type="h" for="ch" forName="picture1" refType="h" fact="0.3768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  <dgm:constr type="l" for="ch" forName="parTx2" refType="w" fact="0.3688"/>
                  <dgm:constr type="t" for="ch" forName="parTx2" refType="h" fact="0.3905"/>
                  <dgm:constr type="w" for="ch" forName="parTx2" refType="w" fact="0.4064"/>
                  <dgm:constr type="h" for="ch" forName="parTx2" refType="h" fact="0.218"/>
                  <dgm:constr type="ctrX" for="ch" forName="picture2" refType="w" fact="0.3503"/>
                  <dgm:constr type="ctrY" for="ch" forName="picture2" refType="h" fact="0.357"/>
                  <dgm:constr type="w" for="ch" forName="picture2" refType="w" fact="0.1884"/>
                  <dgm:constr type="h" for="ch" forName="picture2" refType="h" fact="0.3768"/>
                  <dgm:constr type="l" for="ch" forName="desTx2" refType="r" refFor="ch" refForName="parTx2"/>
                  <dgm:constr type="r" for="ch" forName="desTx2" refType="w"/>
                  <dgm:constr type="t" for="ch" forName="desTx2" refType="t" refFor="ch" refForName="parTx2"/>
                  <dgm:constr type="h" for="ch" forName="desTx2" refType="h" refFor="ch" refForName="parTx2"/>
                </dgm:constrLst>
              </dgm:if>
              <dgm:else name="Name17">
                <dgm:alg type="composite">
                  <dgm:param type="ar" val="1.507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userD" refType="w" fact="0.025"/>
                  <dgm:constr type="ctrX" for="ch" forName="dot1" refType="w" fact="0.4274"/>
                  <dgm:constr type="ctrY" for="ch" forName="dot1" refType="h" fact="0.5911"/>
                  <dgm:constr type="w" for="ch" forName="dot1" refType="userD"/>
                  <dgm:constr type="h" for="ch" forName="dot1" refType="userD"/>
                  <dgm:constr type="ctrX" for="ch" forName="dot2" refType="w" fact="0.4055"/>
                  <dgm:constr type="ctrY" for="ch" forName="dot2" refType="h" fact="0.644"/>
                  <dgm:constr type="w" for="ch" forName="dot2" refType="userD"/>
                  <dgm:constr type="h" for="ch" forName="dot2" refType="userD"/>
                  <dgm:constr type="ctrX" for="ch" forName="dot3" refType="w" fact="0.3794"/>
                  <dgm:constr type="ctrY" for="ch" forName="dot3" refType="h" fact="0.6898"/>
                  <dgm:constr type="w" for="ch" forName="dot3" refType="userD"/>
                  <dgm:constr type="h" for="ch" forName="dot3" refType="userD"/>
                  <dgm:constr type="ctrX" for="ch" forName="dotArrow1" refType="w" fact="0.4106"/>
                  <dgm:constr type="ctrY" for="ch" forName="dotArrow1" refType="h" fact="0.0587"/>
                  <dgm:constr type="w" for="ch" forName="dotArrow1" refType="userD"/>
                  <dgm:constr type="h" for="ch" forName="dotArrow1" refType="userD"/>
                  <dgm:constr type="ctrX" for="ch" forName="dotArrow2" refType="w" fact="0.444"/>
                  <dgm:constr type="ctrY" for="ch" forName="dotArrow2" refType="h" fact="0.0287"/>
                  <dgm:constr type="w" for="ch" forName="dotArrow2" refType="userD"/>
                  <dgm:constr type="h" for="ch" forName="dotArrow2" refType="userD"/>
                  <dgm:constr type="ctrX" for="ch" forName="dotArrow3" refType="w" fact="0.4773"/>
                  <dgm:constr type="ctrY" for="ch" forName="dotArrow3" refType="h" fact="-0.0013"/>
                  <dgm:constr type="w" for="ch" forName="dotArrow3" refType="userD"/>
                  <dgm:constr type="h" for="ch" forName="dotArrow3" refType="userD"/>
                  <dgm:constr type="ctrX" for="ch" forName="dotArrow4" refType="w" fact="0.5106"/>
                  <dgm:constr type="ctrY" for="ch" forName="dotArrow4" refType="h" fact="0.0287"/>
                  <dgm:constr type="w" for="ch" forName="dotArrow4" refType="userD"/>
                  <dgm:constr type="h" for="ch" forName="dotArrow4" refType="userD"/>
                  <dgm:constr type="ctrX" for="ch" forName="dotArrow5" refType="w" fact="0.544"/>
                  <dgm:constr type="ctrY" for="ch" forName="dotArrow5" refType="h" fact="0.0587"/>
                  <dgm:constr type="w" for="ch" forName="dotArrow5" refType="userD"/>
                  <dgm:constr type="h" for="ch" forName="dotArrow5" refType="userD"/>
                  <dgm:constr type="ctrX" for="ch" forName="dotArrow6" refType="w" fact="0.4773"/>
                  <dgm:constr type="ctrY" for="ch" forName="dotArrow6" refType="h" fact="0.062"/>
                  <dgm:constr type="w" for="ch" forName="dotArrow6" refType="userD"/>
                  <dgm:constr type="h" for="ch" forName="dotArrow6" refType="userD"/>
                  <dgm:constr type="ctrX" for="ch" forName="dotArrow7" refType="w" fact="0.4773"/>
                  <dgm:constr type="ctrY" for="ch" forName="dotArrow7" refType="h" fact="0.1253"/>
                  <dgm:constr type="w" for="ch" forName="dotArrow7" refType="userD"/>
                  <dgm:constr type="h" for="ch" forName="dotArrow7" refType="userD"/>
                  <dgm:constr type="l" for="ch" forName="parTx1" refType="w" fact="0.2614"/>
                  <dgm:constr type="t" for="ch" forName="parTx1" refType="h" fact="0.8086"/>
                  <dgm:constr type="w" for="ch" forName="parTx1" refType="w" fact="0.5392"/>
                  <dgm:constr type="h" for="ch" forName="parTx1" refType="h" fact="0.218"/>
                  <dgm:constr type="ctrX" for="ch" forName="picture1" refType="w" fact="0.2369"/>
                  <dgm:constr type="ctrY" for="ch" forName="picture1" refType="h" fact="0.7834"/>
                  <dgm:constr type="w" for="ch" forName="picture1" refType="w" fact="0.25"/>
                  <dgm:constr type="h" for="ch" forName="picture1" refType="h" fact="0.3768"/>
                  <dgm:constr type="l" for="ch" forName="parTx2" refType="w" fact="0.4893"/>
                  <dgm:constr type="t" for="ch" forName="parTx2" refType="h" fact="0.3822"/>
                  <dgm:constr type="w" for="ch" forName="parTx2" refType="w" fact="0.5392"/>
                  <dgm:constr type="h" for="ch" forName="parTx2" refType="h" fact="0.218"/>
                  <dgm:constr type="ctrX" for="ch" forName="picture2" refType="w" fact="0.4648"/>
                  <dgm:constr type="ctrY" for="ch" forName="picture2" refType="h" fact="0.357"/>
                  <dgm:constr type="w" for="ch" forName="picture2" refType="w" fact="0.25"/>
                  <dgm:constr type="h" for="ch" forName="picture2" refType="h" fact="0.3768"/>
                </dgm:constrLst>
              </dgm:else>
            </dgm:choose>
          </dgm:if>
          <dgm:else name="Name18">
            <dgm:choose name="Name19">
              <dgm:if name="Name20" axis="des" func="maxDepth" op="gt" val="1">
                <dgm:alg type="composite">
                  <dgm:param type="ar" val="2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userD" refType="w" fact="0.0188"/>
                  <dgm:constr type="ctrX" for="ch" forName="dot1" refType="w" fact="0.6779"/>
                  <dgm:constr type="ctrY" for="ch" forName="dot1" refType="h" fact="0.5911"/>
                  <dgm:constr type="w" for="ch" forName="dot1" refType="userD"/>
                  <dgm:constr type="h" for="ch" forName="dot1" refType="userD"/>
                  <dgm:constr type="ctrX" for="ch" forName="dot2" refType="w" fact="0.6944"/>
                  <dgm:constr type="ctrY" for="ch" forName="dot2" refType="h" fact="0.644"/>
                  <dgm:constr type="w" for="ch" forName="dot2" refType="userD"/>
                  <dgm:constr type="h" for="ch" forName="dot2" refType="userD"/>
                  <dgm:constr type="ctrX" for="ch" forName="dot3" refType="w" fact="0.7141"/>
                  <dgm:constr type="ctrY" for="ch" forName="dot3" refType="h" fact="0.6898"/>
                  <dgm:constr type="w" for="ch" forName="dot3" refType="userD"/>
                  <dgm:constr type="h" for="ch" forName="dot3" refType="userD"/>
                  <dgm:constr type="ctrX" for="ch" forName="dotArrow1" refType="w" fact="0.6905"/>
                  <dgm:constr type="ctrY" for="ch" forName="dotArrow1" refType="h" fact="0.0587"/>
                  <dgm:constr type="w" for="ch" forName="dotArrow1" refType="userD"/>
                  <dgm:constr type="h" for="ch" forName="dotArrow1" refType="userD"/>
                  <dgm:constr type="ctrX" for="ch" forName="dotArrow2" refType="w" fact="0.6654"/>
                  <dgm:constr type="ctrY" for="ch" forName="dotArrow2" refType="h" fact="0.0287"/>
                  <dgm:constr type="w" for="ch" forName="dotArrow2" refType="userD"/>
                  <dgm:constr type="h" for="ch" forName="dotArrow2" refType="userD"/>
                  <dgm:constr type="ctrX" for="ch" forName="dotArrow3" refType="w" fact="0.6403"/>
                  <dgm:constr type="ctrY" for="ch" forName="dotArrow3" refType="h" fact="-0.0013"/>
                  <dgm:constr type="w" for="ch" forName="dotArrow3" refType="userD"/>
                  <dgm:constr type="h" for="ch" forName="dotArrow3" refType="userD"/>
                  <dgm:constr type="ctrX" for="ch" forName="dotArrow4" refType="w" fact="0.6152"/>
                  <dgm:constr type="ctrY" for="ch" forName="dotArrow4" refType="h" fact="0.0287"/>
                  <dgm:constr type="w" for="ch" forName="dotArrow4" refType="userD"/>
                  <dgm:constr type="h" for="ch" forName="dotArrow4" refType="userD"/>
                  <dgm:constr type="ctrX" for="ch" forName="dotArrow5" refType="w" fact="0.59"/>
                  <dgm:constr type="ctrY" for="ch" forName="dotArrow5" refType="h" fact="0.0587"/>
                  <dgm:constr type="w" for="ch" forName="dotArrow5" refType="userD"/>
                  <dgm:constr type="h" for="ch" forName="dotArrow5" refType="userD"/>
                  <dgm:constr type="ctrX" for="ch" forName="dotArrow6" refType="w" fact="0.6403"/>
                  <dgm:constr type="ctrY" for="ch" forName="dotArrow6" refType="h" fact="0.062"/>
                  <dgm:constr type="w" for="ch" forName="dotArrow6" refType="userD"/>
                  <dgm:constr type="h" for="ch" forName="dotArrow6" refType="userD"/>
                  <dgm:constr type="ctrX" for="ch" forName="dotArrow7" refType="w" fact="0.6403"/>
                  <dgm:constr type="ctrY" for="ch" forName="dotArrow7" refType="h" fact="0.1253"/>
                  <dgm:constr type="w" for="ch" forName="dotArrow7" refType="userD"/>
                  <dgm:constr type="h" for="ch" forName="dotArrow7" refType="userD"/>
                  <dgm:constr type="r" for="ch" forName="parTx1" refType="w" fact="0.803"/>
                  <dgm:constr type="t" for="ch" forName="parTx1" refType="h" fact="0.8169"/>
                  <dgm:constr type="w" for="ch" forName="parTx1" refType="w" fact="0.4064"/>
                  <dgm:constr type="h" for="ch" forName="parTx1" refType="h" fact="0.218"/>
                  <dgm:constr type="ctrX" for="ch" forName="picture1" refType="w" fact="0.8215"/>
                  <dgm:constr type="ctrY" for="ch" forName="picture1" refType="h" fact="0.7834"/>
                  <dgm:constr type="w" for="ch" forName="picture1" refType="w" fact="0.1884"/>
                  <dgm:constr type="h" for="ch" forName="picture1" refType="h" fact="0.3768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  <dgm:constr type="r" for="ch" forName="parTx2" refType="w" fact="0.6312"/>
                  <dgm:constr type="t" for="ch" forName="parTx2" refType="h" fact="0.3905"/>
                  <dgm:constr type="w" for="ch" forName="parTx2" refType="w" fact="0.4064"/>
                  <dgm:constr type="h" for="ch" forName="parTx2" refType="h" fact="0.218"/>
                  <dgm:constr type="ctrX" for="ch" forName="picture2" refType="w" fact="0.6497"/>
                  <dgm:constr type="ctrY" for="ch" forName="picture2" refType="h" fact="0.357"/>
                  <dgm:constr type="w" for="ch" forName="picture2" refType="w" fact="0.1884"/>
                  <dgm:constr type="h" for="ch" forName="picture2" refType="h" fact="0.3768"/>
                  <dgm:constr type="r" for="ch" forName="desTx2" refType="l" refFor="ch" refForName="parTx2"/>
                  <dgm:constr type="l" for="ch" forName="desTx2"/>
                  <dgm:constr type="t" for="ch" forName="desTx2" refType="t" refFor="ch" refForName="parTx2"/>
                  <dgm:constr type="h" for="ch" forName="desTx2" refType="h" refFor="ch" refForName="parTx2"/>
                </dgm:constrLst>
              </dgm:if>
              <dgm:else name="Name21">
                <dgm:alg type="composite">
                  <dgm:param type="ar" val="1.507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userD" refType="w" fact="0.025"/>
                  <dgm:constr type="ctrX" for="ch" forName="dot1" refType="w" fact="0.5726"/>
                  <dgm:constr type="ctrY" for="ch" forName="dot1" refType="h" fact="0.5911"/>
                  <dgm:constr type="w" for="ch" forName="dot1" refType="userD"/>
                  <dgm:constr type="h" for="ch" forName="dot1" refType="userD"/>
                  <dgm:constr type="ctrX" for="ch" forName="dot2" refType="w" fact="0.5945"/>
                  <dgm:constr type="ctrY" for="ch" forName="dot2" refType="h" fact="0.644"/>
                  <dgm:constr type="w" for="ch" forName="dot2" refType="userD"/>
                  <dgm:constr type="h" for="ch" forName="dot2" refType="userD"/>
                  <dgm:constr type="ctrX" for="ch" forName="dot3" refType="w" fact="0.6206"/>
                  <dgm:constr type="ctrY" for="ch" forName="dot3" refType="h" fact="0.6898"/>
                  <dgm:constr type="w" for="ch" forName="dot3" refType="userD"/>
                  <dgm:constr type="h" for="ch" forName="dot3" refType="userD"/>
                  <dgm:constr type="ctrX" for="ch" forName="dotArrow1" refType="w" fact="0.5894"/>
                  <dgm:constr type="ctrY" for="ch" forName="dotArrow1" refType="h" fact="0.0587"/>
                  <dgm:constr type="w" for="ch" forName="dotArrow1" refType="userD"/>
                  <dgm:constr type="h" for="ch" forName="dotArrow1" refType="userD"/>
                  <dgm:constr type="ctrX" for="ch" forName="dotArrow2" refType="w" fact="0.556"/>
                  <dgm:constr type="ctrY" for="ch" forName="dotArrow2" refType="h" fact="0.0287"/>
                  <dgm:constr type="w" for="ch" forName="dotArrow2" refType="userD"/>
                  <dgm:constr type="h" for="ch" forName="dotArrow2" refType="userD"/>
                  <dgm:constr type="ctrX" for="ch" forName="dotArrow3" refType="w" fact="0.5227"/>
                  <dgm:constr type="ctrY" for="ch" forName="dotArrow3" refType="h" fact="-0.0013"/>
                  <dgm:constr type="w" for="ch" forName="dotArrow3" refType="userD"/>
                  <dgm:constr type="h" for="ch" forName="dotArrow3" refType="userD"/>
                  <dgm:constr type="ctrX" for="ch" forName="dotArrow4" refType="w" fact="0.4894"/>
                  <dgm:constr type="ctrY" for="ch" forName="dotArrow4" refType="h" fact="0.0287"/>
                  <dgm:constr type="w" for="ch" forName="dotArrow4" refType="userD"/>
                  <dgm:constr type="h" for="ch" forName="dotArrow4" refType="userD"/>
                  <dgm:constr type="ctrX" for="ch" forName="dotArrow5" refType="w" fact="0.456"/>
                  <dgm:constr type="ctrY" for="ch" forName="dotArrow5" refType="h" fact="0.0587"/>
                  <dgm:constr type="w" for="ch" forName="dotArrow5" refType="userD"/>
                  <dgm:constr type="h" for="ch" forName="dotArrow5" refType="userD"/>
                  <dgm:constr type="ctrX" for="ch" forName="dotArrow6" refType="w" fact="0.5227"/>
                  <dgm:constr type="ctrY" for="ch" forName="dotArrow6" refType="h" fact="0.062"/>
                  <dgm:constr type="w" for="ch" forName="dotArrow6" refType="userD"/>
                  <dgm:constr type="h" for="ch" forName="dotArrow6" refType="userD"/>
                  <dgm:constr type="ctrX" for="ch" forName="dotArrow7" refType="w" fact="0.5227"/>
                  <dgm:constr type="ctrY" for="ch" forName="dotArrow7" refType="h" fact="0.1253"/>
                  <dgm:constr type="w" for="ch" forName="dotArrow7" refType="userD"/>
                  <dgm:constr type="h" for="ch" forName="dotArrow7" refType="userD"/>
                  <dgm:constr type="r" for="ch" forName="parTx1" refType="w" fact="0.7386"/>
                  <dgm:constr type="t" for="ch" forName="parTx1" refType="h" fact="0.8086"/>
                  <dgm:constr type="w" for="ch" forName="parTx1" refType="w" fact="0.5392"/>
                  <dgm:constr type="h" for="ch" forName="parTx1" refType="h" fact="0.218"/>
                  <dgm:constr type="ctrX" for="ch" forName="picture1" refType="w" fact="0.7631"/>
                  <dgm:constr type="ctrY" for="ch" forName="picture1" refType="h" fact="0.7834"/>
                  <dgm:constr type="w" for="ch" forName="picture1" refType="w" fact="0.25"/>
                  <dgm:constr type="h" for="ch" forName="picture1" refType="h" fact="0.3768"/>
                  <dgm:constr type="r" for="ch" forName="parTx2" refType="w" fact="0.5107"/>
                  <dgm:constr type="t" for="ch" forName="parTx2" refType="h" fact="0.3822"/>
                  <dgm:constr type="w" for="ch" forName="parTx2" refType="w" fact="0.5392"/>
                  <dgm:constr type="h" for="ch" forName="parTx2" refType="h" fact="0.218"/>
                  <dgm:constr type="ctrX" for="ch" forName="picture2" refType="w" fact="0.5352"/>
                  <dgm:constr type="ctrY" for="ch" forName="picture2" refType="h" fact="0.357"/>
                  <dgm:constr type="w" for="ch" forName="picture2" refType="w" fact="0.25"/>
                  <dgm:constr type="h" for="ch" forName="picture2" refType="h" fact="0.3768"/>
                </dgm:constrLst>
              </dgm:else>
            </dgm:choose>
          </dgm:else>
        </dgm:choose>
      </dgm:if>
      <dgm:if name="Name22" axis="ch" ptType="node" func="cnt" op="equ" val="3">
        <dgm:choose name="Name23">
          <dgm:if name="Name24" func="var" arg="dir" op="equ" val="norm">
            <dgm:choose name="Name25">
              <dgm:if name="Name26" axis="des" func="maxDepth" op="gt" val="1">
                <dgm:alg type="composite">
                  <dgm:param type="ar" val="1.7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userD" refType="w" fact="0.0162"/>
                  <dgm:constr type="ctrX" for="ch" forName="dot1" refType="w" fact="0.2981"/>
                  <dgm:constr type="ctrY" for="ch" forName="dot1" refType="h" fact="0.763"/>
                  <dgm:constr type="w" for="ch" forName="dot1" refType="userD"/>
                  <dgm:constr type="h" for="ch" forName="dot1" refType="userD"/>
                  <dgm:constr type="ctrX" for="ch" forName="dot2" refType="w" fact="0.2676"/>
                  <dgm:constr type="ctrY" for="ch" forName="dot2" refType="h" fact="0.7887"/>
                  <dgm:constr type="w" for="ch" forName="dot2" refType="userD"/>
                  <dgm:constr type="h" for="ch" forName="dot2" refType="userD"/>
                  <dgm:constr type="ctrX" for="ch" forName="dot3" refType="w" fact="0.2357"/>
                  <dgm:constr type="ctrY" for="ch" forName="dot3" refType="h" fact="0.809"/>
                  <dgm:constr type="w" for="ch" forName="dot3" refType="userD"/>
                  <dgm:constr type="h" for="ch" forName="dot3" refType="userD"/>
                  <dgm:constr type="ctrX" for="ch" forName="dot4" refType="w" fact="0.4445"/>
                  <dgm:constr type="ctrY" for="ch" forName="dot4" refType="h" fact="0.4655"/>
                  <dgm:constr type="w" for="ch" forName="dot4" refType="userD"/>
                  <dgm:constr type="h" for="ch" forName="dot4" refType="userD"/>
                  <dgm:constr type="ctrX" for="ch" forName="dot5" refType="w" fact="0.4323"/>
                  <dgm:constr type="ctrY" for="ch" forName="dot5" refType="h" fact="0.5178"/>
                  <dgm:constr type="w" for="ch" forName="dot5" refType="userD"/>
                  <dgm:constr type="h" for="ch" forName="dot5" refType="userD"/>
                  <dgm:constr type="ctrX" for="ch" forName="dotArrow1" refType="w" fact="0.4236"/>
                  <dgm:constr type="ctrY" for="ch" forName="dotArrow1" refType="h" fact="0.0718"/>
                  <dgm:constr type="w" for="ch" forName="dotArrow1" refType="userD"/>
                  <dgm:constr type="h" for="ch" forName="dotArrow1" refType="userD"/>
                  <dgm:constr type="ctrX" for="ch" forName="dotArrow2" refType="w" fact="0.446"/>
                  <dgm:constr type="ctrY" for="ch" forName="dotArrow2" refType="h" fact="0.0468"/>
                  <dgm:constr type="w" for="ch" forName="dotArrow2" refType="userD"/>
                  <dgm:constr type="h" for="ch" forName="dotArrow2" refType="userD"/>
                  <dgm:constr type="ctrX" for="ch" forName="dotArrow3" refType="w" fact="0.4685"/>
                  <dgm:constr type="ctrY" for="ch" forName="dotArrow3" refType="h" fact="0.0218"/>
                  <dgm:constr type="w" for="ch" forName="dotArrow3" refType="userD"/>
                  <dgm:constr type="h" for="ch" forName="dotArrow3" refType="userD"/>
                  <dgm:constr type="ctrX" for="ch" forName="dotArrow4" refType="w" fact="0.491"/>
                  <dgm:constr type="ctrY" for="ch" forName="dotArrow4" refType="h" fact="0.0468"/>
                  <dgm:constr type="w" for="ch" forName="dotArrow4" refType="userD"/>
                  <dgm:constr type="h" for="ch" forName="dotArrow4" refType="userD"/>
                  <dgm:constr type="ctrX" for="ch" forName="dotArrow5" refType="w" fact="0.5135"/>
                  <dgm:constr type="ctrY" for="ch" forName="dotArrow5" refType="h" fact="0.0718"/>
                  <dgm:constr type="w" for="ch" forName="dotArrow5" refType="userD"/>
                  <dgm:constr type="h" for="ch" forName="dotArrow5" refType="userD"/>
                  <dgm:constr type="ctrX" for="ch" forName="dotArrow6" refType="w" fact="0.4685"/>
                  <dgm:constr type="ctrY" for="ch" forName="dotArrow6" refType="h" fact="0.0745"/>
                  <dgm:constr type="w" for="ch" forName="dotArrow6" refType="userD"/>
                  <dgm:constr type="h" for="ch" forName="dotArrow6" refType="userD"/>
                  <dgm:constr type="ctrX" for="ch" forName="dotArrow7" refType="w" fact="0.4685"/>
                  <dgm:constr type="ctrY" for="ch" forName="dotArrow7" refType="h" fact="0.1273"/>
                  <dgm:constr type="w" for="ch" forName="dotArrow7" refType="userD"/>
                  <dgm:constr type="h" for="ch" forName="dotArrow7" refType="userD"/>
                  <dgm:constr type="l" for="ch" forName="parTx1" refType="w" fact="0.1487"/>
                  <dgm:constr type="t" for="ch" forName="parTx1" refType="h" fact="0.8596"/>
                  <dgm:constr type="w" for="ch" forName="parTx1" refType="w" fact="0.3491"/>
                  <dgm:constr type="h" for="ch" forName="parTx1" refType="h" fact="0.1638"/>
                  <dgm:constr type="ctrX" for="ch" forName="picture1" refType="w" fact="0.1328"/>
                  <dgm:constr type="ctrY" for="ch" forName="picture1" refType="h" fact="0.8361"/>
                  <dgm:constr type="w" for="ch" forName="picture1" refType="w" fact="0.1618"/>
                  <dgm:constr type="h" for="ch" forName="picture1" refType="h" fact="0.2832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  <dgm:constr type="l" for="ch" forName="parTx2" refType="w" fact="0.3732"/>
                  <dgm:constr type="t" for="ch" forName="parTx2" refType="h" fact="0.6469"/>
                  <dgm:constr type="w" for="ch" forName="parTx2" refType="w" fact="0.3491"/>
                  <dgm:constr type="h" for="ch" forName="parTx2" refType="h" fact="0.1638"/>
                  <dgm:constr type="ctrX" for="ch" forName="picture2" refType="w" fact="0.3573"/>
                  <dgm:constr type="ctrY" for="ch" forName="picture2" refType="h" fact="0.6234"/>
                  <dgm:constr type="w" for="ch" forName="picture2" refType="w" fact="0.1618"/>
                  <dgm:constr type="h" for="ch" forName="picture2" refType="h" fact="0.2832"/>
                  <dgm:constr type="l" for="ch" forName="desTx2" refType="r" refFor="ch" refForName="parTx2"/>
                  <dgm:constr type="r" for="ch" forName="desTx2" refType="w"/>
                  <dgm:constr type="t" for="ch" forName="desTx2" refType="t" refFor="ch" refForName="parTx2"/>
                  <dgm:constr type="h" for="ch" forName="desTx2" refType="h" refFor="ch" refForName="parTx2"/>
                  <dgm:constr type="l" for="ch" forName="parTx3" refType="w" fact="0.4763"/>
                  <dgm:constr type="t" for="ch" forName="parTx3" refType="h" fact="0.3243"/>
                  <dgm:constr type="w" for="ch" forName="parTx3" refType="w" fact="0.3491"/>
                  <dgm:constr type="h" for="ch" forName="parTx3" refType="h" fact="0.1638"/>
                  <dgm:constr type="ctrX" for="ch" forName="picture3" refType="w" fact="0.4604"/>
                  <dgm:constr type="ctrY" for="ch" forName="picture3" refType="h" fact="0.3008"/>
                  <dgm:constr type="w" for="ch" forName="picture3" refType="w" fact="0.1618"/>
                  <dgm:constr type="h" for="ch" forName="picture3" refType="h" fact="0.2832"/>
                  <dgm:constr type="l" for="ch" forName="desTx3" refType="r" refFor="ch" refForName="parTx3"/>
                  <dgm:constr type="r" for="ch" forName="desTx3" refType="w"/>
                  <dgm:constr type="t" for="ch" forName="desTx3" refType="t" refFor="ch" refForName="parTx3"/>
                  <dgm:constr type="h" for="ch" forName="desTx3" refType="h" refFor="ch" refForName="parTx3"/>
                </dgm:constrLst>
              </dgm:if>
              <dgm:else name="Name27">
                <dgm:alg type="composite">
                  <dgm:param type="ar" val="1.4161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userD" refType="w" fact="0.02"/>
                  <dgm:constr type="ctrX" for="ch" forName="dot1" refType="w" fact="0.3684"/>
                  <dgm:constr type="ctrY" for="ch" forName="dot1" refType="h" fact="0.763"/>
                  <dgm:constr type="w" for="ch" forName="dot1" refType="userD"/>
                  <dgm:constr type="h" for="ch" forName="dot1" refType="userD"/>
                  <dgm:constr type="ctrX" for="ch" forName="dot2" refType="w" fact="0.3307"/>
                  <dgm:constr type="ctrY" for="ch" forName="dot2" refType="h" fact="0.7887"/>
                  <dgm:constr type="w" for="ch" forName="dot2" refType="userD"/>
                  <dgm:constr type="h" for="ch" forName="dot2" refType="userD"/>
                  <dgm:constr type="ctrX" for="ch" forName="dot3" refType="w" fact="0.2912"/>
                  <dgm:constr type="ctrY" for="ch" forName="dot3" refType="h" fact="0.809"/>
                  <dgm:constr type="w" for="ch" forName="dot3" refType="userD"/>
                  <dgm:constr type="h" for="ch" forName="dot3" refType="userD"/>
                  <dgm:constr type="ctrX" for="ch" forName="dot4" refType="w" fact="0.5494"/>
                  <dgm:constr type="ctrY" for="ch" forName="dot4" refType="h" fact="0.4655"/>
                  <dgm:constr type="w" for="ch" forName="dot4" refType="userD"/>
                  <dgm:constr type="h" for="ch" forName="dot4" refType="userD"/>
                  <dgm:constr type="ctrX" for="ch" forName="dot5" refType="w" fact="0.5342"/>
                  <dgm:constr type="ctrY" for="ch" forName="dot5" refType="h" fact="0.5178"/>
                  <dgm:constr type="w" for="ch" forName="dot5" refType="userD"/>
                  <dgm:constr type="h" for="ch" forName="dot5" refType="userD"/>
                  <dgm:constr type="ctrX" for="ch" forName="dotArrow1" refType="w" fact="0.5234"/>
                  <dgm:constr type="ctrY" for="ch" forName="dotArrow1" refType="h" fact="0.0718"/>
                  <dgm:constr type="w" for="ch" forName="dotArrow1" refType="userD"/>
                  <dgm:constr type="h" for="ch" forName="dotArrow1" refType="userD"/>
                  <dgm:constr type="ctrX" for="ch" forName="dotArrow2" refType="w" fact="0.5512"/>
                  <dgm:constr type="ctrY" for="ch" forName="dotArrow2" refType="h" fact="0.0468"/>
                  <dgm:constr type="w" for="ch" forName="dotArrow2" refType="userD"/>
                  <dgm:constr type="h" for="ch" forName="dotArrow2" refType="userD"/>
                  <dgm:constr type="ctrX" for="ch" forName="dotArrow3" refType="w" fact="0.579"/>
                  <dgm:constr type="ctrY" for="ch" forName="dotArrow3" refType="h" fact="0.0218"/>
                  <dgm:constr type="w" for="ch" forName="dotArrow3" refType="userD"/>
                  <dgm:constr type="h" for="ch" forName="dotArrow3" refType="userD"/>
                  <dgm:constr type="ctrX" for="ch" forName="dotArrow4" refType="w" fact="0.6068"/>
                  <dgm:constr type="ctrY" for="ch" forName="dotArrow4" refType="h" fact="0.0468"/>
                  <dgm:constr type="w" for="ch" forName="dotArrow4" refType="userD"/>
                  <dgm:constr type="h" for="ch" forName="dotArrow4" refType="userD"/>
                  <dgm:constr type="ctrX" for="ch" forName="dotArrow5" refType="w" fact="0.6346"/>
                  <dgm:constr type="ctrY" for="ch" forName="dotArrow5" refType="h" fact="0.0718"/>
                  <dgm:constr type="w" for="ch" forName="dotArrow5" refType="userD"/>
                  <dgm:constr type="h" for="ch" forName="dotArrow5" refType="userD"/>
                  <dgm:constr type="ctrX" for="ch" forName="dotArrow6" refType="w" fact="0.579"/>
                  <dgm:constr type="ctrY" for="ch" forName="dotArrow6" refType="h" fact="0.0745"/>
                  <dgm:constr type="w" for="ch" forName="dotArrow6" refType="userD"/>
                  <dgm:constr type="h" for="ch" forName="dotArrow6" refType="userD"/>
                  <dgm:constr type="ctrX" for="ch" forName="dotArrow7" refType="w" fact="0.579"/>
                  <dgm:constr type="ctrY" for="ch" forName="dotArrow7" refType="h" fact="0.1273"/>
                  <dgm:constr type="w" for="ch" forName="dotArrow7" refType="userD"/>
                  <dgm:constr type="h" for="ch" forName="dotArrow7" refType="userD"/>
                  <dgm:constr type="l" for="ch" forName="parTx1" refType="w" fact="0.1837"/>
                  <dgm:constr type="t" for="ch" forName="parTx1" refType="h" fact="0.8551"/>
                  <dgm:constr type="w" for="ch" forName="parTx1" refType="w" fact="0.4314"/>
                  <dgm:constr type="h" for="ch" forName="parTx1" refType="h" fact="0.1638"/>
                  <dgm:constr type="ctrX" for="ch" forName="picture1" refType="w" fact="0.1641"/>
                  <dgm:constr type="ctrY" for="ch" forName="picture1" refType="h" fact="0.8361"/>
                  <dgm:constr type="w" for="ch" forName="picture1" refType="w" fact="0.2"/>
                  <dgm:constr type="h" for="ch" forName="picture1" refType="h" fact="0.2832"/>
                  <dgm:constr type="l" for="ch" forName="parTx2" refType="w" fact="0.4612"/>
                  <dgm:constr type="t" for="ch" forName="parTx2" refType="h" fact="0.6424"/>
                  <dgm:constr type="w" for="ch" forName="parTx2" refType="w" fact="0.4314"/>
                  <dgm:constr type="h" for="ch" forName="parTx2" refType="h" fact="0.1638"/>
                  <dgm:constr type="ctrX" for="ch" forName="picture2" refType="w" fact="0.4416"/>
                  <dgm:constr type="ctrY" for="ch" forName="picture2" refType="h" fact="0.6234"/>
                  <dgm:constr type="w" for="ch" forName="picture2" refType="w" fact="0.2"/>
                  <dgm:constr type="h" for="ch" forName="picture2" refType="h" fact="0.2832"/>
                  <dgm:constr type="l" for="ch" forName="parTx3" refType="w" fact="0.5886"/>
                  <dgm:constr type="t" for="ch" forName="parTx3" refType="h" fact="0.3198"/>
                  <dgm:constr type="w" for="ch" forName="parTx3" refType="w" fact="0.4314"/>
                  <dgm:constr type="h" for="ch" forName="parTx3" refType="h" fact="0.1638"/>
                  <dgm:constr type="ctrX" for="ch" forName="picture3" refType="w" fact="0.569"/>
                  <dgm:constr type="ctrY" for="ch" forName="picture3" refType="h" fact="0.3008"/>
                  <dgm:constr type="w" for="ch" forName="picture3" refType="w" fact="0.2"/>
                  <dgm:constr type="h" for="ch" forName="picture3" refType="h" fact="0.2832"/>
                </dgm:constrLst>
              </dgm:else>
            </dgm:choose>
          </dgm:if>
          <dgm:else name="Name28">
            <dgm:choose name="Name29">
              <dgm:if name="Name30" axis="des" func="maxDepth" op="gt" val="1">
                <dgm:alg type="composite">
                  <dgm:param type="ar" val="1.7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userD" refType="w" fact="0.0162"/>
                  <dgm:constr type="ctrX" for="ch" forName="dot1" refType="w" fact="0.7019"/>
                  <dgm:constr type="ctrY" for="ch" forName="dot1" refType="h" fact="0.763"/>
                  <dgm:constr type="w" for="ch" forName="dot1" refType="userD"/>
                  <dgm:constr type="h" for="ch" forName="dot1" refType="userD"/>
                  <dgm:constr type="ctrX" for="ch" forName="dot2" refType="w" fact="0.7324"/>
                  <dgm:constr type="ctrY" for="ch" forName="dot2" refType="h" fact="0.7887"/>
                  <dgm:constr type="w" for="ch" forName="dot2" refType="userD"/>
                  <dgm:constr type="h" for="ch" forName="dot2" refType="userD"/>
                  <dgm:constr type="ctrX" for="ch" forName="dot3" refType="w" fact="0.7643"/>
                  <dgm:constr type="ctrY" for="ch" forName="dot3" refType="h" fact="0.809"/>
                  <dgm:constr type="w" for="ch" forName="dot3" refType="userD"/>
                  <dgm:constr type="h" for="ch" forName="dot3" refType="userD"/>
                  <dgm:constr type="ctrX" for="ch" forName="dot4" refType="w" fact="0.5555"/>
                  <dgm:constr type="ctrY" for="ch" forName="dot4" refType="h" fact="0.4655"/>
                  <dgm:constr type="w" for="ch" forName="dot4" refType="userD"/>
                  <dgm:constr type="h" for="ch" forName="dot4" refType="userD"/>
                  <dgm:constr type="ctrX" for="ch" forName="dot5" refType="w" fact="0.5677"/>
                  <dgm:constr type="ctrY" for="ch" forName="dot5" refType="h" fact="0.5178"/>
                  <dgm:constr type="w" for="ch" forName="dot5" refType="userD"/>
                  <dgm:constr type="h" for="ch" forName="dot5" refType="userD"/>
                  <dgm:constr type="ctrX" for="ch" forName="dotArrow1" refType="w" fact="0.5764"/>
                  <dgm:constr type="ctrY" for="ch" forName="dotArrow1" refType="h" fact="0.0718"/>
                  <dgm:constr type="w" for="ch" forName="dotArrow1" refType="userD"/>
                  <dgm:constr type="h" for="ch" forName="dotArrow1" refType="userD"/>
                  <dgm:constr type="ctrX" for="ch" forName="dotArrow2" refType="w" fact="0.554"/>
                  <dgm:constr type="ctrY" for="ch" forName="dotArrow2" refType="h" fact="0.0468"/>
                  <dgm:constr type="w" for="ch" forName="dotArrow2" refType="userD"/>
                  <dgm:constr type="h" for="ch" forName="dotArrow2" refType="userD"/>
                  <dgm:constr type="ctrX" for="ch" forName="dotArrow3" refType="w" fact="0.5315"/>
                  <dgm:constr type="ctrY" for="ch" forName="dotArrow3" refType="h" fact="0.0218"/>
                  <dgm:constr type="w" for="ch" forName="dotArrow3" refType="userD"/>
                  <dgm:constr type="h" for="ch" forName="dotArrow3" refType="userD"/>
                  <dgm:constr type="ctrX" for="ch" forName="dotArrow4" refType="w" fact="0.509"/>
                  <dgm:constr type="ctrY" for="ch" forName="dotArrow4" refType="h" fact="0.0468"/>
                  <dgm:constr type="w" for="ch" forName="dotArrow4" refType="userD"/>
                  <dgm:constr type="h" for="ch" forName="dotArrow4" refType="userD"/>
                  <dgm:constr type="ctrX" for="ch" forName="dotArrow5" refType="w" fact="0.4865"/>
                  <dgm:constr type="ctrY" for="ch" forName="dotArrow5" refType="h" fact="0.0718"/>
                  <dgm:constr type="w" for="ch" forName="dotArrow5" refType="userD"/>
                  <dgm:constr type="h" for="ch" forName="dotArrow5" refType="userD"/>
                  <dgm:constr type="ctrX" for="ch" forName="dotArrow6" refType="w" fact="0.5315"/>
                  <dgm:constr type="ctrY" for="ch" forName="dotArrow6" refType="h" fact="0.0745"/>
                  <dgm:constr type="w" for="ch" forName="dotArrow6" refType="userD"/>
                  <dgm:constr type="h" for="ch" forName="dotArrow6" refType="userD"/>
                  <dgm:constr type="ctrX" for="ch" forName="dotArrow7" refType="w" fact="0.5315"/>
                  <dgm:constr type="ctrY" for="ch" forName="dotArrow7" refType="h" fact="0.1273"/>
                  <dgm:constr type="w" for="ch" forName="dotArrow7" refType="userD"/>
                  <dgm:constr type="h" for="ch" forName="dotArrow7" refType="userD"/>
                  <dgm:constr type="r" for="ch" forName="parTx1" refType="w" fact="0.8513"/>
                  <dgm:constr type="t" for="ch" forName="parTx1" refType="h" fact="0.8596"/>
                  <dgm:constr type="w" for="ch" forName="parTx1" refType="w" fact="0.3491"/>
                  <dgm:constr type="h" for="ch" forName="parTx1" refType="h" fact="0.1638"/>
                  <dgm:constr type="ctrX" for="ch" forName="picture1" refType="w" fact="0.8672"/>
                  <dgm:constr type="ctrY" for="ch" forName="picture1" refType="h" fact="0.8361"/>
                  <dgm:constr type="w" for="ch" forName="picture1" refType="w" fact="0.1618"/>
                  <dgm:constr type="h" for="ch" forName="picture1" refType="h" fact="0.2832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  <dgm:constr type="r" for="ch" forName="parTx2" refType="w" fact="0.6268"/>
                  <dgm:constr type="t" for="ch" forName="parTx2" refType="h" fact="0.6469"/>
                  <dgm:constr type="w" for="ch" forName="parTx2" refType="w" fact="0.3491"/>
                  <dgm:constr type="h" for="ch" forName="parTx2" refType="h" fact="0.1638"/>
                  <dgm:constr type="ctrX" for="ch" forName="picture2" refType="w" fact="0.6427"/>
                  <dgm:constr type="ctrY" for="ch" forName="picture2" refType="h" fact="0.6234"/>
                  <dgm:constr type="w" for="ch" forName="picture2" refType="w" fact="0.1618"/>
                  <dgm:constr type="h" for="ch" forName="picture2" refType="h" fact="0.2832"/>
                  <dgm:constr type="r" for="ch" forName="desTx2" refType="l" refFor="ch" refForName="parTx2"/>
                  <dgm:constr type="l" for="ch" forName="desTx2"/>
                  <dgm:constr type="t" for="ch" forName="desTx2" refType="t" refFor="ch" refForName="parTx2"/>
                  <dgm:constr type="h" for="ch" forName="desTx2" refType="h" refFor="ch" refForName="parTx2"/>
                  <dgm:constr type="r" for="ch" forName="parTx3" refType="w" fact="0.5237"/>
                  <dgm:constr type="t" for="ch" forName="parTx3" refType="h" fact="0.3243"/>
                  <dgm:constr type="w" for="ch" forName="parTx3" refType="w" fact="0.3491"/>
                  <dgm:constr type="h" for="ch" forName="parTx3" refType="h" fact="0.1638"/>
                  <dgm:constr type="ctrX" for="ch" forName="picture3" refType="w" fact="0.5396"/>
                  <dgm:constr type="ctrY" for="ch" forName="picture3" refType="h" fact="0.3008"/>
                  <dgm:constr type="w" for="ch" forName="picture3" refType="w" fact="0.1618"/>
                  <dgm:constr type="h" for="ch" forName="picture3" refType="h" fact="0.2832"/>
                  <dgm:constr type="r" for="ch" forName="desTx3" refType="l" refFor="ch" refForName="parTx3"/>
                  <dgm:constr type="l" for="ch" forName="desTx3"/>
                  <dgm:constr type="t" for="ch" forName="desTx3" refType="t" refFor="ch" refForName="parTx3"/>
                  <dgm:constr type="h" for="ch" forName="desTx3" refType="h" refFor="ch" refForName="parTx3"/>
                </dgm:constrLst>
              </dgm:if>
              <dgm:else name="Name31">
                <dgm:alg type="composite">
                  <dgm:param type="ar" val="1.4161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userD" refType="w" fact="0.02"/>
                  <dgm:constr type="ctrX" for="ch" forName="dot1" refType="w" fact="0.6316"/>
                  <dgm:constr type="ctrY" for="ch" forName="dot1" refType="h" fact="0.763"/>
                  <dgm:constr type="w" for="ch" forName="dot1" refType="userD"/>
                  <dgm:constr type="h" for="ch" forName="dot1" refType="userD"/>
                  <dgm:constr type="ctrX" for="ch" forName="dot2" refType="w" fact="0.6693"/>
                  <dgm:constr type="ctrY" for="ch" forName="dot2" refType="h" fact="0.7887"/>
                  <dgm:constr type="w" for="ch" forName="dot2" refType="userD"/>
                  <dgm:constr type="h" for="ch" forName="dot2" refType="userD"/>
                  <dgm:constr type="ctrX" for="ch" forName="dot3" refType="w" fact="0.7088"/>
                  <dgm:constr type="ctrY" for="ch" forName="dot3" refType="h" fact="0.809"/>
                  <dgm:constr type="w" for="ch" forName="dot3" refType="userD"/>
                  <dgm:constr type="h" for="ch" forName="dot3" refType="userD"/>
                  <dgm:constr type="ctrX" for="ch" forName="dot4" refType="w" fact="0.4506"/>
                  <dgm:constr type="ctrY" for="ch" forName="dot4" refType="h" fact="0.4655"/>
                  <dgm:constr type="w" for="ch" forName="dot4" refType="userD"/>
                  <dgm:constr type="h" for="ch" forName="dot4" refType="userD"/>
                  <dgm:constr type="ctrX" for="ch" forName="dot5" refType="w" fact="0.4658"/>
                  <dgm:constr type="ctrY" for="ch" forName="dot5" refType="h" fact="0.5178"/>
                  <dgm:constr type="w" for="ch" forName="dot5" refType="userD"/>
                  <dgm:constr type="h" for="ch" forName="dot5" refType="userD"/>
                  <dgm:constr type="ctrX" for="ch" forName="dotArrow1" refType="w" fact="0.4766"/>
                  <dgm:constr type="ctrY" for="ch" forName="dotArrow1" refType="h" fact="0.0718"/>
                  <dgm:constr type="w" for="ch" forName="dotArrow1" refType="userD"/>
                  <dgm:constr type="h" for="ch" forName="dotArrow1" refType="userD"/>
                  <dgm:constr type="ctrX" for="ch" forName="dotArrow2" refType="w" fact="0.4488"/>
                  <dgm:constr type="ctrY" for="ch" forName="dotArrow2" refType="h" fact="0.0468"/>
                  <dgm:constr type="w" for="ch" forName="dotArrow2" refType="userD"/>
                  <dgm:constr type="h" for="ch" forName="dotArrow2" refType="userD"/>
                  <dgm:constr type="ctrX" for="ch" forName="dotArrow3" refType="w" fact="0.421"/>
                  <dgm:constr type="ctrY" for="ch" forName="dotArrow3" refType="h" fact="0.0218"/>
                  <dgm:constr type="w" for="ch" forName="dotArrow3" refType="userD"/>
                  <dgm:constr type="h" for="ch" forName="dotArrow3" refType="userD"/>
                  <dgm:constr type="ctrX" for="ch" forName="dotArrow4" refType="w" fact="0.3932"/>
                  <dgm:constr type="ctrY" for="ch" forName="dotArrow4" refType="h" fact="0.0468"/>
                  <dgm:constr type="w" for="ch" forName="dotArrow4" refType="userD"/>
                  <dgm:constr type="h" for="ch" forName="dotArrow4" refType="userD"/>
                  <dgm:constr type="ctrX" for="ch" forName="dotArrow5" refType="w" fact="0.3654"/>
                  <dgm:constr type="ctrY" for="ch" forName="dotArrow5" refType="h" fact="0.0718"/>
                  <dgm:constr type="w" for="ch" forName="dotArrow5" refType="userD"/>
                  <dgm:constr type="h" for="ch" forName="dotArrow5" refType="userD"/>
                  <dgm:constr type="ctrX" for="ch" forName="dotArrow6" refType="w" fact="0.421"/>
                  <dgm:constr type="ctrY" for="ch" forName="dotArrow6" refType="h" fact="0.0745"/>
                  <dgm:constr type="w" for="ch" forName="dotArrow6" refType="userD"/>
                  <dgm:constr type="h" for="ch" forName="dotArrow6" refType="userD"/>
                  <dgm:constr type="ctrX" for="ch" forName="dotArrow7" refType="w" fact="0.421"/>
                  <dgm:constr type="ctrY" for="ch" forName="dotArrow7" refType="h" fact="0.1273"/>
                  <dgm:constr type="w" for="ch" forName="dotArrow7" refType="userD"/>
                  <dgm:constr type="h" for="ch" forName="dotArrow7" refType="userD"/>
                  <dgm:constr type="r" for="ch" forName="parTx1" refType="w" fact="0.8163"/>
                  <dgm:constr type="t" for="ch" forName="parTx1" refType="h" fact="0.8551"/>
                  <dgm:constr type="w" for="ch" forName="parTx1" refType="w" fact="0.4314"/>
                  <dgm:constr type="h" for="ch" forName="parTx1" refType="h" fact="0.1638"/>
                  <dgm:constr type="ctrX" for="ch" forName="picture1" refType="w" fact="0.8359"/>
                  <dgm:constr type="ctrY" for="ch" forName="picture1" refType="h" fact="0.8361"/>
                  <dgm:constr type="w" for="ch" forName="picture1" refType="w" fact="0.2"/>
                  <dgm:constr type="h" for="ch" forName="picture1" refType="h" fact="0.2832"/>
                  <dgm:constr type="r" for="ch" forName="parTx2" refType="w" fact="0.5388"/>
                  <dgm:constr type="t" for="ch" forName="parTx2" refType="h" fact="0.6424"/>
                  <dgm:constr type="w" for="ch" forName="parTx2" refType="w" fact="0.4314"/>
                  <dgm:constr type="h" for="ch" forName="parTx2" refType="h" fact="0.1638"/>
                  <dgm:constr type="ctrX" for="ch" forName="picture2" refType="w" fact="0.5584"/>
                  <dgm:constr type="ctrY" for="ch" forName="picture2" refType="h" fact="0.6234"/>
                  <dgm:constr type="w" for="ch" forName="picture2" refType="w" fact="0.2"/>
                  <dgm:constr type="h" for="ch" forName="picture2" refType="h" fact="0.2832"/>
                  <dgm:constr type="r" for="ch" forName="parTx3" refType="w" fact="0.4114"/>
                  <dgm:constr type="t" for="ch" forName="parTx3" refType="h" fact="0.3198"/>
                  <dgm:constr type="w" for="ch" forName="parTx3" refType="w" fact="0.4314"/>
                  <dgm:constr type="h" for="ch" forName="parTx3" refType="h" fact="0.1638"/>
                  <dgm:constr type="ctrX" for="ch" forName="picture3" refType="w" fact="0.431"/>
                  <dgm:constr type="ctrY" for="ch" forName="picture3" refType="h" fact="0.3008"/>
                  <dgm:constr type="w" for="ch" forName="picture3" refType="w" fact="0.2"/>
                  <dgm:constr type="h" for="ch" forName="picture3" refType="h" fact="0.2832"/>
                </dgm:constrLst>
              </dgm:else>
            </dgm:choose>
          </dgm:else>
        </dgm:choose>
      </dgm:if>
      <dgm:if name="Name32" axis="ch" ptType="node" func="cnt" op="equ" val="4">
        <dgm:choose name="Name33">
          <dgm:if name="Name34" func="var" arg="dir" op="equ" val="norm">
            <dgm:choose name="Name35">
              <dgm:if name="Name36" axis="des" func="maxDepth" op="gt" val="1">
                <dgm:alg type="composite">
                  <dgm:param type="ar" val="1.5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userD" refType="w" fact="0.0136"/>
                  <dgm:constr type="ctrX" for="ch" forName="dot1" refType="w" fact="0.3253"/>
                  <dgm:constr type="ctrY" for="ch" forName="dot1" refType="h" fact="0.8215"/>
                  <dgm:constr type="w" for="ch" forName="dot1" refType="userD"/>
                  <dgm:constr type="h" for="ch" forName="dot1" refType="userD"/>
                  <dgm:constr type="ctrX" for="ch" forName="dot2" refType="w" fact="0.2949"/>
                  <dgm:constr type="ctrY" for="ch" forName="dot2" refType="h" fact="0.843"/>
                  <dgm:constr type="w" for="ch" forName="dot2" refType="userD"/>
                  <dgm:constr type="h" for="ch" forName="dot2" refType="userD"/>
                  <dgm:constr type="ctrX" for="ch" forName="dot3" refType="w" fact="0.2635"/>
                  <dgm:constr type="ctrY" for="ch" forName="dot3" refType="h" fact="0.8607"/>
                  <dgm:constr type="w" for="ch" forName="dot3" refType="userD"/>
                  <dgm:constr type="h" for="ch" forName="dot3" refType="userD"/>
                  <dgm:constr type="ctrX" for="ch" forName="dot4" refType="w" fact="0.2313"/>
                  <dgm:constr type="ctrY" for="ch" forName="dot4" refType="h" fact="0.8745"/>
                  <dgm:constr type="w" for="ch" forName="dot4" refType="userD"/>
                  <dgm:constr type="h" for="ch" forName="dot4" refType="userD"/>
                  <dgm:constr type="ctrX" for="ch" forName="dot5" refType="w" fact="0.4675"/>
                  <dgm:constr type="ctrY" for="ch" forName="dot5" refType="h" fact="0.6419"/>
                  <dgm:constr type="w" for="ch" forName="dot5" refType="userD"/>
                  <dgm:constr type="h" for="ch" forName="dot5" refType="userD"/>
                  <dgm:constr type="ctrX" for="ch" forName="dot6" refType="w" fact="0.5486"/>
                  <dgm:constr type="ctrY" for="ch" forName="dot6" refType="h" fact="0.3784"/>
                  <dgm:constr type="w" for="ch" forName="dot6" refType="userD"/>
                  <dgm:constr type="h" for="ch" forName="dot6" refType="userD"/>
                  <dgm:constr type="ctrX" for="ch" forName="dotArrow1" refType="w" fact="0.5267"/>
                  <dgm:constr type="ctrY" for="ch" forName="dotArrow1" refType="h" fact="0.0496"/>
                  <dgm:constr type="w" for="ch" forName="dotArrow1" refType="userD"/>
                  <dgm:constr type="h" for="ch" forName="dotArrow1" refType="userD"/>
                  <dgm:constr type="ctrX" for="ch" forName="dotArrow2" refType="w" fact="0.5462"/>
                  <dgm:constr type="ctrY" for="ch" forName="dotArrow2" refType="h" fact="0.0282"/>
                  <dgm:constr type="w" for="ch" forName="dotArrow2" refType="userD"/>
                  <dgm:constr type="h" for="ch" forName="dotArrow2" refType="userD"/>
                  <dgm:constr type="ctrX" for="ch" forName="dotArrow3" refType="w" fact="0.5657"/>
                  <dgm:constr type="ctrY" for="ch" forName="dotArrow3" refType="h" fact="0.0068"/>
                  <dgm:constr type="w" for="ch" forName="dotArrow3" refType="userD"/>
                  <dgm:constr type="h" for="ch" forName="dotArrow3" refType="userD"/>
                  <dgm:constr type="ctrX" for="ch" forName="dotArrow4" refType="w" fact="0.5851"/>
                  <dgm:constr type="ctrY" for="ch" forName="dotArrow4" refType="h" fact="0.0282"/>
                  <dgm:constr type="w" for="ch" forName="dotArrow4" refType="userD"/>
                  <dgm:constr type="h" for="ch" forName="dotArrow4" refType="userD"/>
                  <dgm:constr type="ctrX" for="ch" forName="dotArrow5" refType="w" fact="0.6046"/>
                  <dgm:constr type="ctrY" for="ch" forName="dotArrow5" refType="h" fact="0.0496"/>
                  <dgm:constr type="w" for="ch" forName="dotArrow5" refType="userD"/>
                  <dgm:constr type="h" for="ch" forName="dotArrow5" refType="userD"/>
                  <dgm:constr type="ctrX" for="ch" forName="dotArrow6" refType="w" fact="0.5657"/>
                  <dgm:constr type="ctrY" for="ch" forName="dotArrow6" refType="h" fact="0.052"/>
                  <dgm:constr type="w" for="ch" forName="dotArrow6" refType="userD"/>
                  <dgm:constr type="h" for="ch" forName="dotArrow6" refType="userD"/>
                  <dgm:constr type="ctrX" for="ch" forName="dotArrow7" refType="w" fact="0.5657"/>
                  <dgm:constr type="ctrY" for="ch" forName="dotArrow7" refType="h" fact="0.0972"/>
                  <dgm:constr type="w" for="ch" forName="dotArrow7" refType="userD"/>
                  <dgm:constr type="h" for="ch" forName="dotArrow7" refType="userD"/>
                  <dgm:constr type="l" for="ch" forName="parTx1" refType="w" fact="0.1466"/>
                  <dgm:constr type="t" for="ch" forName="parTx1" refType="h" fact="0.9095"/>
                  <dgm:constr type="w" for="ch" forName="parTx1" refType="w" fact="0.294"/>
                  <dgm:constr type="h" for="ch" forName="parTx1" refType="h" fact="0.1222"/>
                  <dgm:constr type="ctrX" for="ch" forName="picture1" refType="w" fact="0.1333"/>
                  <dgm:constr type="ctrY" for="ch" forName="picture1" refType="h" fact="0.8922"/>
                  <dgm:constr type="w" for="ch" forName="picture1" refType="w" fact="0.1363"/>
                  <dgm:constr type="h" for="ch" forName="picture1" refType="h" fact="0.2113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  <dgm:constr type="l" for="ch" forName="parTx2" refType="w" fact="0.4105"/>
                  <dgm:constr type="t" for="ch" forName="parTx2" refType="h" fact="0.762"/>
                  <dgm:constr type="w" for="ch" forName="parTx2" refType="w" fact="0.294"/>
                  <dgm:constr type="h" for="ch" forName="parTx2" refType="h" fact="0.1222"/>
                  <dgm:constr type="ctrX" for="ch" forName="picture2" refType="w" fact="0.3972"/>
                  <dgm:constr type="ctrY" for="ch" forName="picture2" refType="h" fact="0.7447"/>
                  <dgm:constr type="w" for="ch" forName="picture2" refType="w" fact="0.1363"/>
                  <dgm:constr type="h" for="ch" forName="picture2" refType="h" fact="0.2113"/>
                  <dgm:constr type="l" for="ch" forName="desTx2" refType="r" refFor="ch" refForName="parTx2"/>
                  <dgm:constr type="r" for="ch" forName="desTx2" refType="w"/>
                  <dgm:constr type="t" for="ch" forName="desTx2" refType="t" refFor="ch" refForName="parTx2"/>
                  <dgm:constr type="h" for="ch" forName="desTx2" refType="h" refFor="ch" refForName="parTx2"/>
                  <dgm:constr type="l" for="ch" forName="parTx3" refType="w" fact="0.5229"/>
                  <dgm:constr type="t" for="ch" forName="parTx3" refType="h" fact="0.5294"/>
                  <dgm:constr type="w" for="ch" forName="parTx3" refType="w" fact="0.294"/>
                  <dgm:constr type="h" for="ch" forName="parTx3" refType="h" fact="0.1222"/>
                  <dgm:constr type="ctrX" for="ch" forName="picture3" refType="w" fact="0.5095"/>
                  <dgm:constr type="ctrY" for="ch" forName="picture3" refType="h" fact="0.5121"/>
                  <dgm:constr type="w" for="ch" forName="picture3" refType="w" fact="0.1363"/>
                  <dgm:constr type="h" for="ch" forName="picture3" refType="h" fact="0.2113"/>
                  <dgm:constr type="l" for="ch" forName="desTx3" refType="r" refFor="ch" refForName="parTx3"/>
                  <dgm:constr type="r" for="ch" forName="desTx3" refType="w"/>
                  <dgm:constr type="t" for="ch" forName="desTx3" refType="t" refFor="ch" refForName="parTx3"/>
                  <dgm:constr type="h" for="ch" forName="desTx3" refType="h" refFor="ch" refForName="parTx3"/>
                  <dgm:constr type="l" for="ch" forName="parTx4" refType="w" fact="0.5722"/>
                  <dgm:constr type="t" for="ch" forName="parTx4" refType="h" fact="0.2523"/>
                  <dgm:constr type="w" for="ch" forName="parTx4" refType="w" fact="0.294"/>
                  <dgm:constr type="h" for="ch" forName="parTx4" refType="h" fact="0.1222"/>
                  <dgm:constr type="ctrX" for="ch" forName="picture4" refType="w" fact="0.5588"/>
                  <dgm:constr type="ctrY" for="ch" forName="picture4" refType="h" fact="0.235"/>
                  <dgm:constr type="w" for="ch" forName="picture4" refType="w" fact="0.1363"/>
                  <dgm:constr type="h" for="ch" forName="picture4" refType="h" fact="0.2113"/>
                  <dgm:constr type="l" for="ch" forName="desTx4" refType="r" refFor="ch" refForName="parTx4"/>
                  <dgm:constr type="r" for="ch" forName="desTx4" refType="w"/>
                  <dgm:constr type="t" for="ch" forName="desTx4" refType="t" refFor="ch" refForName="parTx4"/>
                  <dgm:constr type="h" for="ch" forName="desTx4" refType="h" refFor="ch" refForName="parTx4"/>
                </dgm:constrLst>
              </dgm:if>
              <dgm:else name="Name37">
                <dgm:alg type="composite">
                  <dgm:param type="ar" val="1.267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userD" refType="w" fact="0.0167"/>
                  <dgm:constr type="ctrX" for="ch" forName="dot1" refType="w" fact="0.3978"/>
                  <dgm:constr type="ctrY" for="ch" forName="dot1" refType="h" fact="0.8215"/>
                  <dgm:constr type="w" for="ch" forName="dot1" refType="userD"/>
                  <dgm:constr type="h" for="ch" forName="dot1" refType="userD"/>
                  <dgm:constr type="ctrX" for="ch" forName="dot2" refType="w" fact="0.3606"/>
                  <dgm:constr type="ctrY" for="ch" forName="dot2" refType="h" fact="0.843"/>
                  <dgm:constr type="w" for="ch" forName="dot2" refType="userD"/>
                  <dgm:constr type="h" for="ch" forName="dot2" refType="userD"/>
                  <dgm:constr type="ctrX" for="ch" forName="dot3" refType="w" fact="0.3223"/>
                  <dgm:constr type="ctrY" for="ch" forName="dot3" refType="h" fact="0.8607"/>
                  <dgm:constr type="w" for="ch" forName="dot3" refType="userD"/>
                  <dgm:constr type="h" for="ch" forName="dot3" refType="userD"/>
                  <dgm:constr type="ctrX" for="ch" forName="dot4" refType="w" fact="0.2829"/>
                  <dgm:constr type="ctrY" for="ch" forName="dot4" refType="h" fact="0.8745"/>
                  <dgm:constr type="w" for="ch" forName="dot4" refType="userD"/>
                  <dgm:constr type="h" for="ch" forName="dot4" refType="userD"/>
                  <dgm:constr type="ctrX" for="ch" forName="dot5" refType="w" fact="0.5717"/>
                  <dgm:constr type="ctrY" for="ch" forName="dot5" refType="h" fact="0.6419"/>
                  <dgm:constr type="w" for="ch" forName="dot5" refType="userD"/>
                  <dgm:constr type="h" for="ch" forName="dot5" refType="userD"/>
                  <dgm:constr type="ctrX" for="ch" forName="dot6" refType="w" fact="0.6709"/>
                  <dgm:constr type="ctrY" for="ch" forName="dot6" refType="h" fact="0.3784"/>
                  <dgm:constr type="w" for="ch" forName="dot6" refType="userD"/>
                  <dgm:constr type="h" for="ch" forName="dot6" refType="userD"/>
                  <dgm:constr type="ctrX" for="ch" forName="dotArrow1" refType="w" fact="0.6441"/>
                  <dgm:constr type="ctrY" for="ch" forName="dotArrow1" refType="h" fact="0.0496"/>
                  <dgm:constr type="w" for="ch" forName="dotArrow1" refType="userD"/>
                  <dgm:constr type="h" for="ch" forName="dotArrow1" refType="userD"/>
                  <dgm:constr type="ctrX" for="ch" forName="dotArrow2" refType="w" fact="0.6679"/>
                  <dgm:constr type="ctrY" for="ch" forName="dotArrow2" refType="h" fact="0.0282"/>
                  <dgm:constr type="w" for="ch" forName="dotArrow2" refType="userD"/>
                  <dgm:constr type="h" for="ch" forName="dotArrow2" refType="userD"/>
                  <dgm:constr type="ctrX" for="ch" forName="dotArrow3" refType="w" fact="0.6917"/>
                  <dgm:constr type="ctrY" for="ch" forName="dotArrow3" refType="h" fact="0.0068"/>
                  <dgm:constr type="w" for="ch" forName="dotArrow3" refType="userD"/>
                  <dgm:constr type="h" for="ch" forName="dotArrow3" refType="userD"/>
                  <dgm:constr type="ctrX" for="ch" forName="dotArrow4" refType="w" fact="0.7155"/>
                  <dgm:constr type="ctrY" for="ch" forName="dotArrow4" refType="h" fact="0.0282"/>
                  <dgm:constr type="w" for="ch" forName="dotArrow4" refType="userD"/>
                  <dgm:constr type="h" for="ch" forName="dotArrow4" refType="userD"/>
                  <dgm:constr type="ctrX" for="ch" forName="dotArrow5" refType="w" fact="0.7394"/>
                  <dgm:constr type="ctrY" for="ch" forName="dotArrow5" refType="h" fact="0.0496"/>
                  <dgm:constr type="w" for="ch" forName="dotArrow5" refType="userD"/>
                  <dgm:constr type="h" for="ch" forName="dotArrow5" refType="userD"/>
                  <dgm:constr type="ctrX" for="ch" forName="dotArrow6" refType="w" fact="0.6917"/>
                  <dgm:constr type="ctrY" for="ch" forName="dotArrow6" refType="h" fact="0.052"/>
                  <dgm:constr type="w" for="ch" forName="dotArrow6" refType="userD"/>
                  <dgm:constr type="h" for="ch" forName="dotArrow6" refType="userD"/>
                  <dgm:constr type="ctrX" for="ch" forName="dotArrow7" refType="w" fact="0.6917"/>
                  <dgm:constr type="ctrY" for="ch" forName="dotArrow7" refType="h" fact="0.0972"/>
                  <dgm:constr type="w" for="ch" forName="dotArrow7" refType="userD"/>
                  <dgm:constr type="h" for="ch" forName="dotArrow7" refType="userD"/>
                  <dgm:constr type="l" for="ch" forName="parTx1" refType="w" fact="0.1793"/>
                  <dgm:constr type="t" for="ch" forName="parTx1" refType="h" fact="0.9064"/>
                  <dgm:constr type="w" for="ch" forName="parTx1" refType="w" fact="0.3595"/>
                  <dgm:constr type="h" for="ch" forName="parTx1" refType="h" fact="0.1222"/>
                  <dgm:constr type="ctrX" for="ch" forName="picture1" refType="w" fact="0.163"/>
                  <dgm:constr type="ctrY" for="ch" forName="picture1" refType="h" fact="0.8922"/>
                  <dgm:constr type="w" for="ch" forName="picture1" refType="w" fact="0.1667"/>
                  <dgm:constr type="h" for="ch" forName="picture1" refType="h" fact="0.2113"/>
                  <dgm:constr type="l" for="ch" forName="parTx2" refType="w" fact="0.502"/>
                  <dgm:constr type="t" for="ch" forName="parTx2" refType="h" fact="0.7589"/>
                  <dgm:constr type="w" for="ch" forName="parTx2" refType="w" fact="0.3595"/>
                  <dgm:constr type="h" for="ch" forName="parTx2" refType="h" fact="0.1222"/>
                  <dgm:constr type="ctrX" for="ch" forName="picture2" refType="w" fact="0.4857"/>
                  <dgm:constr type="ctrY" for="ch" forName="picture2" refType="h" fact="0.7447"/>
                  <dgm:constr type="w" for="ch" forName="picture2" refType="w" fact="0.1667"/>
                  <dgm:constr type="h" for="ch" forName="picture2" refType="h" fact="0.2113"/>
                  <dgm:constr type="l" for="ch" forName="parTx3" refType="w" fact="0.6394"/>
                  <dgm:constr type="t" for="ch" forName="parTx3" refType="h" fact="0.5263"/>
                  <dgm:constr type="w" for="ch" forName="parTx3" refType="w" fact="0.3595"/>
                  <dgm:constr type="h" for="ch" forName="parTx3" refType="h" fact="0.1222"/>
                  <dgm:constr type="ctrX" for="ch" forName="picture3" refType="w" fact="0.6231"/>
                  <dgm:constr type="ctrY" for="ch" forName="picture3" refType="h" fact="0.5121"/>
                  <dgm:constr type="w" for="ch" forName="picture3" refType="w" fact="0.1667"/>
                  <dgm:constr type="h" for="ch" forName="picture3" refType="h" fact="0.2113"/>
                  <dgm:constr type="l" for="ch" forName="parTx4" refType="w" fact="0.6997"/>
                  <dgm:constr type="t" for="ch" forName="parTx4" refType="h" fact="0.2492"/>
                  <dgm:constr type="w" for="ch" forName="parTx4" refType="w" fact="0.3595"/>
                  <dgm:constr type="h" for="ch" forName="parTx4" refType="h" fact="0.1222"/>
                  <dgm:constr type="ctrX" for="ch" forName="picture4" refType="w" fact="0.6834"/>
                  <dgm:constr type="ctrY" for="ch" forName="picture4" refType="h" fact="0.235"/>
                  <dgm:constr type="w" for="ch" forName="picture4" refType="w" fact="0.1667"/>
                  <dgm:constr type="h" for="ch" forName="picture4" refType="h" fact="0.2113"/>
                </dgm:constrLst>
              </dgm:else>
            </dgm:choose>
          </dgm:if>
          <dgm:else name="Name38">
            <dgm:choose name="Name39">
              <dgm:if name="Name40" axis="des" func="maxDepth" op="gt" val="1">
                <dgm:alg type="composite">
                  <dgm:param type="ar" val="1.5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userD" refType="w" fact="0.0136"/>
                  <dgm:constr type="ctrX" for="ch" forName="dot1" refType="w" fact="0.6747"/>
                  <dgm:constr type="ctrY" for="ch" forName="dot1" refType="h" fact="0.8215"/>
                  <dgm:constr type="w" for="ch" forName="dot1" refType="userD"/>
                  <dgm:constr type="h" for="ch" forName="dot1" refType="userD"/>
                  <dgm:constr type="ctrX" for="ch" forName="dot2" refType="w" fact="0.7051"/>
                  <dgm:constr type="ctrY" for="ch" forName="dot2" refType="h" fact="0.843"/>
                  <dgm:constr type="w" for="ch" forName="dot2" refType="userD"/>
                  <dgm:constr type="h" for="ch" forName="dot2" refType="userD"/>
                  <dgm:constr type="ctrX" for="ch" forName="dot3" refType="w" fact="0.7365"/>
                  <dgm:constr type="ctrY" for="ch" forName="dot3" refType="h" fact="0.8607"/>
                  <dgm:constr type="w" for="ch" forName="dot3" refType="userD"/>
                  <dgm:constr type="h" for="ch" forName="dot3" refType="userD"/>
                  <dgm:constr type="ctrX" for="ch" forName="dot4" refType="w" fact="0.7687"/>
                  <dgm:constr type="ctrY" for="ch" forName="dot4" refType="h" fact="0.8745"/>
                  <dgm:constr type="w" for="ch" forName="dot4" refType="userD"/>
                  <dgm:constr type="h" for="ch" forName="dot4" refType="userD"/>
                  <dgm:constr type="ctrX" for="ch" forName="dot5" refType="w" fact="0.5325"/>
                  <dgm:constr type="ctrY" for="ch" forName="dot5" refType="h" fact="0.6419"/>
                  <dgm:constr type="w" for="ch" forName="dot5" refType="userD"/>
                  <dgm:constr type="h" for="ch" forName="dot5" refType="userD"/>
                  <dgm:constr type="ctrX" for="ch" forName="dot6" refType="w" fact="0.4514"/>
                  <dgm:constr type="ctrY" for="ch" forName="dot6" refType="h" fact="0.3784"/>
                  <dgm:constr type="w" for="ch" forName="dot6" refType="userD"/>
                  <dgm:constr type="h" for="ch" forName="dot6" refType="userD"/>
                  <dgm:constr type="ctrX" for="ch" forName="dotArrow1" refType="w" fact="0.4733"/>
                  <dgm:constr type="ctrY" for="ch" forName="dotArrow1" refType="h" fact="0.0496"/>
                  <dgm:constr type="w" for="ch" forName="dotArrow1" refType="userD"/>
                  <dgm:constr type="h" for="ch" forName="dotArrow1" refType="userD"/>
                  <dgm:constr type="ctrX" for="ch" forName="dotArrow2" refType="w" fact="0.4538"/>
                  <dgm:constr type="ctrY" for="ch" forName="dotArrow2" refType="h" fact="0.0282"/>
                  <dgm:constr type="w" for="ch" forName="dotArrow2" refType="userD"/>
                  <dgm:constr type="h" for="ch" forName="dotArrow2" refType="userD"/>
                  <dgm:constr type="ctrX" for="ch" forName="dotArrow3" refType="w" fact="0.4343"/>
                  <dgm:constr type="ctrY" for="ch" forName="dotArrow3" refType="h" fact="0.0068"/>
                  <dgm:constr type="w" for="ch" forName="dotArrow3" refType="userD"/>
                  <dgm:constr type="h" for="ch" forName="dotArrow3" refType="userD"/>
                  <dgm:constr type="ctrX" for="ch" forName="dotArrow4" refType="w" fact="0.4149"/>
                  <dgm:constr type="ctrY" for="ch" forName="dotArrow4" refType="h" fact="0.0282"/>
                  <dgm:constr type="w" for="ch" forName="dotArrow4" refType="userD"/>
                  <dgm:constr type="h" for="ch" forName="dotArrow4" refType="userD"/>
                  <dgm:constr type="ctrX" for="ch" forName="dotArrow5" refType="w" fact="0.3954"/>
                  <dgm:constr type="ctrY" for="ch" forName="dotArrow5" refType="h" fact="0.0496"/>
                  <dgm:constr type="w" for="ch" forName="dotArrow5" refType="userD"/>
                  <dgm:constr type="h" for="ch" forName="dotArrow5" refType="userD"/>
                  <dgm:constr type="ctrX" for="ch" forName="dotArrow6" refType="w" fact="0.4343"/>
                  <dgm:constr type="ctrY" for="ch" forName="dotArrow6" refType="h" fact="0.052"/>
                  <dgm:constr type="w" for="ch" forName="dotArrow6" refType="userD"/>
                  <dgm:constr type="h" for="ch" forName="dotArrow6" refType="userD"/>
                  <dgm:constr type="ctrX" for="ch" forName="dotArrow7" refType="w" fact="0.4343"/>
                  <dgm:constr type="ctrY" for="ch" forName="dotArrow7" refType="h" fact="0.0972"/>
                  <dgm:constr type="w" for="ch" forName="dotArrow7" refType="userD"/>
                  <dgm:constr type="h" for="ch" forName="dotArrow7" refType="userD"/>
                  <dgm:constr type="r" for="ch" forName="parTx1" refType="w" fact="0.8534"/>
                  <dgm:constr type="t" for="ch" forName="parTx1" refType="h" fact="0.9095"/>
                  <dgm:constr type="w" for="ch" forName="parTx1" refType="w" fact="0.294"/>
                  <dgm:constr type="h" for="ch" forName="parTx1" refType="h" fact="0.1222"/>
                  <dgm:constr type="ctrX" for="ch" forName="picture1" refType="w" fact="0.8667"/>
                  <dgm:constr type="ctrY" for="ch" forName="picture1" refType="h" fact="0.8922"/>
                  <dgm:constr type="w" for="ch" forName="picture1" refType="w" fact="0.1363"/>
                  <dgm:constr type="h" for="ch" forName="picture1" refType="h" fact="0.2113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  <dgm:constr type="r" for="ch" forName="parTx2" refType="w" fact="0.5895"/>
                  <dgm:constr type="t" for="ch" forName="parTx2" refType="h" fact="0.762"/>
                  <dgm:constr type="w" for="ch" forName="parTx2" refType="w" fact="0.294"/>
                  <dgm:constr type="h" for="ch" forName="parTx2" refType="h" fact="0.1222"/>
                  <dgm:constr type="ctrX" for="ch" forName="picture2" refType="w" fact="0.6028"/>
                  <dgm:constr type="ctrY" for="ch" forName="picture2" refType="h" fact="0.7447"/>
                  <dgm:constr type="w" for="ch" forName="picture2" refType="w" fact="0.1363"/>
                  <dgm:constr type="h" for="ch" forName="picture2" refType="h" fact="0.2113"/>
                  <dgm:constr type="r" for="ch" forName="desTx2" refType="l" refFor="ch" refForName="parTx2"/>
                  <dgm:constr type="l" for="ch" forName="desTx2"/>
                  <dgm:constr type="t" for="ch" forName="desTx2" refType="t" refFor="ch" refForName="parTx2"/>
                  <dgm:constr type="h" for="ch" forName="desTx2" refType="h" refFor="ch" refForName="parTx2"/>
                  <dgm:constr type="r" for="ch" forName="parTx3" refType="w" fact="0.4771"/>
                  <dgm:constr type="t" for="ch" forName="parTx3" refType="h" fact="0.5294"/>
                  <dgm:constr type="w" for="ch" forName="parTx3" refType="w" fact="0.294"/>
                  <dgm:constr type="h" for="ch" forName="parTx3" refType="h" fact="0.1222"/>
                  <dgm:constr type="ctrX" for="ch" forName="picture3" refType="w" fact="0.4905"/>
                  <dgm:constr type="ctrY" for="ch" forName="picture3" refType="h" fact="0.5121"/>
                  <dgm:constr type="w" for="ch" forName="picture3" refType="w" fact="0.1363"/>
                  <dgm:constr type="h" for="ch" forName="picture3" refType="h" fact="0.2113"/>
                  <dgm:constr type="r" for="ch" forName="desTx3" refType="l" refFor="ch" refForName="parTx3"/>
                  <dgm:constr type="l" for="ch" forName="desTx3"/>
                  <dgm:constr type="t" for="ch" forName="desTx3" refType="t" refFor="ch" refForName="parTx3"/>
                  <dgm:constr type="h" for="ch" forName="desTx3" refType="h" refFor="ch" refForName="parTx3"/>
                  <dgm:constr type="r" for="ch" forName="parTx4" refType="w" fact="0.4278"/>
                  <dgm:constr type="t" for="ch" forName="parTx4" refType="h" fact="0.2523"/>
                  <dgm:constr type="w" for="ch" forName="parTx4" refType="w" fact="0.294"/>
                  <dgm:constr type="h" for="ch" forName="parTx4" refType="h" fact="0.1222"/>
                  <dgm:constr type="ctrX" for="ch" forName="picture4" refType="w" fact="0.4412"/>
                  <dgm:constr type="ctrY" for="ch" forName="picture4" refType="h" fact="0.235"/>
                  <dgm:constr type="w" for="ch" forName="picture4" refType="w" fact="0.1363"/>
                  <dgm:constr type="h" for="ch" forName="picture4" refType="h" fact="0.2113"/>
                  <dgm:constr type="r" for="ch" forName="desTx4" refType="l" refFor="ch" refForName="parTx4"/>
                  <dgm:constr type="l" for="ch" forName="desTx4"/>
                  <dgm:constr type="t" for="ch" forName="desTx4" refType="t" refFor="ch" refForName="parTx4"/>
                  <dgm:constr type="h" for="ch" forName="desTx4" refType="h" refFor="ch" refForName="parTx4"/>
                </dgm:constrLst>
              </dgm:if>
              <dgm:else name="Name41">
                <dgm:alg type="composite">
                  <dgm:param type="ar" val="1.267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userD" refType="w" fact="0.0167"/>
                  <dgm:constr type="ctrX" for="ch" forName="dot1" refType="w" fact="0.6022"/>
                  <dgm:constr type="ctrY" for="ch" forName="dot1" refType="h" fact="0.8215"/>
                  <dgm:constr type="w" for="ch" forName="dot1" refType="userD"/>
                  <dgm:constr type="h" for="ch" forName="dot1" refType="userD"/>
                  <dgm:constr type="ctrX" for="ch" forName="dot2" refType="w" fact="0.6394"/>
                  <dgm:constr type="ctrY" for="ch" forName="dot2" refType="h" fact="0.843"/>
                  <dgm:constr type="w" for="ch" forName="dot2" refType="userD"/>
                  <dgm:constr type="h" for="ch" forName="dot2" refType="userD"/>
                  <dgm:constr type="ctrX" for="ch" forName="dot3" refType="w" fact="0.6777"/>
                  <dgm:constr type="ctrY" for="ch" forName="dot3" refType="h" fact="0.8607"/>
                  <dgm:constr type="w" for="ch" forName="dot3" refType="userD"/>
                  <dgm:constr type="h" for="ch" forName="dot3" refType="userD"/>
                  <dgm:constr type="ctrX" for="ch" forName="dot4" refType="w" fact="0.7171"/>
                  <dgm:constr type="ctrY" for="ch" forName="dot4" refType="h" fact="0.8745"/>
                  <dgm:constr type="w" for="ch" forName="dot4" refType="userD"/>
                  <dgm:constr type="h" for="ch" forName="dot4" refType="userD"/>
                  <dgm:constr type="ctrX" for="ch" forName="dot5" refType="w" fact="0.4283"/>
                  <dgm:constr type="ctrY" for="ch" forName="dot5" refType="h" fact="0.6419"/>
                  <dgm:constr type="w" for="ch" forName="dot5" refType="userD"/>
                  <dgm:constr type="h" for="ch" forName="dot5" refType="userD"/>
                  <dgm:constr type="ctrX" for="ch" forName="dot6" refType="w" fact="0.3291"/>
                  <dgm:constr type="ctrY" for="ch" forName="dot6" refType="h" fact="0.3784"/>
                  <dgm:constr type="w" for="ch" forName="dot6" refType="userD"/>
                  <dgm:constr type="h" for="ch" forName="dot6" refType="userD"/>
                  <dgm:constr type="ctrX" for="ch" forName="dotArrow1" refType="w" fact="0.3559"/>
                  <dgm:constr type="ctrY" for="ch" forName="dotArrow1" refType="h" fact="0.0496"/>
                  <dgm:constr type="w" for="ch" forName="dotArrow1" refType="userD"/>
                  <dgm:constr type="h" for="ch" forName="dotArrow1" refType="userD"/>
                  <dgm:constr type="ctrX" for="ch" forName="dotArrow2" refType="w" fact="0.3321"/>
                  <dgm:constr type="ctrY" for="ch" forName="dotArrow2" refType="h" fact="0.0282"/>
                  <dgm:constr type="w" for="ch" forName="dotArrow2" refType="userD"/>
                  <dgm:constr type="h" for="ch" forName="dotArrow2" refType="userD"/>
                  <dgm:constr type="ctrX" for="ch" forName="dotArrow3" refType="w" fact="0.3083"/>
                  <dgm:constr type="ctrY" for="ch" forName="dotArrow3" refType="h" fact="0.0068"/>
                  <dgm:constr type="w" for="ch" forName="dotArrow3" refType="userD"/>
                  <dgm:constr type="h" for="ch" forName="dotArrow3" refType="userD"/>
                  <dgm:constr type="ctrX" for="ch" forName="dotArrow4" refType="w" fact="0.2845"/>
                  <dgm:constr type="ctrY" for="ch" forName="dotArrow4" refType="h" fact="0.0282"/>
                  <dgm:constr type="w" for="ch" forName="dotArrow4" refType="userD"/>
                  <dgm:constr type="h" for="ch" forName="dotArrow4" refType="userD"/>
                  <dgm:constr type="ctrX" for="ch" forName="dotArrow5" refType="w" fact="0.2606"/>
                  <dgm:constr type="ctrY" for="ch" forName="dotArrow5" refType="h" fact="0.0496"/>
                  <dgm:constr type="w" for="ch" forName="dotArrow5" refType="userD"/>
                  <dgm:constr type="h" for="ch" forName="dotArrow5" refType="userD"/>
                  <dgm:constr type="ctrX" for="ch" forName="dotArrow6" refType="w" fact="0.3083"/>
                  <dgm:constr type="ctrY" for="ch" forName="dotArrow6" refType="h" fact="0.052"/>
                  <dgm:constr type="w" for="ch" forName="dotArrow6" refType="userD"/>
                  <dgm:constr type="h" for="ch" forName="dotArrow6" refType="userD"/>
                  <dgm:constr type="ctrX" for="ch" forName="dotArrow7" refType="w" fact="0.3083"/>
                  <dgm:constr type="ctrY" for="ch" forName="dotArrow7" refType="h" fact="0.0972"/>
                  <dgm:constr type="w" for="ch" forName="dotArrow7" refType="userD"/>
                  <dgm:constr type="h" for="ch" forName="dotArrow7" refType="userD"/>
                  <dgm:constr type="r" for="ch" forName="parTx1" refType="w" fact="0.8207"/>
                  <dgm:constr type="t" for="ch" forName="parTx1" refType="h" fact="0.9064"/>
                  <dgm:constr type="w" for="ch" forName="parTx1" refType="w" fact="0.3595"/>
                  <dgm:constr type="h" for="ch" forName="parTx1" refType="h" fact="0.1222"/>
                  <dgm:constr type="ctrX" for="ch" forName="picture1" refType="w" fact="0.837"/>
                  <dgm:constr type="ctrY" for="ch" forName="picture1" refType="h" fact="0.8922"/>
                  <dgm:constr type="w" for="ch" forName="picture1" refType="w" fact="0.1667"/>
                  <dgm:constr type="h" for="ch" forName="picture1" refType="h" fact="0.2113"/>
                  <dgm:constr type="r" for="ch" forName="parTx2" refType="w" fact="0.498"/>
                  <dgm:constr type="t" for="ch" forName="parTx2" refType="h" fact="0.7589"/>
                  <dgm:constr type="w" for="ch" forName="parTx2" refType="w" fact="0.3595"/>
                  <dgm:constr type="h" for="ch" forName="parTx2" refType="h" fact="0.1222"/>
                  <dgm:constr type="ctrX" for="ch" forName="picture2" refType="w" fact="0.5143"/>
                  <dgm:constr type="ctrY" for="ch" forName="picture2" refType="h" fact="0.7447"/>
                  <dgm:constr type="w" for="ch" forName="picture2" refType="w" fact="0.1667"/>
                  <dgm:constr type="h" for="ch" forName="picture2" refType="h" fact="0.2113"/>
                  <dgm:constr type="r" for="ch" forName="parTx3" refType="w" fact="0.3606"/>
                  <dgm:constr type="t" for="ch" forName="parTx3" refType="h" fact="0.5263"/>
                  <dgm:constr type="w" for="ch" forName="parTx3" refType="w" fact="0.3595"/>
                  <dgm:constr type="h" for="ch" forName="parTx3" refType="h" fact="0.1222"/>
                  <dgm:constr type="ctrX" for="ch" forName="picture3" refType="w" fact="0.3769"/>
                  <dgm:constr type="ctrY" for="ch" forName="picture3" refType="h" fact="0.5121"/>
                  <dgm:constr type="w" for="ch" forName="picture3" refType="w" fact="0.1667"/>
                  <dgm:constr type="h" for="ch" forName="picture3" refType="h" fact="0.2113"/>
                  <dgm:constr type="r" for="ch" forName="parTx4" refType="w" fact="0.3003"/>
                  <dgm:constr type="t" for="ch" forName="parTx4" refType="h" fact="0.2492"/>
                  <dgm:constr type="w" for="ch" forName="parTx4" refType="w" fact="0.3595"/>
                  <dgm:constr type="h" for="ch" forName="parTx4" refType="h" fact="0.1222"/>
                  <dgm:constr type="ctrX" for="ch" forName="picture4" refType="w" fact="0.3166"/>
                  <dgm:constr type="ctrY" for="ch" forName="picture4" refType="h" fact="0.235"/>
                  <dgm:constr type="w" for="ch" forName="picture4" refType="w" fact="0.1667"/>
                  <dgm:constr type="h" for="ch" forName="picture4" refType="h" fact="0.2113"/>
                </dgm:constrLst>
              </dgm:else>
            </dgm:choose>
          </dgm:else>
        </dgm:choose>
      </dgm:if>
      <dgm:if name="Name42" axis="ch" ptType="node" func="cnt" op="equ" val="5">
        <dgm:choose name="Name43">
          <dgm:if name="Name44" func="var" arg="dir" op="equ" val="norm">
            <dgm:choose name="Name45">
              <dgm:if name="Name46" axis="des" func="maxDepth" op="gt" val="1">
                <dgm:alg type="composite">
                  <dgm:param type="ar" val="1.41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primFontSz" for="ch" forName="desTx5" refType="primFontSz" refFor="ch" refForName="desTx1" op="equ"/>
                  <dgm:constr type="userD" refType="w" fact="0.0118"/>
                  <dgm:constr type="ctrX" for="ch" forName="dot1" refType="w" fact="0.3263"/>
                  <dgm:constr type="ctrY" for="ch" forName="dot1" refType="h" fact="0.8674"/>
                  <dgm:constr type="w" for="ch" forName="dot1" refType="userD"/>
                  <dgm:constr type="h" for="ch" forName="dot1" refType="userD"/>
                  <dgm:constr type="ctrX" for="ch" forName="dot2" refType="w" fact="0.3001"/>
                  <dgm:constr type="ctrY" for="ch" forName="dot2" refType="h" fact="0.8824"/>
                  <dgm:constr type="w" for="ch" forName="dot2" refType="userD"/>
                  <dgm:constr type="h" for="ch" forName="dot2" refType="userD"/>
                  <dgm:constr type="ctrX" for="ch" forName="dot3" refType="w" fact="0.2733"/>
                  <dgm:constr type="ctrY" for="ch" forName="dot3" refType="h" fact="0.8948"/>
                  <dgm:constr type="w" for="ch" forName="dot3" refType="userD"/>
                  <dgm:constr type="h" for="ch" forName="dot3" refType="userD"/>
                  <dgm:constr type="ctrX" for="ch" forName="dot4" refType="w" fact="0.2462"/>
                  <dgm:constr type="ctrY" for="ch" forName="dot4" refType="h" fact="0.9044"/>
                  <dgm:constr type="w" for="ch" forName="dot4" refType="userD"/>
                  <dgm:constr type="h" for="ch" forName="dot4" refType="userD"/>
                  <dgm:constr type="ctrX" for="ch" forName="dot5" refType="w" fact="0.4691"/>
                  <dgm:constr type="ctrY" for="ch" forName="dot5" refType="h" fact="0.7222"/>
                  <dgm:constr type="w" for="ch" forName="dot5" refType="userD"/>
                  <dgm:constr type="h" for="ch" forName="dot5" refType="userD"/>
                  <dgm:constr type="ctrX" for="ch" forName="dot6" refType="w" fact="0.4484"/>
                  <dgm:constr type="ctrY" for="ch" forName="dot6" refType="h" fact="0.7518"/>
                  <dgm:constr type="w" for="ch" forName="dot6" refType="userD"/>
                  <dgm:constr type="h" for="ch" forName="dot6" refType="userD"/>
                  <dgm:constr type="ctrX" for="ch" forName="dot7" refType="w" fact="0.5549"/>
                  <dgm:constr type="ctrY" for="ch" forName="dot7" refType="h" fact="0.5422"/>
                  <dgm:constr type="w" for="ch" forName="dot7" refType="userD"/>
                  <dgm:constr type="h" for="ch" forName="dot7" refType="userD"/>
                  <dgm:constr type="ctrX" for="ch" forName="dot8" refType="w" fact="0.601"/>
                  <dgm:constr type="ctrY" for="ch" forName="dot8" refType="h" fact="0.3229"/>
                  <dgm:constr type="w" for="ch" forName="dot8" refType="userD"/>
                  <dgm:constr type="h" for="ch" forName="dot8" refType="userD"/>
                  <dgm:constr type="ctrX" for="ch" forName="dotArrow1" refType="w" fact="0.5779"/>
                  <dgm:constr type="ctrY" for="ch" forName="dotArrow1" refType="h" fact="0.0635"/>
                  <dgm:constr type="w" for="ch" forName="dotArrow1" refType="userD"/>
                  <dgm:constr type="h" for="ch" forName="dotArrow1" refType="userD"/>
                  <dgm:constr type="ctrX" for="ch" forName="dotArrow2" refType="w" fact="0.5951"/>
                  <dgm:constr type="ctrY" for="ch" forName="dotArrow2" refType="h" fact="0.0448"/>
                  <dgm:constr type="w" for="ch" forName="dotArrow2" refType="userD"/>
                  <dgm:constr type="h" for="ch" forName="dotArrow2" refType="userD"/>
                  <dgm:constr type="ctrX" for="ch" forName="dotArrow3" refType="w" fact="0.6123"/>
                  <dgm:constr type="ctrY" for="ch" forName="dotArrow3" refType="h" fact="0.026"/>
                  <dgm:constr type="w" for="ch" forName="dotArrow3" refType="userD"/>
                  <dgm:constr type="h" for="ch" forName="dotArrow3" refType="userD"/>
                  <dgm:constr type="ctrX" for="ch" forName="dotArrow4" refType="w" fact="0.6295"/>
                  <dgm:constr type="ctrY" for="ch" forName="dotArrow4" refType="h" fact="0.0448"/>
                  <dgm:constr type="w" for="ch" forName="dotArrow4" refType="userD"/>
                  <dgm:constr type="h" for="ch" forName="dotArrow4" refType="userD"/>
                  <dgm:constr type="ctrX" for="ch" forName="dotArrow5" refType="w" fact="0.6467"/>
                  <dgm:constr type="ctrY" for="ch" forName="dotArrow5" refType="h" fact="0.0635"/>
                  <dgm:constr type="w" for="ch" forName="dotArrow5" refType="userD"/>
                  <dgm:constr type="h" for="ch" forName="dotArrow5" refType="userD"/>
                  <dgm:constr type="ctrX" for="ch" forName="dotArrow6" refType="w" fact="0.6123"/>
                  <dgm:constr type="ctrY" for="ch" forName="dotArrow6" refType="h" fact="0.0656"/>
                  <dgm:constr type="w" for="ch" forName="dotArrow6" refType="userD"/>
                  <dgm:constr type="h" for="ch" forName="dotArrow6" refType="userD"/>
                  <dgm:constr type="ctrX" for="ch" forName="dotArrow7" refType="w" fact="0.6123"/>
                  <dgm:constr type="ctrY" for="ch" forName="dotArrow7" refType="h" fact="0.1052"/>
                  <dgm:constr type="w" for="ch" forName="dotArrow7" refType="userD"/>
                  <dgm:constr type="h" for="ch" forName="dotArrow7" refType="userD"/>
                  <dgm:constr type="l" for="ch" forName="parTx1" refType="w" fact="0.1746"/>
                  <dgm:constr type="t" for="ch" forName="parTx1" refType="h" fact="0.9304"/>
                  <dgm:constr type="w" for="ch" forName="parTx1" refType="w" fact="0.2544"/>
                  <dgm:constr type="h" for="ch" forName="parTx1" refType="h" fact="0.0962"/>
                  <dgm:constr type="ctrX" for="ch" forName="picture1" refType="w" fact="0.1631"/>
                  <dgm:constr type="ctrY" for="ch" forName="picture1" refType="h" fact="0.9169"/>
                  <dgm:constr type="w" for="ch" forName="picture1" refType="w" fact="0.118"/>
                  <dgm:constr type="h" for="ch" forName="picture1" refType="h" fact="0.1663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  <dgm:constr type="l" for="ch" forName="parTx2" refType="w" fact="0.3982"/>
                  <dgm:constr type="t" for="ch" forName="parTx2" refType="h" fact="0.8167"/>
                  <dgm:constr type="w" for="ch" forName="parTx2" refType="w" fact="0.2544"/>
                  <dgm:constr type="h" for="ch" forName="parTx2" refType="h" fact="0.0962"/>
                  <dgm:constr type="ctrX" for="ch" forName="picture2" refType="w" fact="0.3866"/>
                  <dgm:constr type="ctrY" for="ch" forName="picture2" refType="h" fact="0.8032"/>
                  <dgm:constr type="w" for="ch" forName="picture2" refType="w" fact="0.118"/>
                  <dgm:constr type="h" for="ch" forName="picture2" refType="h" fact="0.1663"/>
                  <dgm:constr type="l" for="ch" forName="desTx2" refType="r" refFor="ch" refForName="parTx2"/>
                  <dgm:constr type="r" for="ch" forName="desTx2" refType="w"/>
                  <dgm:constr type="t" for="ch" forName="desTx2" refType="t" refFor="ch" refForName="parTx2"/>
                  <dgm:constr type="h" for="ch" forName="desTx2" refType="h" refFor="ch" refForName="parTx2"/>
                  <dgm:constr type="l" for="ch" forName="parTx3" refType="w" fact="0.5194"/>
                  <dgm:constr type="t" for="ch" forName="parTx3" refType="h" fact="0.6524"/>
                  <dgm:constr type="w" for="ch" forName="parTx3" refType="w" fact="0.2544"/>
                  <dgm:constr type="h" for="ch" forName="parTx3" refType="h" fact="0.0962"/>
                  <dgm:constr type="ctrX" for="ch" forName="picture3" refType="w" fact="0.5078"/>
                  <dgm:constr type="ctrY" for="ch" forName="picture3" refType="h" fact="0.6389"/>
                  <dgm:constr type="w" for="ch" forName="picture3" refType="w" fact="0.118"/>
                  <dgm:constr type="h" for="ch" forName="picture3" refType="h" fact="0.1663"/>
                  <dgm:constr type="l" for="ch" forName="desTx3" refType="r" refFor="ch" refForName="parTx3"/>
                  <dgm:constr type="r" for="ch" forName="desTx3" refType="w"/>
                  <dgm:constr type="t" for="ch" forName="desTx3" refType="t" refFor="ch" refForName="parTx3"/>
                  <dgm:constr type="h" for="ch" forName="desTx3" refType="h" refFor="ch" refForName="parTx3"/>
                  <dgm:constr type="l" for="ch" forName="parTx4" refType="w" fact="0.5827"/>
                  <dgm:constr type="t" for="ch" forName="parTx4" refType="h" fact="0.4412"/>
                  <dgm:constr type="w" for="ch" forName="parTx4" refType="w" fact="0.2544"/>
                  <dgm:constr type="h" for="ch" forName="parTx4" refType="h" fact="0.0962"/>
                  <dgm:constr type="ctrX" for="ch" forName="picture4" refType="w" fact="0.5712"/>
                  <dgm:constr type="ctrY" for="ch" forName="picture4" refType="h" fact="0.4277"/>
                  <dgm:constr type="w" for="ch" forName="picture4" refType="w" fact="0.118"/>
                  <dgm:constr type="h" for="ch" forName="picture4" refType="h" fact="0.1663"/>
                  <dgm:constr type="l" for="ch" forName="desTx4" refType="r" refFor="ch" refForName="parTx4"/>
                  <dgm:constr type="r" for="ch" forName="desTx4" refType="w"/>
                  <dgm:constr type="t" for="ch" forName="desTx4" refType="t" refFor="ch" refForName="parTx4"/>
                  <dgm:constr type="h" for="ch" forName="desTx4" refType="h" refFor="ch" refForName="parTx4"/>
                  <dgm:constr type="l" for="ch" forName="parTx5" refType="w" fact="0.618"/>
                  <dgm:constr type="t" for="ch" forName="parTx5" refType="h" fact="0.2262"/>
                  <dgm:constr type="w" for="ch" forName="parTx5" refType="w" fact="0.2544"/>
                  <dgm:constr type="h" for="ch" forName="parTx5" refType="h" fact="0.0962"/>
                  <dgm:constr type="ctrX" for="ch" forName="picture5" refType="w" fact="0.6064"/>
                  <dgm:constr type="ctrY" for="ch" forName="picture5" refType="h" fact="0.2127"/>
                  <dgm:constr type="w" for="ch" forName="picture5" refType="w" fact="0.118"/>
                  <dgm:constr type="h" for="ch" forName="picture5" refType="h" fact="0.1663"/>
                  <dgm:constr type="l" for="ch" forName="desTx5" refType="r" refFor="ch" refForName="parTx5"/>
                  <dgm:constr type="r" for="ch" forName="desTx5" refType="w"/>
                  <dgm:constr type="t" for="ch" forName="desTx5" refType="t" refFor="ch" refForName="parTx5"/>
                  <dgm:constr type="h" for="ch" forName="desTx5" refType="h" refFor="ch" refForName="parTx5"/>
                </dgm:constrLst>
              </dgm:if>
              <dgm:else name="Name47">
                <dgm:alg type="composite">
                  <dgm:param type="ar" val="1.164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userD" refType="w" fact="0.0143"/>
                  <dgm:constr type="ctrX" for="ch" forName="dot1" refType="w" fact="0.3951"/>
                  <dgm:constr type="ctrY" for="ch" forName="dot1" refType="h" fact="0.8674"/>
                  <dgm:constr type="w" for="ch" forName="dot1" refType="userD"/>
                  <dgm:constr type="h" for="ch" forName="dot1" refType="userD"/>
                  <dgm:constr type="ctrX" for="ch" forName="dot2" refType="w" fact="0.3634"/>
                  <dgm:constr type="ctrY" for="ch" forName="dot2" refType="h" fact="0.8824"/>
                  <dgm:constr type="w" for="ch" forName="dot2" refType="userD"/>
                  <dgm:constr type="h" for="ch" forName="dot2" refType="userD"/>
                  <dgm:constr type="ctrX" for="ch" forName="dot3" refType="w" fact="0.331"/>
                  <dgm:constr type="ctrY" for="ch" forName="dot3" refType="h" fact="0.8948"/>
                  <dgm:constr type="w" for="ch" forName="dot3" refType="userD"/>
                  <dgm:constr type="h" for="ch" forName="dot3" refType="userD"/>
                  <dgm:constr type="ctrX" for="ch" forName="dot4" refType="w" fact="0.2981"/>
                  <dgm:constr type="ctrY" for="ch" forName="dot4" refType="h" fact="0.9044"/>
                  <dgm:constr type="w" for="ch" forName="dot4" refType="userD"/>
                  <dgm:constr type="h" for="ch" forName="dot4" refType="userD"/>
                  <dgm:constr type="ctrX" for="ch" forName="dot5" refType="w" fact="0.5681"/>
                  <dgm:constr type="ctrY" for="ch" forName="dot5" refType="h" fact="0.7222"/>
                  <dgm:constr type="w" for="ch" forName="dot5" refType="userD"/>
                  <dgm:constr type="h" for="ch" forName="dot5" refType="userD"/>
                  <dgm:constr type="ctrX" for="ch" forName="dot6" refType="w" fact="0.543"/>
                  <dgm:constr type="ctrY" for="ch" forName="dot6" refType="h" fact="0.7518"/>
                  <dgm:constr type="w" for="ch" forName="dot6" refType="userD"/>
                  <dgm:constr type="h" for="ch" forName="dot6" refType="userD"/>
                  <dgm:constr type="ctrX" for="ch" forName="dot7" refType="w" fact="0.672"/>
                  <dgm:constr type="ctrY" for="ch" forName="dot7" refType="h" fact="0.5422"/>
                  <dgm:constr type="w" for="ch" forName="dot7" refType="userD"/>
                  <dgm:constr type="h" for="ch" forName="dot7" refType="userD"/>
                  <dgm:constr type="ctrX" for="ch" forName="dot8" refType="w" fact="0.7278"/>
                  <dgm:constr type="ctrY" for="ch" forName="dot8" refType="h" fact="0.3229"/>
                  <dgm:constr type="w" for="ch" forName="dot8" refType="userD"/>
                  <dgm:constr type="h" for="ch" forName="dot8" refType="userD"/>
                  <dgm:constr type="ctrX" for="ch" forName="dotArrow1" refType="w" fact="0.6999"/>
                  <dgm:constr type="ctrY" for="ch" forName="dotArrow1" refType="h" fact="0.0635"/>
                  <dgm:constr type="w" for="ch" forName="dotArrow1" refType="userD"/>
                  <dgm:constr type="h" for="ch" forName="dotArrow1" refType="userD"/>
                  <dgm:constr type="ctrX" for="ch" forName="dotArrow2" refType="w" fact="0.7207"/>
                  <dgm:constr type="ctrY" for="ch" forName="dotArrow2" refType="h" fact="0.0448"/>
                  <dgm:constr type="w" for="ch" forName="dotArrow2" refType="userD"/>
                  <dgm:constr type="h" for="ch" forName="dotArrow2" refType="userD"/>
                  <dgm:constr type="ctrX" for="ch" forName="dotArrow3" refType="w" fact="0.7415"/>
                  <dgm:constr type="ctrY" for="ch" forName="dotArrow3" refType="h" fact="0.026"/>
                  <dgm:constr type="w" for="ch" forName="dotArrow3" refType="userD"/>
                  <dgm:constr type="h" for="ch" forName="dotArrow3" refType="userD"/>
                  <dgm:constr type="ctrX" for="ch" forName="dotArrow4" refType="w" fact="0.7624"/>
                  <dgm:constr type="ctrY" for="ch" forName="dotArrow4" refType="h" fact="0.0448"/>
                  <dgm:constr type="w" for="ch" forName="dotArrow4" refType="userD"/>
                  <dgm:constr type="h" for="ch" forName="dotArrow4" refType="userD"/>
                  <dgm:constr type="ctrX" for="ch" forName="dotArrow5" refType="w" fact="0.7832"/>
                  <dgm:constr type="ctrY" for="ch" forName="dotArrow5" refType="h" fact="0.0635"/>
                  <dgm:constr type="w" for="ch" forName="dotArrow5" refType="userD"/>
                  <dgm:constr type="h" for="ch" forName="dotArrow5" refType="userD"/>
                  <dgm:constr type="ctrX" for="ch" forName="dotArrow6" refType="w" fact="0.7415"/>
                  <dgm:constr type="ctrY" for="ch" forName="dotArrow6" refType="h" fact="0.0656"/>
                  <dgm:constr type="w" for="ch" forName="dotArrow6" refType="userD"/>
                  <dgm:constr type="h" for="ch" forName="dotArrow6" refType="userD"/>
                  <dgm:constr type="ctrX" for="ch" forName="dotArrow7" refType="w" fact="0.7415"/>
                  <dgm:constr type="ctrY" for="ch" forName="dotArrow7" refType="h" fact="0.1052"/>
                  <dgm:constr type="w" for="ch" forName="dotArrow7" refType="userD"/>
                  <dgm:constr type="h" for="ch" forName="dotArrow7" refType="userD"/>
                  <dgm:constr type="l" for="ch" forName="parTx1" refType="w" fact="0.2115"/>
                  <dgm:constr type="t" for="ch" forName="parTx1" refType="h" fact="0.928"/>
                  <dgm:constr type="w" for="ch" forName="parTx1" refType="w" fact="0.3081"/>
                  <dgm:constr type="h" for="ch" forName="parTx1" refType="h" fact="0.0962"/>
                  <dgm:constr type="ctrX" for="ch" forName="picture1" refType="w" fact="0.1975"/>
                  <dgm:constr type="ctrY" for="ch" forName="picture1" refType="h" fact="0.9169"/>
                  <dgm:constr type="w" for="ch" forName="picture1" refType="w" fact="0.1429"/>
                  <dgm:constr type="h" for="ch" forName="picture1" refType="h" fact="0.1663"/>
                  <dgm:constr type="l" for="ch" forName="parTx2" refType="w" fact="0.4822"/>
                  <dgm:constr type="t" for="ch" forName="parTx2" refType="h" fact="0.8143"/>
                  <dgm:constr type="w" for="ch" forName="parTx2" refType="w" fact="0.3081"/>
                  <dgm:constr type="h" for="ch" forName="parTx2" refType="h" fact="0.0962"/>
                  <dgm:constr type="ctrX" for="ch" forName="picture2" refType="w" fact="0.4682"/>
                  <dgm:constr type="ctrY" for="ch" forName="picture2" refType="h" fact="0.8032"/>
                  <dgm:constr type="w" for="ch" forName="picture2" refType="w" fact="0.1429"/>
                  <dgm:constr type="h" for="ch" forName="picture2" refType="h" fact="0.1663"/>
                  <dgm:constr type="l" for="ch" forName="parTx3" refType="w" fact="0.629"/>
                  <dgm:constr type="t" for="ch" forName="parTx3" refType="h" fact="0.65"/>
                  <dgm:constr type="w" for="ch" forName="parTx3" refType="w" fact="0.3081"/>
                  <dgm:constr type="h" for="ch" forName="parTx3" refType="h" fact="0.0962"/>
                  <dgm:constr type="ctrX" for="ch" forName="picture3" refType="w" fact="0.615"/>
                  <dgm:constr type="ctrY" for="ch" forName="picture3" refType="h" fact="0.6389"/>
                  <dgm:constr type="w" for="ch" forName="picture3" refType="w" fact="0.1429"/>
                  <dgm:constr type="h" for="ch" forName="picture3" refType="h" fact="0.1663"/>
                  <dgm:constr type="l" for="ch" forName="parTx4" refType="w" fact="0.7057"/>
                  <dgm:constr type="t" for="ch" forName="parTx4" refType="h" fact="0.4388"/>
                  <dgm:constr type="w" for="ch" forName="parTx4" refType="w" fact="0.3081"/>
                  <dgm:constr type="h" for="ch" forName="parTx4" refType="h" fact="0.0962"/>
                  <dgm:constr type="ctrX" for="ch" forName="picture4" refType="w" fact="0.6917"/>
                  <dgm:constr type="ctrY" for="ch" forName="picture4" refType="h" fact="0.4277"/>
                  <dgm:constr type="w" for="ch" forName="picture4" refType="w" fact="0.1429"/>
                  <dgm:constr type="h" for="ch" forName="picture4" refType="h" fact="0.1663"/>
                  <dgm:constr type="l" for="ch" forName="parTx5" refType="w" fact="0.7484"/>
                  <dgm:constr type="t" for="ch" forName="parTx5" refType="h" fact="0.2238"/>
                  <dgm:constr type="w" for="ch" forName="parTx5" refType="w" fact="0.3081"/>
                  <dgm:constr type="h" for="ch" forName="parTx5" refType="h" fact="0.0962"/>
                  <dgm:constr type="ctrX" for="ch" forName="picture5" refType="w" fact="0.7344"/>
                  <dgm:constr type="ctrY" for="ch" forName="picture5" refType="h" fact="0.2127"/>
                  <dgm:constr type="w" for="ch" forName="picture5" refType="w" fact="0.1429"/>
                  <dgm:constr type="h" for="ch" forName="picture5" refType="h" fact="0.1663"/>
                </dgm:constrLst>
              </dgm:else>
            </dgm:choose>
          </dgm:if>
          <dgm:else name="Name48">
            <dgm:choose name="Name49">
              <dgm:if name="Name50" axis="des" func="maxDepth" op="gt" val="1">
                <dgm:alg type="composite">
                  <dgm:param type="ar" val="1.41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primFontSz" for="ch" forName="desTx5" refType="primFontSz" refFor="ch" refForName="desTx1" op="equ"/>
                  <dgm:constr type="userD" refType="w" fact="0.0118"/>
                  <dgm:constr type="ctrX" for="ch" forName="dot1" refType="w" fact="0.6737"/>
                  <dgm:constr type="ctrY" for="ch" forName="dot1" refType="h" fact="0.8674"/>
                  <dgm:constr type="w" for="ch" forName="dot1" refType="userD"/>
                  <dgm:constr type="h" for="ch" forName="dot1" refType="userD"/>
                  <dgm:constr type="ctrX" for="ch" forName="dot2" refType="w" fact="0.6999"/>
                  <dgm:constr type="ctrY" for="ch" forName="dot2" refType="h" fact="0.8824"/>
                  <dgm:constr type="w" for="ch" forName="dot2" refType="userD"/>
                  <dgm:constr type="h" for="ch" forName="dot2" refType="userD"/>
                  <dgm:constr type="ctrX" for="ch" forName="dot3" refType="w" fact="0.7267"/>
                  <dgm:constr type="ctrY" for="ch" forName="dot3" refType="h" fact="0.8948"/>
                  <dgm:constr type="w" for="ch" forName="dot3" refType="userD"/>
                  <dgm:constr type="h" for="ch" forName="dot3" refType="userD"/>
                  <dgm:constr type="ctrX" for="ch" forName="dot4" refType="w" fact="0.7538"/>
                  <dgm:constr type="ctrY" for="ch" forName="dot4" refType="h" fact="0.9044"/>
                  <dgm:constr type="w" for="ch" forName="dot4" refType="userD"/>
                  <dgm:constr type="h" for="ch" forName="dot4" refType="userD"/>
                  <dgm:constr type="ctrX" for="ch" forName="dot5" refType="w" fact="0.5309"/>
                  <dgm:constr type="ctrY" for="ch" forName="dot5" refType="h" fact="0.7222"/>
                  <dgm:constr type="w" for="ch" forName="dot5" refType="userD"/>
                  <dgm:constr type="h" for="ch" forName="dot5" refType="userD"/>
                  <dgm:constr type="ctrX" for="ch" forName="dot6" refType="w" fact="0.5516"/>
                  <dgm:constr type="ctrY" for="ch" forName="dot6" refType="h" fact="0.7518"/>
                  <dgm:constr type="w" for="ch" forName="dot6" refType="userD"/>
                  <dgm:constr type="h" for="ch" forName="dot6" refType="userD"/>
                  <dgm:constr type="ctrX" for="ch" forName="dot7" refType="w" fact="0.4451"/>
                  <dgm:constr type="ctrY" for="ch" forName="dot7" refType="h" fact="0.5422"/>
                  <dgm:constr type="w" for="ch" forName="dot7" refType="userD"/>
                  <dgm:constr type="h" for="ch" forName="dot7" refType="userD"/>
                  <dgm:constr type="ctrX" for="ch" forName="dot8" refType="w" fact="0.399"/>
                  <dgm:constr type="ctrY" for="ch" forName="dot8" refType="h" fact="0.3229"/>
                  <dgm:constr type="w" for="ch" forName="dot8" refType="userD"/>
                  <dgm:constr type="h" for="ch" forName="dot8" refType="userD"/>
                  <dgm:constr type="ctrX" for="ch" forName="dotArrow1" refType="w" fact="0.4221"/>
                  <dgm:constr type="ctrY" for="ch" forName="dotArrow1" refType="h" fact="0.0635"/>
                  <dgm:constr type="w" for="ch" forName="dotArrow1" refType="userD"/>
                  <dgm:constr type="h" for="ch" forName="dotArrow1" refType="userD"/>
                  <dgm:constr type="ctrX" for="ch" forName="dotArrow2" refType="w" fact="0.4049"/>
                  <dgm:constr type="ctrY" for="ch" forName="dotArrow2" refType="h" fact="0.0448"/>
                  <dgm:constr type="w" for="ch" forName="dotArrow2" refType="userD"/>
                  <dgm:constr type="h" for="ch" forName="dotArrow2" refType="userD"/>
                  <dgm:constr type="ctrX" for="ch" forName="dotArrow3" refType="w" fact="0.3877"/>
                  <dgm:constr type="ctrY" for="ch" forName="dotArrow3" refType="h" fact="0.026"/>
                  <dgm:constr type="w" for="ch" forName="dotArrow3" refType="userD"/>
                  <dgm:constr type="h" for="ch" forName="dotArrow3" refType="userD"/>
                  <dgm:constr type="ctrX" for="ch" forName="dotArrow4" refType="w" fact="0.3705"/>
                  <dgm:constr type="ctrY" for="ch" forName="dotArrow4" refType="h" fact="0.0448"/>
                  <dgm:constr type="w" for="ch" forName="dotArrow4" refType="userD"/>
                  <dgm:constr type="h" for="ch" forName="dotArrow4" refType="userD"/>
                  <dgm:constr type="ctrX" for="ch" forName="dotArrow5" refType="w" fact="0.3533"/>
                  <dgm:constr type="ctrY" for="ch" forName="dotArrow5" refType="h" fact="0.0635"/>
                  <dgm:constr type="w" for="ch" forName="dotArrow5" refType="userD"/>
                  <dgm:constr type="h" for="ch" forName="dotArrow5" refType="userD"/>
                  <dgm:constr type="ctrX" for="ch" forName="dotArrow6" refType="w" fact="0.3877"/>
                  <dgm:constr type="ctrY" for="ch" forName="dotArrow6" refType="h" fact="0.0656"/>
                  <dgm:constr type="w" for="ch" forName="dotArrow6" refType="userD"/>
                  <dgm:constr type="h" for="ch" forName="dotArrow6" refType="userD"/>
                  <dgm:constr type="ctrX" for="ch" forName="dotArrow7" refType="w" fact="0.3877"/>
                  <dgm:constr type="ctrY" for="ch" forName="dotArrow7" refType="h" fact="0.1052"/>
                  <dgm:constr type="w" for="ch" forName="dotArrow7" refType="userD"/>
                  <dgm:constr type="h" for="ch" forName="dotArrow7" refType="userD"/>
                  <dgm:constr type="r" for="ch" forName="parTx1" refType="w" fact="0.8254"/>
                  <dgm:constr type="t" for="ch" forName="parTx1" refType="h" fact="0.9304"/>
                  <dgm:constr type="w" for="ch" forName="parTx1" refType="w" fact="0.2544"/>
                  <dgm:constr type="h" for="ch" forName="parTx1" refType="h" fact="0.0962"/>
                  <dgm:constr type="ctrX" for="ch" forName="picture1" refType="w" fact="0.8369"/>
                  <dgm:constr type="ctrY" for="ch" forName="picture1" refType="h" fact="0.9169"/>
                  <dgm:constr type="w" for="ch" forName="picture1" refType="w" fact="0.118"/>
                  <dgm:constr type="h" for="ch" forName="picture1" refType="h" fact="0.1663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  <dgm:constr type="r" for="ch" forName="parTx2" refType="w" fact="0.6018"/>
                  <dgm:constr type="t" for="ch" forName="parTx2" refType="h" fact="0.8167"/>
                  <dgm:constr type="w" for="ch" forName="parTx2" refType="w" fact="0.2544"/>
                  <dgm:constr type="h" for="ch" forName="parTx2" refType="h" fact="0.0962"/>
                  <dgm:constr type="ctrX" for="ch" forName="picture2" refType="w" fact="0.6134"/>
                  <dgm:constr type="ctrY" for="ch" forName="picture2" refType="h" fact="0.8032"/>
                  <dgm:constr type="w" for="ch" forName="picture2" refType="w" fact="0.118"/>
                  <dgm:constr type="h" for="ch" forName="picture2" refType="h" fact="0.1663"/>
                  <dgm:constr type="r" for="ch" forName="desTx2" refType="l" refFor="ch" refForName="parTx2"/>
                  <dgm:constr type="l" for="ch" forName="desTx2"/>
                  <dgm:constr type="t" for="ch" forName="desTx2" refType="t" refFor="ch" refForName="parTx2"/>
                  <dgm:constr type="h" for="ch" forName="desTx2" refType="h" refFor="ch" refForName="parTx2"/>
                  <dgm:constr type="r" for="ch" forName="parTx3" refType="w" fact="0.4806"/>
                  <dgm:constr type="t" for="ch" forName="parTx3" refType="h" fact="0.6524"/>
                  <dgm:constr type="w" for="ch" forName="parTx3" refType="w" fact="0.2544"/>
                  <dgm:constr type="h" for="ch" forName="parTx3" refType="h" fact="0.0962"/>
                  <dgm:constr type="ctrX" for="ch" forName="picture3" refType="w" fact="0.4922"/>
                  <dgm:constr type="ctrY" for="ch" forName="picture3" refType="h" fact="0.6389"/>
                  <dgm:constr type="w" for="ch" forName="picture3" refType="w" fact="0.118"/>
                  <dgm:constr type="h" for="ch" forName="picture3" refType="h" fact="0.1663"/>
                  <dgm:constr type="r" for="ch" forName="desTx3" refType="l" refFor="ch" refForName="parTx3"/>
                  <dgm:constr type="l" for="ch" forName="desTx3"/>
                  <dgm:constr type="t" for="ch" forName="desTx3" refType="t" refFor="ch" refForName="parTx3"/>
                  <dgm:constr type="h" for="ch" forName="desTx3" refType="h" refFor="ch" refForName="parTx3"/>
                  <dgm:constr type="r" for="ch" forName="parTx4" refType="w" fact="0.4173"/>
                  <dgm:constr type="t" for="ch" forName="parTx4" refType="h" fact="0.4412"/>
                  <dgm:constr type="w" for="ch" forName="parTx4" refType="w" fact="0.2544"/>
                  <dgm:constr type="h" for="ch" forName="parTx4" refType="h" fact="0.0962"/>
                  <dgm:constr type="ctrX" for="ch" forName="picture4" refType="w" fact="0.4288"/>
                  <dgm:constr type="ctrY" for="ch" forName="picture4" refType="h" fact="0.4277"/>
                  <dgm:constr type="w" for="ch" forName="picture4" refType="w" fact="0.118"/>
                  <dgm:constr type="h" for="ch" forName="picture4" refType="h" fact="0.1663"/>
                  <dgm:constr type="r" for="ch" forName="desTx4" refType="l" refFor="ch" refForName="parTx4"/>
                  <dgm:constr type="l" for="ch" forName="desTx4"/>
                  <dgm:constr type="t" for="ch" forName="desTx4" refType="t" refFor="ch" refForName="parTx4"/>
                  <dgm:constr type="h" for="ch" forName="desTx4" refType="h" refFor="ch" refForName="parTx4"/>
                  <dgm:constr type="r" for="ch" forName="parTx5" refType="w" fact="0.382"/>
                  <dgm:constr type="t" for="ch" forName="parTx5" refType="h" fact="0.2262"/>
                  <dgm:constr type="w" for="ch" forName="parTx5" refType="w" fact="0.2544"/>
                  <dgm:constr type="h" for="ch" forName="parTx5" refType="h" fact="0.0962"/>
                  <dgm:constr type="ctrX" for="ch" forName="picture5" refType="w" fact="0.3936"/>
                  <dgm:constr type="ctrY" for="ch" forName="picture5" refType="h" fact="0.2127"/>
                  <dgm:constr type="w" for="ch" forName="picture5" refType="w" fact="0.118"/>
                  <dgm:constr type="h" for="ch" forName="picture5" refType="h" fact="0.1663"/>
                  <dgm:constr type="r" for="ch" forName="desTx5" refType="l" refFor="ch" refForName="parTx5"/>
                  <dgm:constr type="l" for="ch" forName="desTx5"/>
                  <dgm:constr type="t" for="ch" forName="desTx5" refType="t" refFor="ch" refForName="parTx5"/>
                  <dgm:constr type="h" for="ch" forName="desTx5" refType="h" refFor="ch" refForName="parTx5"/>
                </dgm:constrLst>
              </dgm:if>
              <dgm:else name="Name51">
                <dgm:alg type="composite">
                  <dgm:param type="ar" val="1.164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userD" refType="w" fact="0.0143"/>
                  <dgm:constr type="ctrX" for="ch" forName="dot1" refType="w" fact="0.6049"/>
                  <dgm:constr type="ctrY" for="ch" forName="dot1" refType="h" fact="0.8674"/>
                  <dgm:constr type="w" for="ch" forName="dot1" refType="userD"/>
                  <dgm:constr type="h" for="ch" forName="dot1" refType="userD"/>
                  <dgm:constr type="ctrX" for="ch" forName="dot2" refType="w" fact="0.6366"/>
                  <dgm:constr type="ctrY" for="ch" forName="dot2" refType="h" fact="0.8824"/>
                  <dgm:constr type="w" for="ch" forName="dot2" refType="userD"/>
                  <dgm:constr type="h" for="ch" forName="dot2" refType="userD"/>
                  <dgm:constr type="ctrX" for="ch" forName="dot3" refType="w" fact="0.669"/>
                  <dgm:constr type="ctrY" for="ch" forName="dot3" refType="h" fact="0.8948"/>
                  <dgm:constr type="w" for="ch" forName="dot3" refType="userD"/>
                  <dgm:constr type="h" for="ch" forName="dot3" refType="userD"/>
                  <dgm:constr type="ctrX" for="ch" forName="dot4" refType="w" fact="0.7019"/>
                  <dgm:constr type="ctrY" for="ch" forName="dot4" refType="h" fact="0.9044"/>
                  <dgm:constr type="w" for="ch" forName="dot4" refType="userD"/>
                  <dgm:constr type="h" for="ch" forName="dot4" refType="userD"/>
                  <dgm:constr type="ctrX" for="ch" forName="dot5" refType="w" fact="0.4319"/>
                  <dgm:constr type="ctrY" for="ch" forName="dot5" refType="h" fact="0.7222"/>
                  <dgm:constr type="w" for="ch" forName="dot5" refType="userD"/>
                  <dgm:constr type="h" for="ch" forName="dot5" refType="userD"/>
                  <dgm:constr type="ctrX" for="ch" forName="dot6" refType="w" fact="0.457"/>
                  <dgm:constr type="ctrY" for="ch" forName="dot6" refType="h" fact="0.7518"/>
                  <dgm:constr type="w" for="ch" forName="dot6" refType="userD"/>
                  <dgm:constr type="h" for="ch" forName="dot6" refType="userD"/>
                  <dgm:constr type="ctrX" for="ch" forName="dot7" refType="w" fact="0.328"/>
                  <dgm:constr type="ctrY" for="ch" forName="dot7" refType="h" fact="0.5422"/>
                  <dgm:constr type="w" for="ch" forName="dot7" refType="userD"/>
                  <dgm:constr type="h" for="ch" forName="dot7" refType="userD"/>
                  <dgm:constr type="ctrX" for="ch" forName="dot8" refType="w" fact="0.2722"/>
                  <dgm:constr type="ctrY" for="ch" forName="dot8" refType="h" fact="0.3229"/>
                  <dgm:constr type="w" for="ch" forName="dot8" refType="userD"/>
                  <dgm:constr type="h" for="ch" forName="dot8" refType="userD"/>
                  <dgm:constr type="ctrX" for="ch" forName="dotArrow1" refType="w" fact="0.3001"/>
                  <dgm:constr type="ctrY" for="ch" forName="dotArrow1" refType="h" fact="0.0635"/>
                  <dgm:constr type="w" for="ch" forName="dotArrow1" refType="userD"/>
                  <dgm:constr type="h" for="ch" forName="dotArrow1" refType="userD"/>
                  <dgm:constr type="ctrX" for="ch" forName="dotArrow2" refType="w" fact="0.2793"/>
                  <dgm:constr type="ctrY" for="ch" forName="dotArrow2" refType="h" fact="0.0448"/>
                  <dgm:constr type="w" for="ch" forName="dotArrow2" refType="userD"/>
                  <dgm:constr type="h" for="ch" forName="dotArrow2" refType="userD"/>
                  <dgm:constr type="ctrX" for="ch" forName="dotArrow3" refType="w" fact="0.2585"/>
                  <dgm:constr type="ctrY" for="ch" forName="dotArrow3" refType="h" fact="0.026"/>
                  <dgm:constr type="w" for="ch" forName="dotArrow3" refType="userD"/>
                  <dgm:constr type="h" for="ch" forName="dotArrow3" refType="userD"/>
                  <dgm:constr type="ctrX" for="ch" forName="dotArrow4" refType="w" fact="0.2376"/>
                  <dgm:constr type="ctrY" for="ch" forName="dotArrow4" refType="h" fact="0.0448"/>
                  <dgm:constr type="w" for="ch" forName="dotArrow4" refType="userD"/>
                  <dgm:constr type="h" for="ch" forName="dotArrow4" refType="userD"/>
                  <dgm:constr type="ctrX" for="ch" forName="dotArrow5" refType="w" fact="0.2168"/>
                  <dgm:constr type="ctrY" for="ch" forName="dotArrow5" refType="h" fact="0.0635"/>
                  <dgm:constr type="w" for="ch" forName="dotArrow5" refType="userD"/>
                  <dgm:constr type="h" for="ch" forName="dotArrow5" refType="userD"/>
                  <dgm:constr type="ctrX" for="ch" forName="dotArrow6" refType="w" fact="0.2585"/>
                  <dgm:constr type="ctrY" for="ch" forName="dotArrow6" refType="h" fact="0.0656"/>
                  <dgm:constr type="w" for="ch" forName="dotArrow6" refType="userD"/>
                  <dgm:constr type="h" for="ch" forName="dotArrow6" refType="userD"/>
                  <dgm:constr type="ctrX" for="ch" forName="dotArrow7" refType="w" fact="0.2585"/>
                  <dgm:constr type="ctrY" for="ch" forName="dotArrow7" refType="h" fact="0.1052"/>
                  <dgm:constr type="w" for="ch" forName="dotArrow7" refType="userD"/>
                  <dgm:constr type="h" for="ch" forName="dotArrow7" refType="userD"/>
                  <dgm:constr type="r" for="ch" forName="parTx1" refType="w" fact="0.7885"/>
                  <dgm:constr type="t" for="ch" forName="parTx1" refType="h" fact="0.928"/>
                  <dgm:constr type="w" for="ch" forName="parTx1" refType="w" fact="0.3081"/>
                  <dgm:constr type="h" for="ch" forName="parTx1" refType="h" fact="0.0962"/>
                  <dgm:constr type="ctrX" for="ch" forName="picture1" refType="w" fact="0.8025"/>
                  <dgm:constr type="ctrY" for="ch" forName="picture1" refType="h" fact="0.9169"/>
                  <dgm:constr type="w" for="ch" forName="picture1" refType="w" fact="0.1429"/>
                  <dgm:constr type="h" for="ch" forName="picture1" refType="h" fact="0.1663"/>
                  <dgm:constr type="r" for="ch" forName="parTx2" refType="w" fact="0.5178"/>
                  <dgm:constr type="t" for="ch" forName="parTx2" refType="h" fact="0.8143"/>
                  <dgm:constr type="w" for="ch" forName="parTx2" refType="w" fact="0.3081"/>
                  <dgm:constr type="h" for="ch" forName="parTx2" refType="h" fact="0.0962"/>
                  <dgm:constr type="ctrX" for="ch" forName="picture2" refType="w" fact="0.5318"/>
                  <dgm:constr type="ctrY" for="ch" forName="picture2" refType="h" fact="0.8032"/>
                  <dgm:constr type="w" for="ch" forName="picture2" refType="w" fact="0.1429"/>
                  <dgm:constr type="h" for="ch" forName="picture2" refType="h" fact="0.1663"/>
                  <dgm:constr type="r" for="ch" forName="parTx3" refType="w" fact="0.371"/>
                  <dgm:constr type="t" for="ch" forName="parTx3" refType="h" fact="0.65"/>
                  <dgm:constr type="w" for="ch" forName="parTx3" refType="w" fact="0.3081"/>
                  <dgm:constr type="h" for="ch" forName="parTx3" refType="h" fact="0.0962"/>
                  <dgm:constr type="ctrX" for="ch" forName="picture3" refType="w" fact="0.385"/>
                  <dgm:constr type="ctrY" for="ch" forName="picture3" refType="h" fact="0.6389"/>
                  <dgm:constr type="w" for="ch" forName="picture3" refType="w" fact="0.1429"/>
                  <dgm:constr type="h" for="ch" forName="picture3" refType="h" fact="0.1663"/>
                  <dgm:constr type="r" for="ch" forName="parTx4" refType="w" fact="0.2943"/>
                  <dgm:constr type="t" for="ch" forName="parTx4" refType="h" fact="0.4388"/>
                  <dgm:constr type="w" for="ch" forName="parTx4" refType="w" fact="0.3081"/>
                  <dgm:constr type="h" for="ch" forName="parTx4" refType="h" fact="0.0962"/>
                  <dgm:constr type="ctrX" for="ch" forName="picture4" refType="w" fact="0.3083"/>
                  <dgm:constr type="ctrY" for="ch" forName="picture4" refType="h" fact="0.4277"/>
                  <dgm:constr type="w" for="ch" forName="picture4" refType="w" fact="0.1429"/>
                  <dgm:constr type="h" for="ch" forName="picture4" refType="h" fact="0.1663"/>
                  <dgm:constr type="r" for="ch" forName="parTx5" refType="w" fact="0.2516"/>
                  <dgm:constr type="t" for="ch" forName="parTx5" refType="h" fact="0.2238"/>
                  <dgm:constr type="w" for="ch" forName="parTx5" refType="w" fact="0.3081"/>
                  <dgm:constr type="h" for="ch" forName="parTx5" refType="h" fact="0.0962"/>
                  <dgm:constr type="ctrX" for="ch" forName="picture5" refType="w" fact="0.2656"/>
                  <dgm:constr type="ctrY" for="ch" forName="picture5" refType="h" fact="0.2127"/>
                  <dgm:constr type="w" for="ch" forName="picture5" refType="w" fact="0.1429"/>
                  <dgm:constr type="h" for="ch" forName="picture5" refType="h" fact="0.1663"/>
                </dgm:constrLst>
              </dgm:else>
            </dgm:choose>
          </dgm:else>
        </dgm:choose>
      </dgm:if>
      <dgm:if name="Name52" axis="ch" ptType="node" func="cnt" op="equ" val="6">
        <dgm:choose name="Name53">
          <dgm:if name="Name54" func="var" arg="dir" op="equ" val="norm">
            <dgm:choose name="Name55">
              <dgm:if name="Name56" axis="des" func="maxDepth" op="gt" val="1">
                <dgm:alg type="composite">
                  <dgm:param type="ar" val="1.3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primFontSz" for="ch" forName="desTx5" refType="primFontSz" refFor="ch" refForName="desTx1" op="equ"/>
                  <dgm:constr type="primFontSz" for="ch" forName="desTx6" refType="primFontSz" refFor="ch" refForName="desTx1" op="equ"/>
                  <dgm:constr type="userD" refType="w" fact="0.0105"/>
                  <dgm:constr type="ctrX" for="ch" forName="dot1" refType="w" fact="0.3608"/>
                  <dgm:constr type="ctrY" for="ch" forName="dot1" refType="h" fact="0.8839"/>
                  <dgm:constr type="w" for="ch" forName="dot1" refType="userD"/>
                  <dgm:constr type="h" for="ch" forName="dot1" refType="userD"/>
                  <dgm:constr type="ctrX" for="ch" forName="dot2" refType="w" fact="0.3384"/>
                  <dgm:constr type="ctrY" for="ch" forName="dot2" refType="h" fact="0.8967"/>
                  <dgm:constr type="w" for="ch" forName="dot2" refType="userD"/>
                  <dgm:constr type="h" for="ch" forName="dot2" refType="userD"/>
                  <dgm:constr type="ctrX" for="ch" forName="dot3" refType="w" fact="0.3155"/>
                  <dgm:constr type="ctrY" for="ch" forName="dot3" refType="h" fact="0.9076"/>
                  <dgm:constr type="w" for="ch" forName="dot3" refType="userD"/>
                  <dgm:constr type="h" for="ch" forName="dot3" refType="userD"/>
                  <dgm:constr type="ctrX" for="ch" forName="dot4" refType="w" fact="0.2923"/>
                  <dgm:constr type="ctrY" for="ch" forName="dot4" refType="h" fact="0.9165"/>
                  <dgm:constr type="w" for="ch" forName="dot4" refType="userD"/>
                  <dgm:constr type="h" for="ch" forName="dot4" refType="userD"/>
                  <dgm:constr type="ctrX" for="ch" forName="dot5" refType="w" fact="0.2688"/>
                  <dgm:constr type="ctrY" for="ch" forName="dot5" refType="h" fact="0.9234"/>
                  <dgm:constr type="w" for="ch" forName="dot5" refType="userD"/>
                  <dgm:constr type="h" for="ch" forName="dot5" refType="userD"/>
                  <dgm:constr type="ctrX" for="ch" forName="dot6" refType="w" fact="0.4883"/>
                  <dgm:constr type="ctrY" for="ch" forName="dot6" refType="h" fact="0.764"/>
                  <dgm:constr type="w" for="ch" forName="dot6" refType="userD"/>
                  <dgm:constr type="h" for="ch" forName="dot6" refType="userD"/>
                  <dgm:constr type="ctrX" for="ch" forName="dot7" refType="w" fact="0.4695"/>
                  <dgm:constr type="ctrY" for="ch" forName="dot7" refType="h" fact="0.7878"/>
                  <dgm:constr type="w" for="ch" forName="dot7" refType="userD"/>
                  <dgm:constr type="h" for="ch" forName="dot7" refType="userD"/>
                  <dgm:constr type="ctrX" for="ch" forName="dot8" refType="w" fact="0.5696"/>
                  <dgm:constr type="ctrY" for="ch" forName="dot8" refType="h" fact="0.6227"/>
                  <dgm:constr type="w" for="ch" forName="dot8" refType="userD"/>
                  <dgm:constr type="h" for="ch" forName="dot8" refType="userD"/>
                  <dgm:constr type="ctrX" for="ch" forName="dot9" refType="w" fact="0.6247"/>
                  <dgm:constr type="ctrY" for="ch" forName="dot9" refType="h" fact="0.4556"/>
                  <dgm:constr type="w" for="ch" forName="dot9" refType="userD"/>
                  <dgm:constr type="h" for="ch" forName="dot9" refType="userD"/>
                  <dgm:constr type="ctrX" for="ch" forName="dot10" refType="w" fact="0.6509"/>
                  <dgm:constr type="ctrY" for="ch" forName="dot10" refType="h" fact="0.2816"/>
                  <dgm:constr type="w" for="ch" forName="dot10" refType="userD"/>
                  <dgm:constr type="h" for="ch" forName="dot10" refType="userD"/>
                  <dgm:constr type="ctrX" for="ch" forName="dotArrow1" refType="w" fact="0.6281"/>
                  <dgm:constr type="ctrY" for="ch" forName="dotArrow1" refType="h" fact="0.0748"/>
                  <dgm:constr type="w" for="ch" forName="dotArrow1" refType="userD"/>
                  <dgm:constr type="h" for="ch" forName="dotArrow1" refType="userD"/>
                  <dgm:constr type="ctrX" for="ch" forName="dotArrow2" refType="w" fact="0.6437"/>
                  <dgm:constr type="ctrY" for="ch" forName="dotArrow2" refType="h" fact="0.0581"/>
                  <dgm:constr type="w" for="ch" forName="dotArrow2" refType="userD"/>
                  <dgm:constr type="h" for="ch" forName="dotArrow2" refType="userD"/>
                  <dgm:constr type="ctrX" for="ch" forName="dotArrow3" refType="w" fact="0.6593"/>
                  <dgm:constr type="ctrY" for="ch" forName="dotArrow3" refType="h" fact="0.0414"/>
                  <dgm:constr type="w" for="ch" forName="dotArrow3" refType="userD"/>
                  <dgm:constr type="h" for="ch" forName="dotArrow3" refType="userD"/>
                  <dgm:constr type="ctrX" for="ch" forName="dotArrow4" refType="w" fact="0.675"/>
                  <dgm:constr type="ctrY" for="ch" forName="dotArrow4" refType="h" fact="0.0581"/>
                  <dgm:constr type="w" for="ch" forName="dotArrow4" refType="userD"/>
                  <dgm:constr type="h" for="ch" forName="dotArrow4" refType="userD"/>
                  <dgm:constr type="ctrX" for="ch" forName="dotArrow5" refType="w" fact="0.6906"/>
                  <dgm:constr type="ctrY" for="ch" forName="dotArrow5" refType="h" fact="0.0748"/>
                  <dgm:constr type="w" for="ch" forName="dotArrow5" refType="userD"/>
                  <dgm:constr type="h" for="ch" forName="dotArrow5" refType="userD"/>
                  <dgm:constr type="ctrX" for="ch" forName="dotArrow6" refType="w" fact="0.6593"/>
                  <dgm:constr type="ctrY" for="ch" forName="dotArrow6" refType="h" fact="0.0766"/>
                  <dgm:constr type="w" for="ch" forName="dotArrow6" refType="userD"/>
                  <dgm:constr type="h" for="ch" forName="dotArrow6" refType="userD"/>
                  <dgm:constr type="ctrX" for="ch" forName="dotArrow7" refType="w" fact="0.6593"/>
                  <dgm:constr type="ctrY" for="ch" forName="dotArrow7" refType="h" fact="0.1118"/>
                  <dgm:constr type="w" for="ch" forName="dotArrow7" refType="userD"/>
                  <dgm:constr type="h" for="ch" forName="dotArrow7" refType="userD"/>
                  <dgm:constr type="l" for="ch" forName="parTx1" refType="w" fact="0.2091"/>
                  <dgm:constr type="t" for="ch" forName="parTx1" refType="h" fact="0.9433"/>
                  <dgm:constr type="w" for="ch" forName="parTx1" refType="w" fact="0.2275"/>
                  <dgm:constr type="h" for="ch" forName="parTx1" refType="h" fact="0.0811"/>
                  <dgm:constr type="ctrX" for="ch" forName="picture1" refType="w" fact="0.1988"/>
                  <dgm:constr type="ctrY" for="ch" forName="picture1" refType="h" fact="0.9322"/>
                  <dgm:constr type="w" for="ch" forName="picture1" refType="w" fact="0.1055"/>
                  <dgm:constr type="h" for="ch" forName="picture1" refType="h" fact="0.1403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  <dgm:constr type="l" for="ch" forName="parTx2" refType="w" fact="0.4273"/>
                  <dgm:constr type="t" for="ch" forName="parTx2" refType="h" fact="0.8468"/>
                  <dgm:constr type="w" for="ch" forName="parTx2" refType="w" fact="0.2275"/>
                  <dgm:constr type="h" for="ch" forName="parTx2" refType="h" fact="0.0811"/>
                  <dgm:constr type="ctrX" for="ch" forName="picture2" refType="w" fact="0.4169"/>
                  <dgm:constr type="ctrY" for="ch" forName="picture2" refType="h" fact="0.8357"/>
                  <dgm:constr type="w" for="ch" forName="picture2" refType="w" fact="0.1055"/>
                  <dgm:constr type="h" for="ch" forName="picture2" refType="h" fact="0.1403"/>
                  <dgm:constr type="l" for="ch" forName="desTx2" refType="r" refFor="ch" refForName="parTx2"/>
                  <dgm:constr type="r" for="ch" forName="desTx2" refType="w"/>
                  <dgm:constr type="t" for="ch" forName="desTx2" refType="t" refFor="ch" refForName="parTx2"/>
                  <dgm:constr type="h" for="ch" forName="desTx2" refType="h" refFor="ch" refForName="parTx2"/>
                  <dgm:constr type="l" for="ch" forName="parTx3" refType="w" fact="0.5349"/>
                  <dgm:constr type="t" for="ch" forName="parTx3" refType="h" fact="0.7023"/>
                  <dgm:constr type="w" for="ch" forName="parTx3" refType="w" fact="0.2275"/>
                  <dgm:constr type="h" for="ch" forName="parTx3" refType="h" fact="0.0811"/>
                  <dgm:constr type="ctrX" for="ch" forName="picture3" refType="w" fact="0.5245"/>
                  <dgm:constr type="ctrY" for="ch" forName="picture3" refType="h" fact="0.6912"/>
                  <dgm:constr type="w" for="ch" forName="picture3" refType="w" fact="0.1055"/>
                  <dgm:constr type="h" for="ch" forName="picture3" refType="h" fact="0.1403"/>
                  <dgm:constr type="l" for="ch" forName="desTx3" refType="r" refFor="ch" refForName="parTx3"/>
                  <dgm:constr type="r" for="ch" forName="desTx3" refType="w"/>
                  <dgm:constr type="t" for="ch" forName="desTx3" refType="t" refFor="ch" refForName="parTx3"/>
                  <dgm:constr type="h" for="ch" forName="desTx3" refType="h" refFor="ch" refForName="parTx3"/>
                  <dgm:constr type="l" for="ch" forName="parTx4" refType="w" fact="0.5998"/>
                  <dgm:constr type="t" for="ch" forName="parTx4" refType="h" fact="0.5441"/>
                  <dgm:constr type="w" for="ch" forName="parTx4" refType="w" fact="0.2275"/>
                  <dgm:constr type="h" for="ch" forName="parTx4" refType="h" fact="0.0811"/>
                  <dgm:constr type="ctrX" for="ch" forName="picture4" refType="w" fact="0.5894"/>
                  <dgm:constr type="ctrY" for="ch" forName="picture4" refType="h" fact="0.533"/>
                  <dgm:constr type="w" for="ch" forName="picture4" refType="w" fact="0.1055"/>
                  <dgm:constr type="h" for="ch" forName="picture4" refType="h" fact="0.1403"/>
                  <dgm:constr type="l" for="ch" forName="desTx4" refType="r" refFor="ch" refForName="parTx4"/>
                  <dgm:constr type="r" for="ch" forName="desTx4" refType="w"/>
                  <dgm:constr type="t" for="ch" forName="desTx4" refType="t" refFor="ch" refForName="parTx4"/>
                  <dgm:constr type="h" for="ch" forName="desTx4" refType="h" refFor="ch" refForName="parTx4"/>
                  <dgm:constr type="l" for="ch" forName="parTx5" refType="w" fact="0.6416"/>
                  <dgm:constr type="t" for="ch" forName="parTx5" refType="h" fact="0.3737"/>
                  <dgm:constr type="w" for="ch" forName="parTx5" refType="w" fact="0.2275"/>
                  <dgm:constr type="h" for="ch" forName="parTx5" refType="h" fact="0.0811"/>
                  <dgm:constr type="ctrX" for="ch" forName="picture5" refType="w" fact="0.6313"/>
                  <dgm:constr type="ctrY" for="ch" forName="picture5" refType="h" fact="0.3626"/>
                  <dgm:constr type="w" for="ch" forName="picture5" refType="w" fact="0.1055"/>
                  <dgm:constr type="h" for="ch" forName="picture5" refType="h" fact="0.1403"/>
                  <dgm:constr type="l" for="ch" forName="desTx5" refType="r" refFor="ch" refForName="parTx5"/>
                  <dgm:constr type="r" for="ch" forName="desTx5" refType="w"/>
                  <dgm:constr type="t" for="ch" forName="desTx5" refType="t" refFor="ch" refForName="parTx5"/>
                  <dgm:constr type="h" for="ch" forName="desTx5" refType="h" refFor="ch" refForName="parTx5"/>
                  <dgm:constr type="l" for="ch" forName="parTx6" refType="w" fact="0.6644"/>
                  <dgm:constr type="t" for="ch" forName="parTx6" refType="h" fact="0.2061"/>
                  <dgm:constr type="w" for="ch" forName="parTx6" refType="w" fact="0.2275"/>
                  <dgm:constr type="h" for="ch" forName="parTx6" refType="h" fact="0.0811"/>
                  <dgm:constr type="ctrX" for="ch" forName="picture6" refType="w" fact="0.6541"/>
                  <dgm:constr type="ctrY" for="ch" forName="picture6" refType="h" fact="0.195"/>
                  <dgm:constr type="w" for="ch" forName="picture6" refType="w" fact="0.1055"/>
                  <dgm:constr type="h" for="ch" forName="picture6" refType="h" fact="0.1403"/>
                  <dgm:constr type="l" for="ch" forName="desTx6" refType="r" refFor="ch" refForName="parTx6"/>
                  <dgm:constr type="r" for="ch" forName="desTx6" refType="w"/>
                  <dgm:constr type="t" for="ch" forName="desTx6" refType="t" refFor="ch" refForName="parTx6"/>
                  <dgm:constr type="h" for="ch" forName="desTx6" refType="h" refFor="ch" refForName="parTx6"/>
                </dgm:constrLst>
              </dgm:if>
              <dgm:else name="Name57">
                <dgm:alg type="composite">
                  <dgm:param type="ar" val="1.122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userD" refType="w" fact="0.0125"/>
                  <dgm:constr type="ctrX" for="ch" forName="dot1" refType="w" fact="0.4276"/>
                  <dgm:constr type="ctrY" for="ch" forName="dot1" refType="h" fact="0.8839"/>
                  <dgm:constr type="w" for="ch" forName="dot1" refType="userD"/>
                  <dgm:constr type="h" for="ch" forName="dot1" refType="userD"/>
                  <dgm:constr type="ctrX" for="ch" forName="dot2" refType="w" fact="0.401"/>
                  <dgm:constr type="ctrY" for="ch" forName="dot2" refType="h" fact="0.8967"/>
                  <dgm:constr type="w" for="ch" forName="dot2" refType="userD"/>
                  <dgm:constr type="h" for="ch" forName="dot2" refType="userD"/>
                  <dgm:constr type="ctrX" for="ch" forName="dot3" refType="w" fact="0.3739"/>
                  <dgm:constr type="ctrY" for="ch" forName="dot3" refType="h" fact="0.9076"/>
                  <dgm:constr type="w" for="ch" forName="dot3" refType="userD"/>
                  <dgm:constr type="h" for="ch" forName="dot3" refType="userD"/>
                  <dgm:constr type="ctrX" for="ch" forName="dot4" refType="w" fact="0.3464"/>
                  <dgm:constr type="ctrY" for="ch" forName="dot4" refType="h" fact="0.9165"/>
                  <dgm:constr type="w" for="ch" forName="dot4" refType="userD"/>
                  <dgm:constr type="h" for="ch" forName="dot4" refType="userD"/>
                  <dgm:constr type="ctrX" for="ch" forName="dot5" refType="w" fact="0.3186"/>
                  <dgm:constr type="ctrY" for="ch" forName="dot5" refType="h" fact="0.9234"/>
                  <dgm:constr type="w" for="ch" forName="dot5" refType="userD"/>
                  <dgm:constr type="h" for="ch" forName="dot5" refType="userD"/>
                  <dgm:constr type="ctrX" for="ch" forName="dot6" refType="w" fact="0.5786"/>
                  <dgm:constr type="ctrY" for="ch" forName="dot6" refType="h" fact="0.764"/>
                  <dgm:constr type="w" for="ch" forName="dot6" refType="userD"/>
                  <dgm:constr type="h" for="ch" forName="dot6" refType="userD"/>
                  <dgm:constr type="ctrX" for="ch" forName="dot7" refType="w" fact="0.5564"/>
                  <dgm:constr type="ctrY" for="ch" forName="dot7" refType="h" fact="0.7878"/>
                  <dgm:constr type="w" for="ch" forName="dot7" refType="userD"/>
                  <dgm:constr type="h" for="ch" forName="dot7" refType="userD"/>
                  <dgm:constr type="ctrX" for="ch" forName="dot8" refType="w" fact="0.675"/>
                  <dgm:constr type="ctrY" for="ch" forName="dot8" refType="h" fact="0.6227"/>
                  <dgm:constr type="w" for="ch" forName="dot8" refType="userD"/>
                  <dgm:constr type="h" for="ch" forName="dot8" refType="userD"/>
                  <dgm:constr type="ctrX" for="ch" forName="dot9" refType="w" fact="0.7403"/>
                  <dgm:constr type="ctrY" for="ch" forName="dot9" refType="h" fact="0.4556"/>
                  <dgm:constr type="w" for="ch" forName="dot9" refType="userD"/>
                  <dgm:constr type="h" for="ch" forName="dot9" refType="userD"/>
                  <dgm:constr type="ctrX" for="ch" forName="dot10" refType="w" fact="0.7714"/>
                  <dgm:constr type="ctrY" for="ch" forName="dot10" refType="h" fact="0.2816"/>
                  <dgm:constr type="w" for="ch" forName="dot10" refType="userD"/>
                  <dgm:constr type="h" for="ch" forName="dot10" refType="userD"/>
                  <dgm:constr type="ctrX" for="ch" forName="dotArrow1" refType="w" fact="0.7443"/>
                  <dgm:constr type="ctrY" for="ch" forName="dotArrow1" refType="h" fact="0.0748"/>
                  <dgm:constr type="w" for="ch" forName="dotArrow1" refType="userD"/>
                  <dgm:constr type="h" for="ch" forName="dotArrow1" refType="userD"/>
                  <dgm:constr type="ctrX" for="ch" forName="dotArrow2" refType="w" fact="0.7628"/>
                  <dgm:constr type="ctrY" for="ch" forName="dotArrow2" refType="h" fact="0.0581"/>
                  <dgm:constr type="w" for="ch" forName="dotArrow2" refType="userD"/>
                  <dgm:constr type="h" for="ch" forName="dotArrow2" refType="userD"/>
                  <dgm:constr type="ctrX" for="ch" forName="dotArrow3" refType="w" fact="0.7814"/>
                  <dgm:constr type="ctrY" for="ch" forName="dotArrow3" refType="h" fact="0.0414"/>
                  <dgm:constr type="w" for="ch" forName="dotArrow3" refType="userD"/>
                  <dgm:constr type="h" for="ch" forName="dotArrow3" refType="userD"/>
                  <dgm:constr type="ctrX" for="ch" forName="dotArrow4" refType="w" fact="0.7999"/>
                  <dgm:constr type="ctrY" for="ch" forName="dotArrow4" refType="h" fact="0.0581"/>
                  <dgm:constr type="w" for="ch" forName="dotArrow4" refType="userD"/>
                  <dgm:constr type="h" for="ch" forName="dotArrow4" refType="userD"/>
                  <dgm:constr type="ctrX" for="ch" forName="dotArrow5" refType="w" fact="0.8184"/>
                  <dgm:constr type="ctrY" for="ch" forName="dotArrow5" refType="h" fact="0.0748"/>
                  <dgm:constr type="w" for="ch" forName="dotArrow5" refType="userD"/>
                  <dgm:constr type="h" for="ch" forName="dotArrow5" refType="userD"/>
                  <dgm:constr type="ctrX" for="ch" forName="dotArrow6" refType="w" fact="0.7814"/>
                  <dgm:constr type="ctrY" for="ch" forName="dotArrow6" refType="h" fact="0.0766"/>
                  <dgm:constr type="w" for="ch" forName="dotArrow6" refType="userD"/>
                  <dgm:constr type="h" for="ch" forName="dotArrow6" refType="userD"/>
                  <dgm:constr type="ctrX" for="ch" forName="dotArrow7" refType="w" fact="0.7814"/>
                  <dgm:constr type="ctrY" for="ch" forName="dotArrow7" refType="h" fact="0.1118"/>
                  <dgm:constr type="w" for="ch" forName="dotArrow7" refType="userD"/>
                  <dgm:constr type="h" for="ch" forName="dotArrow7" refType="userD"/>
                  <dgm:constr type="l" for="ch" forName="parTx1" refType="w" fact="0.2479"/>
                  <dgm:constr type="t" for="ch" forName="parTx1" refType="h" fact="0.9416"/>
                  <dgm:constr type="w" for="ch" forName="parTx1" refType="w" fact="0.2696"/>
                  <dgm:constr type="h" for="ch" forName="parTx1" refType="h" fact="0.0811"/>
                  <dgm:constr type="ctrX" for="ch" forName="picture1" refType="w" fact="0.2356"/>
                  <dgm:constr type="ctrY" for="ch" forName="picture1" refType="h" fact="0.9322"/>
                  <dgm:constr type="w" for="ch" forName="picture1" refType="w" fact="0.125"/>
                  <dgm:constr type="h" for="ch" forName="picture1" refType="h" fact="0.1403"/>
                  <dgm:constr type="l" for="ch" forName="parTx2" refType="w" fact="0.5064"/>
                  <dgm:constr type="t" for="ch" forName="parTx2" refType="h" fact="0.8451"/>
                  <dgm:constr type="w" for="ch" forName="parTx2" refType="w" fact="0.2696"/>
                  <dgm:constr type="h" for="ch" forName="parTx2" refType="h" fact="0.0811"/>
                  <dgm:constr type="ctrX" for="ch" forName="picture2" refType="w" fact="0.4941"/>
                  <dgm:constr type="ctrY" for="ch" forName="picture2" refType="h" fact="0.8357"/>
                  <dgm:constr type="w" for="ch" forName="picture2" refType="w" fact="0.125"/>
                  <dgm:constr type="h" for="ch" forName="picture2" refType="h" fact="0.1403"/>
                  <dgm:constr type="l" for="ch" forName="parTx3" refType="w" fact="0.6339"/>
                  <dgm:constr type="t" for="ch" forName="parTx3" refType="h" fact="0.7006"/>
                  <dgm:constr type="w" for="ch" forName="parTx3" refType="w" fact="0.2696"/>
                  <dgm:constr type="h" for="ch" forName="parTx3" refType="h" fact="0.0811"/>
                  <dgm:constr type="ctrX" for="ch" forName="picture3" refType="w" fact="0.6216"/>
                  <dgm:constr type="ctrY" for="ch" forName="picture3" refType="h" fact="0.6912"/>
                  <dgm:constr type="w" for="ch" forName="picture3" refType="w" fact="0.125"/>
                  <dgm:constr type="h" for="ch" forName="picture3" refType="h" fact="0.1403"/>
                  <dgm:constr type="l" for="ch" forName="parTx4" refType="w" fact="0.7108"/>
                  <dgm:constr type="t" for="ch" forName="parTx4" refType="h" fact="0.5424"/>
                  <dgm:constr type="w" for="ch" forName="parTx4" refType="w" fact="0.2696"/>
                  <dgm:constr type="h" for="ch" forName="parTx4" refType="h" fact="0.0811"/>
                  <dgm:constr type="ctrX" for="ch" forName="picture4" refType="w" fact="0.6985"/>
                  <dgm:constr type="ctrY" for="ch" forName="picture4" refType="h" fact="0.533"/>
                  <dgm:constr type="w" for="ch" forName="picture4" refType="w" fact="0.125"/>
                  <dgm:constr type="h" for="ch" forName="picture4" refType="h" fact="0.1403"/>
                  <dgm:constr type="l" for="ch" forName="parTx5" refType="w" fact="0.7604"/>
                  <dgm:constr type="t" for="ch" forName="parTx5" refType="h" fact="0.372"/>
                  <dgm:constr type="w" for="ch" forName="parTx5" refType="w" fact="0.2696"/>
                  <dgm:constr type="h" for="ch" forName="parTx5" refType="h" fact="0.0811"/>
                  <dgm:constr type="ctrX" for="ch" forName="picture5" refType="w" fact="0.7481"/>
                  <dgm:constr type="ctrY" for="ch" forName="picture5" refType="h" fact="0.3626"/>
                  <dgm:constr type="w" for="ch" forName="picture5" refType="w" fact="0.125"/>
                  <dgm:constr type="h" for="ch" forName="picture5" refType="h" fact="0.1403"/>
                  <dgm:constr type="l" for="ch" forName="parTx6" refType="w" fact="0.7874"/>
                  <dgm:constr type="t" for="ch" forName="parTx6" refType="h" fact="0.2044"/>
                  <dgm:constr type="w" for="ch" forName="parTx6" refType="w" fact="0.2696"/>
                  <dgm:constr type="h" for="ch" forName="parTx6" refType="h" fact="0.0811"/>
                  <dgm:constr type="ctrX" for="ch" forName="picture6" refType="w" fact="0.7751"/>
                  <dgm:constr type="ctrY" for="ch" forName="picture6" refType="h" fact="0.195"/>
                  <dgm:constr type="w" for="ch" forName="picture6" refType="w" fact="0.125"/>
                  <dgm:constr type="h" for="ch" forName="picture6" refType="h" fact="0.1403"/>
                </dgm:constrLst>
              </dgm:else>
            </dgm:choose>
          </dgm:if>
          <dgm:else name="Name58">
            <dgm:choose name="Name59">
              <dgm:if name="Name60" axis="des" func="maxDepth" op="gt" val="1">
                <dgm:alg type="composite">
                  <dgm:param type="ar" val="1.3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primFontSz" for="ch" forName="desTx5" refType="primFontSz" refFor="ch" refForName="desTx1" op="equ"/>
                  <dgm:constr type="primFontSz" for="ch" forName="desTx6" refType="primFontSz" refFor="ch" refForName="desTx1" op="equ"/>
                  <dgm:constr type="userD" refType="w" fact="0.0105"/>
                  <dgm:constr type="ctrX" for="ch" forName="dot1" refType="w" fact="0.6392"/>
                  <dgm:constr type="ctrY" for="ch" forName="dot1" refType="h" fact="0.8839"/>
                  <dgm:constr type="w" for="ch" forName="dot1" refType="userD"/>
                  <dgm:constr type="h" for="ch" forName="dot1" refType="userD"/>
                  <dgm:constr type="ctrX" for="ch" forName="dot2" refType="w" fact="0.6616"/>
                  <dgm:constr type="ctrY" for="ch" forName="dot2" refType="h" fact="0.8967"/>
                  <dgm:constr type="w" for="ch" forName="dot2" refType="userD"/>
                  <dgm:constr type="h" for="ch" forName="dot2" refType="userD"/>
                  <dgm:constr type="ctrX" for="ch" forName="dot3" refType="w" fact="0.6845"/>
                  <dgm:constr type="ctrY" for="ch" forName="dot3" refType="h" fact="0.9076"/>
                  <dgm:constr type="w" for="ch" forName="dot3" refType="userD"/>
                  <dgm:constr type="h" for="ch" forName="dot3" refType="userD"/>
                  <dgm:constr type="ctrX" for="ch" forName="dot4" refType="w" fact="0.7077"/>
                  <dgm:constr type="ctrY" for="ch" forName="dot4" refType="h" fact="0.9165"/>
                  <dgm:constr type="w" for="ch" forName="dot4" refType="userD"/>
                  <dgm:constr type="h" for="ch" forName="dot4" refType="userD"/>
                  <dgm:constr type="ctrX" for="ch" forName="dot5" refType="w" fact="0.7312"/>
                  <dgm:constr type="ctrY" for="ch" forName="dot5" refType="h" fact="0.9234"/>
                  <dgm:constr type="w" for="ch" forName="dot5" refType="userD"/>
                  <dgm:constr type="h" for="ch" forName="dot5" refType="userD"/>
                  <dgm:constr type="ctrX" for="ch" forName="dot6" refType="w" fact="0.5117"/>
                  <dgm:constr type="ctrY" for="ch" forName="dot6" refType="h" fact="0.764"/>
                  <dgm:constr type="w" for="ch" forName="dot6" refType="userD"/>
                  <dgm:constr type="h" for="ch" forName="dot6" refType="userD"/>
                  <dgm:constr type="ctrX" for="ch" forName="dot7" refType="w" fact="0.5305"/>
                  <dgm:constr type="ctrY" for="ch" forName="dot7" refType="h" fact="0.7878"/>
                  <dgm:constr type="w" for="ch" forName="dot7" refType="userD"/>
                  <dgm:constr type="h" for="ch" forName="dot7" refType="userD"/>
                  <dgm:constr type="ctrX" for="ch" forName="dot8" refType="w" fact="0.4304"/>
                  <dgm:constr type="ctrY" for="ch" forName="dot8" refType="h" fact="0.6227"/>
                  <dgm:constr type="w" for="ch" forName="dot8" refType="userD"/>
                  <dgm:constr type="h" for="ch" forName="dot8" refType="userD"/>
                  <dgm:constr type="ctrX" for="ch" forName="dot9" refType="w" fact="0.3753"/>
                  <dgm:constr type="ctrY" for="ch" forName="dot9" refType="h" fact="0.4556"/>
                  <dgm:constr type="w" for="ch" forName="dot9" refType="userD"/>
                  <dgm:constr type="h" for="ch" forName="dot9" refType="userD"/>
                  <dgm:constr type="ctrX" for="ch" forName="dot10" refType="w" fact="0.3491"/>
                  <dgm:constr type="ctrY" for="ch" forName="dot10" refType="h" fact="0.2816"/>
                  <dgm:constr type="w" for="ch" forName="dot10" refType="userD"/>
                  <dgm:constr type="h" for="ch" forName="dot10" refType="userD"/>
                  <dgm:constr type="ctrX" for="ch" forName="dotArrow1" refType="w" fact="0.3719"/>
                  <dgm:constr type="ctrY" for="ch" forName="dotArrow1" refType="h" fact="0.0748"/>
                  <dgm:constr type="w" for="ch" forName="dotArrow1" refType="userD"/>
                  <dgm:constr type="h" for="ch" forName="dotArrow1" refType="userD"/>
                  <dgm:constr type="ctrX" for="ch" forName="dotArrow2" refType="w" fact="0.3563"/>
                  <dgm:constr type="ctrY" for="ch" forName="dotArrow2" refType="h" fact="0.0581"/>
                  <dgm:constr type="w" for="ch" forName="dotArrow2" refType="userD"/>
                  <dgm:constr type="h" for="ch" forName="dotArrow2" refType="userD"/>
                  <dgm:constr type="ctrX" for="ch" forName="dotArrow3" refType="w" fact="0.3407"/>
                  <dgm:constr type="ctrY" for="ch" forName="dotArrow3" refType="h" fact="0.0414"/>
                  <dgm:constr type="w" for="ch" forName="dotArrow3" refType="userD"/>
                  <dgm:constr type="h" for="ch" forName="dotArrow3" refType="userD"/>
                  <dgm:constr type="ctrX" for="ch" forName="dotArrow4" refType="w" fact="0.325"/>
                  <dgm:constr type="ctrY" for="ch" forName="dotArrow4" refType="h" fact="0.0581"/>
                  <dgm:constr type="w" for="ch" forName="dotArrow4" refType="userD"/>
                  <dgm:constr type="h" for="ch" forName="dotArrow4" refType="userD"/>
                  <dgm:constr type="ctrX" for="ch" forName="dotArrow5" refType="w" fact="0.3094"/>
                  <dgm:constr type="ctrY" for="ch" forName="dotArrow5" refType="h" fact="0.0748"/>
                  <dgm:constr type="w" for="ch" forName="dotArrow5" refType="userD"/>
                  <dgm:constr type="h" for="ch" forName="dotArrow5" refType="userD"/>
                  <dgm:constr type="ctrX" for="ch" forName="dotArrow6" refType="w" fact="0.3407"/>
                  <dgm:constr type="ctrY" for="ch" forName="dotArrow6" refType="h" fact="0.0766"/>
                  <dgm:constr type="w" for="ch" forName="dotArrow6" refType="userD"/>
                  <dgm:constr type="h" for="ch" forName="dotArrow6" refType="userD"/>
                  <dgm:constr type="ctrX" for="ch" forName="dotArrow7" refType="w" fact="0.3407"/>
                  <dgm:constr type="ctrY" for="ch" forName="dotArrow7" refType="h" fact="0.1118"/>
                  <dgm:constr type="w" for="ch" forName="dotArrow7" refType="userD"/>
                  <dgm:constr type="h" for="ch" forName="dotArrow7" refType="userD"/>
                  <dgm:constr type="r" for="ch" forName="parTx1" refType="w" fact="0.7909"/>
                  <dgm:constr type="t" for="ch" forName="parTx1" refType="h" fact="0.9433"/>
                  <dgm:constr type="w" for="ch" forName="parTx1" refType="w" fact="0.2275"/>
                  <dgm:constr type="h" for="ch" forName="parTx1" refType="h" fact="0.0811"/>
                  <dgm:constr type="ctrX" for="ch" forName="picture1" refType="w" fact="0.8012"/>
                  <dgm:constr type="ctrY" for="ch" forName="picture1" refType="h" fact="0.9322"/>
                  <dgm:constr type="w" for="ch" forName="picture1" refType="w" fact="0.1055"/>
                  <dgm:constr type="h" for="ch" forName="picture1" refType="h" fact="0.1403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  <dgm:constr type="r" for="ch" forName="parTx2" refType="w" fact="0.5727"/>
                  <dgm:constr type="t" for="ch" forName="parTx2" refType="h" fact="0.8468"/>
                  <dgm:constr type="w" for="ch" forName="parTx2" refType="w" fact="0.2275"/>
                  <dgm:constr type="h" for="ch" forName="parTx2" refType="h" fact="0.0811"/>
                  <dgm:constr type="ctrX" for="ch" forName="picture2" refType="w" fact="0.5831"/>
                  <dgm:constr type="ctrY" for="ch" forName="picture2" refType="h" fact="0.8357"/>
                  <dgm:constr type="w" for="ch" forName="picture2" refType="w" fact="0.1055"/>
                  <dgm:constr type="h" for="ch" forName="picture2" refType="h" fact="0.1403"/>
                  <dgm:constr type="r" for="ch" forName="desTx2" refType="l" refFor="ch" refForName="parTx2"/>
                  <dgm:constr type="l" for="ch" forName="desTx2"/>
                  <dgm:constr type="t" for="ch" forName="desTx2" refType="t" refFor="ch" refForName="parTx2"/>
                  <dgm:constr type="h" for="ch" forName="desTx2" refType="h" refFor="ch" refForName="parTx2"/>
                  <dgm:constr type="r" for="ch" forName="parTx3" refType="w" fact="0.4651"/>
                  <dgm:constr type="t" for="ch" forName="parTx3" refType="h" fact="0.7023"/>
                  <dgm:constr type="w" for="ch" forName="parTx3" refType="w" fact="0.2275"/>
                  <dgm:constr type="h" for="ch" forName="parTx3" refType="h" fact="0.0811"/>
                  <dgm:constr type="ctrX" for="ch" forName="picture3" refType="w" fact="0.4755"/>
                  <dgm:constr type="ctrY" for="ch" forName="picture3" refType="h" fact="0.6912"/>
                  <dgm:constr type="w" for="ch" forName="picture3" refType="w" fact="0.1055"/>
                  <dgm:constr type="h" for="ch" forName="picture3" refType="h" fact="0.1403"/>
                  <dgm:constr type="r" for="ch" forName="desTx3" refType="l" refFor="ch" refForName="parTx3"/>
                  <dgm:constr type="l" for="ch" forName="desTx3"/>
                  <dgm:constr type="t" for="ch" forName="desTx3" refType="t" refFor="ch" refForName="parTx3"/>
                  <dgm:constr type="h" for="ch" forName="desTx3" refType="h" refFor="ch" refForName="parTx3"/>
                  <dgm:constr type="r" for="ch" forName="parTx4" refType="w" fact="0.4002"/>
                  <dgm:constr type="t" for="ch" forName="parTx4" refType="h" fact="0.5441"/>
                  <dgm:constr type="w" for="ch" forName="parTx4" refType="w" fact="0.2275"/>
                  <dgm:constr type="h" for="ch" forName="parTx4" refType="h" fact="0.0811"/>
                  <dgm:constr type="ctrX" for="ch" forName="picture4" refType="w" fact="0.4106"/>
                  <dgm:constr type="ctrY" for="ch" forName="picture4" refType="h" fact="0.533"/>
                  <dgm:constr type="w" for="ch" forName="picture4" refType="w" fact="0.1055"/>
                  <dgm:constr type="h" for="ch" forName="picture4" refType="h" fact="0.1403"/>
                  <dgm:constr type="r" for="ch" forName="desTx4" refType="l" refFor="ch" refForName="parTx4"/>
                  <dgm:constr type="l" for="ch" forName="desTx4"/>
                  <dgm:constr type="t" for="ch" forName="desTx4" refType="t" refFor="ch" refForName="parTx4"/>
                  <dgm:constr type="h" for="ch" forName="desTx4" refType="h" refFor="ch" refForName="parTx4"/>
                  <dgm:constr type="r" for="ch" forName="parTx5" refType="w" fact="0.3584"/>
                  <dgm:constr type="t" for="ch" forName="parTx5" refType="h" fact="0.3737"/>
                  <dgm:constr type="w" for="ch" forName="parTx5" refType="w" fact="0.2275"/>
                  <dgm:constr type="h" for="ch" forName="parTx5" refType="h" fact="0.0811"/>
                  <dgm:constr type="ctrX" for="ch" forName="picture5" refType="w" fact="0.3687"/>
                  <dgm:constr type="ctrY" for="ch" forName="picture5" refType="h" fact="0.3626"/>
                  <dgm:constr type="w" for="ch" forName="picture5" refType="w" fact="0.1055"/>
                  <dgm:constr type="h" for="ch" forName="picture5" refType="h" fact="0.1403"/>
                  <dgm:constr type="r" for="ch" forName="desTx5" refType="l" refFor="ch" refForName="parTx5"/>
                  <dgm:constr type="l" for="ch" forName="desTx5"/>
                  <dgm:constr type="t" for="ch" forName="desTx5" refType="t" refFor="ch" refForName="parTx5"/>
                  <dgm:constr type="h" for="ch" forName="desTx5" refType="h" refFor="ch" refForName="parTx5"/>
                  <dgm:constr type="r" for="ch" forName="parTx6" refType="w" fact="0.3356"/>
                  <dgm:constr type="t" for="ch" forName="parTx6" refType="h" fact="0.2061"/>
                  <dgm:constr type="w" for="ch" forName="parTx6" refType="w" fact="0.2275"/>
                  <dgm:constr type="h" for="ch" forName="parTx6" refType="h" fact="0.0811"/>
                  <dgm:constr type="ctrX" for="ch" forName="picture6" refType="w" fact="0.3459"/>
                  <dgm:constr type="ctrY" for="ch" forName="picture6" refType="h" fact="0.195"/>
                  <dgm:constr type="w" for="ch" forName="picture6" refType="w" fact="0.1055"/>
                  <dgm:constr type="h" for="ch" forName="picture6" refType="h" fact="0.1403"/>
                  <dgm:constr type="r" for="ch" forName="desTx6" refType="l" refFor="ch" refForName="parTx6"/>
                  <dgm:constr type="l" for="ch" forName="desTx6"/>
                  <dgm:constr type="t" for="ch" forName="desTx6" refType="t" refFor="ch" refForName="parTx6"/>
                  <dgm:constr type="h" for="ch" forName="desTx6" refType="h" refFor="ch" refForName="parTx6"/>
                </dgm:constrLst>
              </dgm:if>
              <dgm:else name="Name61">
                <dgm:alg type="composite">
                  <dgm:param type="ar" val="1.122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userD" refType="w" fact="0.0125"/>
                  <dgm:constr type="ctrX" for="ch" forName="dot1" refType="w" fact="0.5724"/>
                  <dgm:constr type="ctrY" for="ch" forName="dot1" refType="h" fact="0.8839"/>
                  <dgm:constr type="w" for="ch" forName="dot1" refType="userD"/>
                  <dgm:constr type="h" for="ch" forName="dot1" refType="userD"/>
                  <dgm:constr type="ctrX" for="ch" forName="dot2" refType="w" fact="0.599"/>
                  <dgm:constr type="ctrY" for="ch" forName="dot2" refType="h" fact="0.8967"/>
                  <dgm:constr type="w" for="ch" forName="dot2" refType="userD"/>
                  <dgm:constr type="h" for="ch" forName="dot2" refType="userD"/>
                  <dgm:constr type="ctrX" for="ch" forName="dot3" refType="w" fact="0.6261"/>
                  <dgm:constr type="ctrY" for="ch" forName="dot3" refType="h" fact="0.9076"/>
                  <dgm:constr type="w" for="ch" forName="dot3" refType="userD"/>
                  <dgm:constr type="h" for="ch" forName="dot3" refType="userD"/>
                  <dgm:constr type="ctrX" for="ch" forName="dot4" refType="w" fact="0.6536"/>
                  <dgm:constr type="ctrY" for="ch" forName="dot4" refType="h" fact="0.9165"/>
                  <dgm:constr type="w" for="ch" forName="dot4" refType="userD"/>
                  <dgm:constr type="h" for="ch" forName="dot4" refType="userD"/>
                  <dgm:constr type="ctrX" for="ch" forName="dot5" refType="w" fact="0.6814"/>
                  <dgm:constr type="ctrY" for="ch" forName="dot5" refType="h" fact="0.9234"/>
                  <dgm:constr type="w" for="ch" forName="dot5" refType="userD"/>
                  <dgm:constr type="h" for="ch" forName="dot5" refType="userD"/>
                  <dgm:constr type="ctrX" for="ch" forName="dot6" refType="w" fact="0.4214"/>
                  <dgm:constr type="ctrY" for="ch" forName="dot6" refType="h" fact="0.764"/>
                  <dgm:constr type="w" for="ch" forName="dot6" refType="userD"/>
                  <dgm:constr type="h" for="ch" forName="dot6" refType="userD"/>
                  <dgm:constr type="ctrX" for="ch" forName="dot7" refType="w" fact="0.4436"/>
                  <dgm:constr type="ctrY" for="ch" forName="dot7" refType="h" fact="0.7878"/>
                  <dgm:constr type="w" for="ch" forName="dot7" refType="userD"/>
                  <dgm:constr type="h" for="ch" forName="dot7" refType="userD"/>
                  <dgm:constr type="ctrX" for="ch" forName="dot8" refType="w" fact="0.325"/>
                  <dgm:constr type="ctrY" for="ch" forName="dot8" refType="h" fact="0.6227"/>
                  <dgm:constr type="w" for="ch" forName="dot8" refType="userD"/>
                  <dgm:constr type="h" for="ch" forName="dot8" refType="userD"/>
                  <dgm:constr type="ctrX" for="ch" forName="dot9" refType="w" fact="0.2597"/>
                  <dgm:constr type="ctrY" for="ch" forName="dot9" refType="h" fact="0.4556"/>
                  <dgm:constr type="w" for="ch" forName="dot9" refType="userD"/>
                  <dgm:constr type="h" for="ch" forName="dot9" refType="userD"/>
                  <dgm:constr type="ctrX" for="ch" forName="dot10" refType="w" fact="0.2286"/>
                  <dgm:constr type="ctrY" for="ch" forName="dot10" refType="h" fact="0.2816"/>
                  <dgm:constr type="w" for="ch" forName="dot10" refType="userD"/>
                  <dgm:constr type="h" for="ch" forName="dot10" refType="userD"/>
                  <dgm:constr type="ctrX" for="ch" forName="dotArrow1" refType="w" fact="0.2557"/>
                  <dgm:constr type="ctrY" for="ch" forName="dotArrow1" refType="h" fact="0.0748"/>
                  <dgm:constr type="w" for="ch" forName="dotArrow1" refType="userD"/>
                  <dgm:constr type="h" for="ch" forName="dotArrow1" refType="userD"/>
                  <dgm:constr type="ctrX" for="ch" forName="dotArrow2" refType="w" fact="0.2372"/>
                  <dgm:constr type="ctrY" for="ch" forName="dotArrow2" refType="h" fact="0.0581"/>
                  <dgm:constr type="w" for="ch" forName="dotArrow2" refType="userD"/>
                  <dgm:constr type="h" for="ch" forName="dotArrow2" refType="userD"/>
                  <dgm:constr type="ctrX" for="ch" forName="dotArrow3" refType="w" fact="0.2187"/>
                  <dgm:constr type="ctrY" for="ch" forName="dotArrow3" refType="h" fact="0.0414"/>
                  <dgm:constr type="w" for="ch" forName="dotArrow3" refType="userD"/>
                  <dgm:constr type="h" for="ch" forName="dotArrow3" refType="userD"/>
                  <dgm:constr type="ctrX" for="ch" forName="dotArrow4" refType="w" fact="0.2001"/>
                  <dgm:constr type="ctrY" for="ch" forName="dotArrow4" refType="h" fact="0.0581"/>
                  <dgm:constr type="w" for="ch" forName="dotArrow4" refType="userD"/>
                  <dgm:constr type="h" for="ch" forName="dotArrow4" refType="userD"/>
                  <dgm:constr type="ctrX" for="ch" forName="dotArrow5" refType="w" fact="0.1816"/>
                  <dgm:constr type="ctrY" for="ch" forName="dotArrow5" refType="h" fact="0.0748"/>
                  <dgm:constr type="w" for="ch" forName="dotArrow5" refType="userD"/>
                  <dgm:constr type="h" for="ch" forName="dotArrow5" refType="userD"/>
                  <dgm:constr type="ctrX" for="ch" forName="dotArrow6" refType="w" fact="0.2187"/>
                  <dgm:constr type="ctrY" for="ch" forName="dotArrow6" refType="h" fact="0.0766"/>
                  <dgm:constr type="w" for="ch" forName="dotArrow6" refType="userD"/>
                  <dgm:constr type="h" for="ch" forName="dotArrow6" refType="userD"/>
                  <dgm:constr type="ctrX" for="ch" forName="dotArrow7" refType="w" fact="0.2187"/>
                  <dgm:constr type="ctrY" for="ch" forName="dotArrow7" refType="h" fact="0.1118"/>
                  <dgm:constr type="w" for="ch" forName="dotArrow7" refType="userD"/>
                  <dgm:constr type="h" for="ch" forName="dotArrow7" refType="userD"/>
                  <dgm:constr type="r" for="ch" forName="parTx1" refType="w" fact="0.7522"/>
                  <dgm:constr type="t" for="ch" forName="parTx1" refType="h" fact="0.9416"/>
                  <dgm:constr type="w" for="ch" forName="parTx1" refType="w" fact="0.2696"/>
                  <dgm:constr type="h" for="ch" forName="parTx1" refType="h" fact="0.0811"/>
                  <dgm:constr type="ctrX" for="ch" forName="picture1" refType="w" fact="0.7644"/>
                  <dgm:constr type="ctrY" for="ch" forName="picture1" refType="h" fact="0.9322"/>
                  <dgm:constr type="w" for="ch" forName="picture1" refType="w" fact="0.125"/>
                  <dgm:constr type="h" for="ch" forName="picture1" refType="h" fact="0.1403"/>
                  <dgm:constr type="r" for="ch" forName="parTx2" refType="w" fact="0.4937"/>
                  <dgm:constr type="t" for="ch" forName="parTx2" refType="h" fact="0.8451"/>
                  <dgm:constr type="w" for="ch" forName="parTx2" refType="w" fact="0.2696"/>
                  <dgm:constr type="h" for="ch" forName="parTx2" refType="h" fact="0.0811"/>
                  <dgm:constr type="ctrX" for="ch" forName="picture2" refType="w" fact="0.5059"/>
                  <dgm:constr type="ctrY" for="ch" forName="picture2" refType="h" fact="0.8357"/>
                  <dgm:constr type="w" for="ch" forName="picture2" refType="w" fact="0.125"/>
                  <dgm:constr type="h" for="ch" forName="picture2" refType="h" fact="0.1403"/>
                  <dgm:constr type="r" for="ch" forName="parTx3" refType="w" fact="0.3662"/>
                  <dgm:constr type="t" for="ch" forName="parTx3" refType="h" fact="0.7006"/>
                  <dgm:constr type="w" for="ch" forName="parTx3" refType="w" fact="0.2696"/>
                  <dgm:constr type="h" for="ch" forName="parTx3" refType="h" fact="0.0811"/>
                  <dgm:constr type="ctrX" for="ch" forName="picture3" refType="w" fact="0.3784"/>
                  <dgm:constr type="ctrY" for="ch" forName="picture3" refType="h" fact="0.6912"/>
                  <dgm:constr type="w" for="ch" forName="picture3" refType="w" fact="0.125"/>
                  <dgm:constr type="h" for="ch" forName="picture3" refType="h" fact="0.1403"/>
                  <dgm:constr type="r" for="ch" forName="parTx4" refType="w" fact="0.2893"/>
                  <dgm:constr type="t" for="ch" forName="parTx4" refType="h" fact="0.5424"/>
                  <dgm:constr type="w" for="ch" forName="parTx4" refType="w" fact="0.2696"/>
                  <dgm:constr type="h" for="ch" forName="parTx4" refType="h" fact="0.0811"/>
                  <dgm:constr type="ctrX" for="ch" forName="picture4" refType="w" fact="0.3015"/>
                  <dgm:constr type="ctrY" for="ch" forName="picture4" refType="h" fact="0.533"/>
                  <dgm:constr type="w" for="ch" forName="picture4" refType="w" fact="0.125"/>
                  <dgm:constr type="h" for="ch" forName="picture4" refType="h" fact="0.1403"/>
                  <dgm:constr type="r" for="ch" forName="parTx5" refType="w" fact="0.2397"/>
                  <dgm:constr type="t" for="ch" forName="parTx5" refType="h" fact="0.372"/>
                  <dgm:constr type="w" for="ch" forName="parTx5" refType="w" fact="0.2696"/>
                  <dgm:constr type="h" for="ch" forName="parTx5" refType="h" fact="0.0811"/>
                  <dgm:constr type="ctrX" for="ch" forName="picture5" refType="w" fact="0.2519"/>
                  <dgm:constr type="ctrY" for="ch" forName="picture5" refType="h" fact="0.3626"/>
                  <dgm:constr type="w" for="ch" forName="picture5" refType="w" fact="0.125"/>
                  <dgm:constr type="h" for="ch" forName="picture5" refType="h" fact="0.1403"/>
                  <dgm:constr type="r" for="ch" forName="parTx6" refType="w" fact="0.2127"/>
                  <dgm:constr type="t" for="ch" forName="parTx6" refType="h" fact="0.2044"/>
                  <dgm:constr type="w" for="ch" forName="parTx6" refType="w" fact="0.2696"/>
                  <dgm:constr type="h" for="ch" forName="parTx6" refType="h" fact="0.0811"/>
                  <dgm:constr type="ctrX" for="ch" forName="picture6" refType="w" fact="0.2249"/>
                  <dgm:constr type="ctrY" for="ch" forName="picture6" refType="h" fact="0.195"/>
                  <dgm:constr type="w" for="ch" forName="picture6" refType="w" fact="0.125"/>
                  <dgm:constr type="h" for="ch" forName="picture6" refType="h" fact="0.1403"/>
                </dgm:constrLst>
              </dgm:else>
            </dgm:choose>
          </dgm:else>
        </dgm:choose>
      </dgm:if>
      <dgm:else name="Name62">
        <dgm:choose name="Name63">
          <dgm:if name="Name64" func="var" arg="dir" op="equ" val="norm">
            <dgm:choose name="Name65">
              <dgm:if name="Name66" axis="des" func="maxDepth" op="gt" val="1">
                <dgm:alg type="composite">
                  <dgm:param type="ar" val="1.2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primFontSz" for="ch" forName="parTx7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primFontSz" for="ch" forName="desTx5" refType="primFontSz" refFor="ch" refForName="desTx1" op="equ"/>
                  <dgm:constr type="primFontSz" for="ch" forName="desTx6" refType="primFontSz" refFor="ch" refForName="desTx1" op="equ"/>
                  <dgm:constr type="primFontSz" for="ch" forName="desTx7" refType="primFontSz" refFor="ch" refForName="desTx1" op="equ"/>
                  <dgm:constr type="userD" refType="w" fact="0.0097"/>
                  <dgm:constr type="ctrX" for="ch" forName="dot1" refType="w" fact="0.3909"/>
                  <dgm:constr type="ctrY" for="ch" forName="dot1" refType="h" fact="0.8342"/>
                  <dgm:constr type="w" for="ch" forName="dot1" refType="userD"/>
                  <dgm:constr type="h" for="ch" forName="dot1" refType="userD"/>
                  <dgm:constr type="ctrX" for="ch" forName="dot2" refType="w" fact="0.3721"/>
                  <dgm:constr type="ctrY" for="ch" forName="dot2" refType="h" fact="0.8448"/>
                  <dgm:constr type="w" for="ch" forName="dot2" refType="userD"/>
                  <dgm:constr type="h" for="ch" forName="dot2" refType="userD"/>
                  <dgm:constr type="ctrX" for="ch" forName="dot3" refType="w" fact="0.353"/>
                  <dgm:constr type="ctrY" for="ch" forName="dot3" refType="h" fact="0.8539"/>
                  <dgm:constr type="w" for="ch" forName="dot3" refType="userD"/>
                  <dgm:constr type="h" for="ch" forName="dot3" refType="userD"/>
                  <dgm:constr type="ctrX" for="ch" forName="dot4" refType="w" fact="0.3337"/>
                  <dgm:constr type="ctrY" for="ch" forName="dot4" refType="h" fact="0.8615"/>
                  <dgm:constr type="w" for="ch" forName="dot4" refType="userD"/>
                  <dgm:constr type="h" for="ch" forName="dot4" refType="userD"/>
                  <dgm:constr type="ctrX" for="ch" forName="dot5" refType="w" fact="0.3142"/>
                  <dgm:constr type="ctrY" for="ch" forName="dot5" refType="h" fact="0.8676"/>
                  <dgm:constr type="w" for="ch" forName="dot5" refType="userD"/>
                  <dgm:constr type="h" for="ch" forName="dot5" refType="userD"/>
                  <dgm:constr type="ctrX" for="ch" forName="dot6" refType="w" fact="0.5088"/>
                  <dgm:constr type="ctrY" for="ch" forName="dot6" refType="h" fact="0.7255"/>
                  <dgm:constr type="w" for="ch" forName="dot6" refType="userD"/>
                  <dgm:constr type="h" for="ch" forName="dot6" refType="userD"/>
                  <dgm:constr type="ctrX" for="ch" forName="dot7" refType="w" fact="0.4926"/>
                  <dgm:constr type="ctrY" for="ch" forName="dot7" refType="h" fact="0.7454"/>
                  <dgm:constr type="w" for="ch" forName="dot7" refType="userD"/>
                  <dgm:constr type="h" for="ch" forName="dot7" refType="userD"/>
                  <dgm:constr type="ctrX" for="ch" forName="dot8" refType="w" fact="0.5836"/>
                  <dgm:constr type="ctrY" for="ch" forName="dot8" refType="h" fact="0.6026"/>
                  <dgm:constr type="w" for="ch" forName="dot8" refType="userD"/>
                  <dgm:constr type="h" for="ch" forName="dot8" refType="userD"/>
                  <dgm:constr type="ctrX" for="ch" forName="dot9" refType="w" fact="0.6371"/>
                  <dgm:constr type="ctrY" for="ch" forName="dot9" refType="h" fact="0.4632"/>
                  <dgm:constr type="w" for="ch" forName="dot9" refType="userD"/>
                  <dgm:constr type="h" for="ch" forName="dot9" refType="userD"/>
                  <dgm:constr type="ctrX" for="ch" forName="dot10" refType="w" fact="0.6701"/>
                  <dgm:constr type="ctrY" for="ch" forName="dot10" refType="h" fact="0.3187"/>
                  <dgm:constr type="w" for="ch" forName="dot10" refType="userD"/>
                  <dgm:constr type="h" for="ch" forName="dot10" refType="userD"/>
                  <dgm:constr type="ctrX" for="ch" forName="dot11" refType="w" fact="0.6853"/>
                  <dgm:constr type="ctrY" for="ch" forName="dot11" refType="h" fact="0.1763"/>
                  <dgm:constr type="w" for="ch" forName="dot11" refType="userD"/>
                  <dgm:constr type="h" for="ch" forName="dot11" refType="userD"/>
                  <dgm:constr type="ctrX" for="ch" forName="dotArrow1" refType="w" fact="0.6627"/>
                  <dgm:constr type="ctrY" for="ch" forName="dotArrow1" refType="h" fact="-0.0099"/>
                  <dgm:constr type="w" for="ch" forName="dotArrow1" refType="userD"/>
                  <dgm:constr type="h" for="ch" forName="dotArrow1" refType="userD"/>
                  <dgm:constr type="ctrX" for="ch" forName="dotArrow2" refType="w" fact="0.6773"/>
                  <dgm:constr type="ctrY" for="ch" forName="dotArrow2" refType="h" fact="-0.0239"/>
                  <dgm:constr type="w" for="ch" forName="dotArrow2" refType="userD"/>
                  <dgm:constr type="h" for="ch" forName="dotArrow2" refType="userD"/>
                  <dgm:constr type="ctrX" for="ch" forName="dotArrow3" refType="w" fact="0.6919"/>
                  <dgm:constr type="ctrY" for="ch" forName="dotArrow3" refType="h" fact="-0.0378"/>
                  <dgm:constr type="w" for="ch" forName="dotArrow3" refType="userD"/>
                  <dgm:constr type="h" for="ch" forName="dotArrow3" refType="userD"/>
                  <dgm:constr type="ctrX" for="ch" forName="dotArrow4" refType="w" fact="0.7065"/>
                  <dgm:constr type="ctrY" for="ch" forName="dotArrow4" refType="h" fact="-0.0239"/>
                  <dgm:constr type="w" for="ch" forName="dotArrow4" refType="userD"/>
                  <dgm:constr type="h" for="ch" forName="dotArrow4" refType="userD"/>
                  <dgm:constr type="ctrX" for="ch" forName="dotArrow5" refType="w" fact="0.7212"/>
                  <dgm:constr type="ctrY" for="ch" forName="dotArrow5" refType="h" fact="-0.0099"/>
                  <dgm:constr type="w" for="ch" forName="dotArrow5" refType="userD"/>
                  <dgm:constr type="h" for="ch" forName="dotArrow5" refType="userD"/>
                  <dgm:constr type="ctrX" for="ch" forName="dotArrow6" refType="w" fact="0.6919"/>
                  <dgm:constr type="ctrY" for="ch" forName="dotArrow6" refType="h" fact="-0.0084"/>
                  <dgm:constr type="w" for="ch" forName="dotArrow6" refType="userD"/>
                  <dgm:constr type="h" for="ch" forName="dotArrow6" refType="userD"/>
                  <dgm:constr type="ctrX" for="ch" forName="dotArrow7" refType="w" fact="0.6919"/>
                  <dgm:constr type="ctrY" for="ch" forName="dotArrow7" refType="h" fact="0.0211"/>
                  <dgm:constr type="w" for="ch" forName="dotArrow7" refType="userD"/>
                  <dgm:constr type="h" for="ch" forName="dotArrow7" refType="userD"/>
                  <dgm:constr type="l" for="ch" forName="parTx1" refType="w" fact="0.2556"/>
                  <dgm:constr type="t" for="ch" forName="parTx1" refType="h" fact="0.8856"/>
                  <dgm:constr type="w" for="ch" forName="parTx1" refType="w" fact="0.2101"/>
                  <dgm:constr type="h" for="ch" forName="parTx1" refType="h" fact="0.0704"/>
                  <dgm:constr type="ctrX" for="ch" forName="picture1" refType="w" fact="0.246"/>
                  <dgm:constr type="ctrY" for="ch" forName="picture1" refType="h" fact="0.8769"/>
                  <dgm:constr type="w" for="ch" forName="picture1" refType="w" fact="0.0974"/>
                  <dgm:constr type="h" for="ch" forName="picture1" refType="h" fact="0.1218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  <dgm:constr type="l" for="ch" forName="parTx2" refType="w" fact="0.4535"/>
                  <dgm:constr type="t" for="ch" forName="parTx2" refType="h" fact="0.7956"/>
                  <dgm:constr type="w" for="ch" forName="parTx2" refType="w" fact="0.2101"/>
                  <dgm:constr type="h" for="ch" forName="parTx2" refType="h" fact="0.0704"/>
                  <dgm:constr type="ctrX" for="ch" forName="picture2" refType="w" fact="0.4439"/>
                  <dgm:constr type="ctrY" for="ch" forName="picture2" refType="h" fact="0.787"/>
                  <dgm:constr type="w" for="ch" forName="picture2" refType="w" fact="0.0974"/>
                  <dgm:constr type="h" for="ch" forName="picture2" refType="h" fact="0.1218"/>
                  <dgm:constr type="l" for="ch" forName="desTx2" refType="r" refFor="ch" refForName="parTx2"/>
                  <dgm:constr type="r" for="ch" forName="desTx2" refType="w"/>
                  <dgm:constr type="t" for="ch" forName="desTx2" refType="t" refFor="ch" refForName="parTx2"/>
                  <dgm:constr type="h" for="ch" forName="desTx2" refType="h" refFor="ch" refForName="parTx2"/>
                  <dgm:constr type="l" for="ch" forName="parTx3" refType="w" fact="0.5511"/>
                  <dgm:constr type="t" for="ch" forName="parTx3" refType="h" fact="0.673"/>
                  <dgm:constr type="w" for="ch" forName="parTx3" refType="w" fact="0.2101"/>
                  <dgm:constr type="h" for="ch" forName="parTx3" refType="h" fact="0.0704"/>
                  <dgm:constr type="ctrX" for="ch" forName="picture3" refType="w" fact="0.5415"/>
                  <dgm:constr type="ctrY" for="ch" forName="picture3" refType="h" fact="0.6644"/>
                  <dgm:constr type="w" for="ch" forName="picture3" refType="w" fact="0.0974"/>
                  <dgm:constr type="h" for="ch" forName="picture3" refType="h" fact="0.1218"/>
                  <dgm:constr type="l" for="ch" forName="desTx3" refType="r" refFor="ch" refForName="parTx3"/>
                  <dgm:constr type="r" for="ch" forName="desTx3" refType="w"/>
                  <dgm:constr type="t" for="ch" forName="desTx3" refType="t" refFor="ch" refForName="parTx3"/>
                  <dgm:constr type="h" for="ch" forName="desTx3" refType="h" refFor="ch" refForName="parTx3"/>
                  <dgm:constr type="l" for="ch" forName="parTx4" refType="w" fact="0.6132"/>
                  <dgm:constr type="t" for="ch" forName="parTx4" refType="h" fact="0.538"/>
                  <dgm:constr type="w" for="ch" forName="parTx4" refType="w" fact="0.2101"/>
                  <dgm:constr type="h" for="ch" forName="parTx4" refType="h" fact="0.0704"/>
                  <dgm:constr type="ctrX" for="ch" forName="picture4" refType="w" fact="0.6037"/>
                  <dgm:constr type="ctrY" for="ch" forName="picture4" refType="h" fact="0.5294"/>
                  <dgm:constr type="w" for="ch" forName="picture4" refType="w" fact="0.0974"/>
                  <dgm:constr type="h" for="ch" forName="picture4" refType="h" fact="0.1218"/>
                  <dgm:constr type="l" for="ch" forName="desTx4" refType="r" refFor="ch" refForName="parTx4"/>
                  <dgm:constr type="r" for="ch" forName="desTx4" refType="w"/>
                  <dgm:constr type="t" for="ch" forName="desTx4" refType="t" refFor="ch" refForName="parTx4"/>
                  <dgm:constr type="h" for="ch" forName="desTx4" refType="h" refFor="ch" refForName="parTx4"/>
                  <dgm:constr type="l" for="ch" forName="parTx5" refType="w" fact="0.6576"/>
                  <dgm:constr type="t" for="ch" forName="parTx5" refType="h" fact="0.3951"/>
                  <dgm:constr type="w" for="ch" forName="parTx5" refType="w" fact="0.2101"/>
                  <dgm:constr type="h" for="ch" forName="parTx5" refType="h" fact="0.0704"/>
                  <dgm:constr type="ctrX" for="ch" forName="picture5" refType="w" fact="0.648"/>
                  <dgm:constr type="ctrY" for="ch" forName="picture5" refType="h" fact="0.3864"/>
                  <dgm:constr type="w" for="ch" forName="picture5" refType="w" fact="0.0974"/>
                  <dgm:constr type="h" for="ch" forName="picture5" refType="h" fact="0.1218"/>
                  <dgm:constr type="l" for="ch" forName="desTx5" refType="r" refFor="ch" refForName="parTx5"/>
                  <dgm:constr type="r" for="ch" forName="desTx5" refType="w"/>
                  <dgm:constr type="t" for="ch" forName="desTx5" refType="t" refFor="ch" refForName="parTx5"/>
                  <dgm:constr type="h" for="ch" forName="desTx5" refType="h" refFor="ch" refForName="parTx5"/>
                  <dgm:constr type="l" for="ch" forName="parTx6" refType="w" fact="0.6828"/>
                  <dgm:constr type="t" for="ch" forName="parTx6" refType="h" fact="0.2531"/>
                  <dgm:constr type="w" for="ch" forName="parTx6" refType="w" fact="0.2101"/>
                  <dgm:constr type="h" for="ch" forName="parTx6" refType="h" fact="0.0704"/>
                  <dgm:constr type="ctrX" for="ch" forName="picture6" refType="w" fact="0.6733"/>
                  <dgm:constr type="ctrY" for="ch" forName="picture6" refType="h" fact="0.2444"/>
                  <dgm:constr type="w" for="ch" forName="picture6" refType="w" fact="0.0974"/>
                  <dgm:constr type="h" for="ch" forName="picture6" refType="h" fact="0.1218"/>
                  <dgm:constr type="l" for="ch" forName="desTx6" refType="r" refFor="ch" refForName="parTx6"/>
                  <dgm:constr type="r" for="ch" forName="desTx6" refType="w"/>
                  <dgm:constr type="t" for="ch" forName="desTx6" refType="t" refFor="ch" refForName="parTx6"/>
                  <dgm:constr type="h" for="ch" forName="desTx6" refType="h" refFor="ch" refForName="parTx6"/>
                  <dgm:constr type="l" for="ch" forName="parTx7" refType="w" fact="0.6966"/>
                  <dgm:constr type="t" for="ch" forName="parTx7" refType="h" fact="0.1162"/>
                  <dgm:constr type="w" for="ch" forName="parTx7" refType="w" fact="0.2101"/>
                  <dgm:constr type="h" for="ch" forName="parTx7" refType="h" fact="0.0704"/>
                  <dgm:constr type="ctrX" for="ch" forName="picture7" refType="w" fact="0.6871"/>
                  <dgm:constr type="ctrY" for="ch" forName="picture7" refType="h" fact="0.1075"/>
                  <dgm:constr type="w" for="ch" forName="picture7" refType="w" fact="0.0974"/>
                  <dgm:constr type="h" for="ch" forName="picture7" refType="h" fact="0.1218"/>
                  <dgm:constr type="l" for="ch" forName="desTx7" refType="r" refFor="ch" refForName="parTx7"/>
                  <dgm:constr type="r" for="ch" forName="desTx7" refType="w"/>
                  <dgm:constr type="t" for="ch" forName="desTx7" refType="t" refFor="ch" refForName="parTx7"/>
                  <dgm:constr type="h" for="ch" forName="desTx7" refType="h" refFor="ch" refForName="parTx7"/>
                </dgm:constrLst>
              </dgm:if>
              <dgm:else name="Name67">
                <dgm:alg type="composite">
                  <dgm:param type="ar" val="1.096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primFontSz" for="ch" forName="parTx7" refType="primFontSz" refFor="ch" refForName="parTx1" op="equ"/>
                  <dgm:constr type="userD" refType="w" fact="0.0111"/>
                  <dgm:constr type="ctrX" for="ch" forName="dot1" refType="w" fact="0.4459"/>
                  <dgm:constr type="ctrY" for="ch" forName="dot1" refType="h" fact="0.8342"/>
                  <dgm:constr type="w" for="ch" forName="dot1" refType="userD"/>
                  <dgm:constr type="h" for="ch" forName="dot1" refType="userD"/>
                  <dgm:constr type="ctrX" for="ch" forName="dot2" refType="w" fact="0.4244"/>
                  <dgm:constr type="ctrY" for="ch" forName="dot2" refType="h" fact="0.8448"/>
                  <dgm:constr type="w" for="ch" forName="dot2" refType="userD"/>
                  <dgm:constr type="h" for="ch" forName="dot2" refType="userD"/>
                  <dgm:constr type="ctrX" for="ch" forName="dot3" refType="w" fact="0.4026"/>
                  <dgm:constr type="ctrY" for="ch" forName="dot3" refType="h" fact="0.8539"/>
                  <dgm:constr type="w" for="ch" forName="dot3" refType="userD"/>
                  <dgm:constr type="h" for="ch" forName="dot3" refType="userD"/>
                  <dgm:constr type="ctrX" for="ch" forName="dot4" refType="w" fact="0.3806"/>
                  <dgm:constr type="ctrY" for="ch" forName="dot4" refType="h" fact="0.8615"/>
                  <dgm:constr type="w" for="ch" forName="dot4" refType="userD"/>
                  <dgm:constr type="h" for="ch" forName="dot4" refType="userD"/>
                  <dgm:constr type="ctrX" for="ch" forName="dot5" refType="w" fact="0.3584"/>
                  <dgm:constr type="ctrY" for="ch" forName="dot5" refType="h" fact="0.8676"/>
                  <dgm:constr type="w" for="ch" forName="dot5" refType="userD"/>
                  <dgm:constr type="h" for="ch" forName="dot5" refType="userD"/>
                  <dgm:constr type="ctrX" for="ch" forName="dot6" refType="w" fact="0.5803"/>
                  <dgm:constr type="ctrY" for="ch" forName="dot6" refType="h" fact="0.7255"/>
                  <dgm:constr type="w" for="ch" forName="dot6" refType="userD"/>
                  <dgm:constr type="h" for="ch" forName="dot6" refType="userD"/>
                  <dgm:constr type="ctrX" for="ch" forName="dot7" refType="w" fact="0.5618"/>
                  <dgm:constr type="ctrY" for="ch" forName="dot7" refType="h" fact="0.7454"/>
                  <dgm:constr type="w" for="ch" forName="dot7" refType="userD"/>
                  <dgm:constr type="h" for="ch" forName="dot7" refType="userD"/>
                  <dgm:constr type="ctrX" for="ch" forName="dot8" refType="w" fact="0.6656"/>
                  <dgm:constr type="ctrY" for="ch" forName="dot8" refType="h" fact="0.6026"/>
                  <dgm:constr type="w" for="ch" forName="dot8" refType="userD"/>
                  <dgm:constr type="h" for="ch" forName="dot8" refType="userD"/>
                  <dgm:constr type="ctrX" for="ch" forName="dot9" refType="w" fact="0.7266"/>
                  <dgm:constr type="ctrY" for="ch" forName="dot9" refType="h" fact="0.4632"/>
                  <dgm:constr type="w" for="ch" forName="dot9" refType="userD"/>
                  <dgm:constr type="h" for="ch" forName="dot9" refType="userD"/>
                  <dgm:constr type="ctrX" for="ch" forName="dot10" refType="w" fact="0.7643"/>
                  <dgm:constr type="ctrY" for="ch" forName="dot10" refType="h" fact="0.3187"/>
                  <dgm:constr type="w" for="ch" forName="dot10" refType="userD"/>
                  <dgm:constr type="h" for="ch" forName="dot10" refType="userD"/>
                  <dgm:constr type="ctrX" for="ch" forName="dot11" refType="w" fact="0.7816"/>
                  <dgm:constr type="ctrY" for="ch" forName="dot11" refType="h" fact="0.1763"/>
                  <dgm:constr type="w" for="ch" forName="dot11" refType="userD"/>
                  <dgm:constr type="h" for="ch" forName="dot11" refType="userD"/>
                  <dgm:constr type="ctrX" for="ch" forName="dotArrow1" refType="w" fact="0.7558"/>
                  <dgm:constr type="ctrY" for="ch" forName="dotArrow1" refType="h" fact="-0.0099"/>
                  <dgm:constr type="w" for="ch" forName="dotArrow1" refType="userD"/>
                  <dgm:constr type="h" for="ch" forName="dotArrow1" refType="userD"/>
                  <dgm:constr type="ctrX" for="ch" forName="dotArrow2" refType="w" fact="0.7725"/>
                  <dgm:constr type="ctrY" for="ch" forName="dotArrow2" refType="h" fact="-0.0239"/>
                  <dgm:constr type="w" for="ch" forName="dotArrow2" refType="userD"/>
                  <dgm:constr type="h" for="ch" forName="dotArrow2" refType="userD"/>
                  <dgm:constr type="ctrX" for="ch" forName="dotArrow3" refType="w" fact="0.7892"/>
                  <dgm:constr type="ctrY" for="ch" forName="dotArrow3" refType="h" fact="-0.0378"/>
                  <dgm:constr type="w" for="ch" forName="dotArrow3" refType="userD"/>
                  <dgm:constr type="h" for="ch" forName="dotArrow3" refType="userD"/>
                  <dgm:constr type="ctrX" for="ch" forName="dotArrow4" refType="w" fact="0.8058"/>
                  <dgm:constr type="ctrY" for="ch" forName="dotArrow4" refType="h" fact="-0.0239"/>
                  <dgm:constr type="w" for="ch" forName="dotArrow4" refType="userD"/>
                  <dgm:constr type="h" for="ch" forName="dotArrow4" refType="userD"/>
                  <dgm:constr type="ctrX" for="ch" forName="dotArrow5" refType="w" fact="0.8225"/>
                  <dgm:constr type="ctrY" for="ch" forName="dotArrow5" refType="h" fact="-0.0099"/>
                  <dgm:constr type="w" for="ch" forName="dotArrow5" refType="userD"/>
                  <dgm:constr type="h" for="ch" forName="dotArrow5" refType="userD"/>
                  <dgm:constr type="ctrX" for="ch" forName="dotArrow6" refType="w" fact="0.7892"/>
                  <dgm:constr type="ctrY" for="ch" forName="dotArrow6" refType="h" fact="-0.0084"/>
                  <dgm:constr type="w" for="ch" forName="dotArrow6" refType="userD"/>
                  <dgm:constr type="h" for="ch" forName="dotArrow6" refType="userD"/>
                  <dgm:constr type="ctrX" for="ch" forName="dotArrow7" refType="w" fact="0.7892"/>
                  <dgm:constr type="ctrY" for="ch" forName="dotArrow7" refType="h" fact="0.0211"/>
                  <dgm:constr type="w" for="ch" forName="dotArrow7" refType="userD"/>
                  <dgm:constr type="h" for="ch" forName="dotArrow7" refType="userD"/>
                  <dgm:constr type="l" for="ch" forName="parTx1" refType="w" fact="0.2915"/>
                  <dgm:constr type="t" for="ch" forName="parTx1" refType="h" fact="0.8845"/>
                  <dgm:constr type="w" for="ch" forName="parTx1" refType="w" fact="0.2396"/>
                  <dgm:constr type="h" for="ch" forName="parTx1" refType="h" fact="0.0704"/>
                  <dgm:constr type="ctrX" for="ch" forName="picture1" refType="w" fact="0.2806"/>
                  <dgm:constr type="ctrY" for="ch" forName="picture1" refType="h" fact="0.8769"/>
                  <dgm:constr type="w" for="ch" forName="picture1" refType="w" fact="0.1111"/>
                  <dgm:constr type="h" for="ch" forName="picture1" refType="h" fact="0.1218"/>
                  <dgm:constr type="l" for="ch" forName="parTx2" refType="w" fact="0.5172"/>
                  <dgm:constr type="t" for="ch" forName="parTx2" refType="h" fact="0.7946"/>
                  <dgm:constr type="w" for="ch" forName="parTx2" refType="w" fact="0.2396"/>
                  <dgm:constr type="h" for="ch" forName="parTx2" refType="h" fact="0.0704"/>
                  <dgm:constr type="ctrX" for="ch" forName="picture2" refType="w" fact="0.5063"/>
                  <dgm:constr type="ctrY" for="ch" forName="picture2" refType="h" fact="0.787"/>
                  <dgm:constr type="w" for="ch" forName="picture2" refType="w" fact="0.1111"/>
                  <dgm:constr type="h" for="ch" forName="picture2" refType="h" fact="0.1218"/>
                  <dgm:constr type="l" for="ch" forName="parTx3" refType="w" fact="0.6285"/>
                  <dgm:constr type="t" for="ch" forName="parTx3" refType="h" fact="0.672"/>
                  <dgm:constr type="w" for="ch" forName="parTx3" refType="w" fact="0.2396"/>
                  <dgm:constr type="h" for="ch" forName="parTx3" refType="h" fact="0.0704"/>
                  <dgm:constr type="ctrX" for="ch" forName="picture3" refType="w" fact="0.6176"/>
                  <dgm:constr type="ctrY" for="ch" forName="picture3" refType="h" fact="0.6644"/>
                  <dgm:constr type="w" for="ch" forName="picture3" refType="w" fact="0.1111"/>
                  <dgm:constr type="h" for="ch" forName="picture3" refType="h" fact="0.1218"/>
                  <dgm:constr type="l" for="ch" forName="parTx4" refType="w" fact="0.6994"/>
                  <dgm:constr type="t" for="ch" forName="parTx4" refType="h" fact="0.5369"/>
                  <dgm:constr type="w" for="ch" forName="parTx4" refType="w" fact="0.2396"/>
                  <dgm:constr type="h" for="ch" forName="parTx4" refType="h" fact="0.0704"/>
                  <dgm:constr type="ctrX" for="ch" forName="picture4" refType="w" fact="0.6885"/>
                  <dgm:constr type="ctrY" for="ch" forName="picture4" refType="h" fact="0.5294"/>
                  <dgm:constr type="w" for="ch" forName="picture4" refType="w" fact="0.1111"/>
                  <dgm:constr type="h" for="ch" forName="picture4" refType="h" fact="0.1218"/>
                  <dgm:constr type="l" for="ch" forName="parTx5" refType="w" fact="0.75"/>
                  <dgm:constr type="t" for="ch" forName="parTx5" refType="h" fact="0.394"/>
                  <dgm:constr type="w" for="ch" forName="parTx5" refType="w" fact="0.2396"/>
                  <dgm:constr type="h" for="ch" forName="parTx5" refType="h" fact="0.0704"/>
                  <dgm:constr type="ctrX" for="ch" forName="picture5" refType="w" fact="0.7391"/>
                  <dgm:constr type="ctrY" for="ch" forName="picture5" refType="h" fact="0.3864"/>
                  <dgm:constr type="w" for="ch" forName="picture5" refType="w" fact="0.1111"/>
                  <dgm:constr type="h" for="ch" forName="picture5" refType="h" fact="0.1218"/>
                  <dgm:constr type="l" for="ch" forName="parTx6" refType="w" fact="0.7788"/>
                  <dgm:constr type="t" for="ch" forName="parTx6" refType="h" fact="0.252"/>
                  <dgm:constr type="w" for="ch" forName="parTx6" refType="w" fact="0.2396"/>
                  <dgm:constr type="h" for="ch" forName="parTx6" refType="h" fact="0.0704"/>
                  <dgm:constr type="ctrX" for="ch" forName="picture6" refType="w" fact="0.7679"/>
                  <dgm:constr type="ctrY" for="ch" forName="picture6" refType="h" fact="0.2444"/>
                  <dgm:constr type="w" for="ch" forName="picture6" refType="w" fact="0.1111"/>
                  <dgm:constr type="h" for="ch" forName="picture6" refType="h" fact="0.1218"/>
                  <dgm:constr type="l" for="ch" forName="parTx7" refType="w" fact="0.7945"/>
                  <dgm:constr type="t" for="ch" forName="parTx7" refType="h" fact="0.1151"/>
                  <dgm:constr type="w" for="ch" forName="parTx7" refType="w" fact="0.2396"/>
                  <dgm:constr type="h" for="ch" forName="parTx7" refType="h" fact="0.0704"/>
                  <dgm:constr type="ctrX" for="ch" forName="picture7" refType="w" fact="0.7836"/>
                  <dgm:constr type="ctrY" for="ch" forName="picture7" refType="h" fact="0.1075"/>
                  <dgm:constr type="w" for="ch" forName="picture7" refType="w" fact="0.1111"/>
                  <dgm:constr type="h" for="ch" forName="picture7" refType="h" fact="0.1218"/>
                </dgm:constrLst>
              </dgm:else>
            </dgm:choose>
          </dgm:if>
          <dgm:else name="Name68">
            <dgm:choose name="Name69">
              <dgm:if name="Name70" axis="des" func="maxDepth" op="gt" val="1">
                <dgm:alg type="composite">
                  <dgm:param type="ar" val="1.2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primFontSz" for="ch" forName="parTx7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primFontSz" for="ch" forName="desTx5" refType="primFontSz" refFor="ch" refForName="desTx1" op="equ"/>
                  <dgm:constr type="primFontSz" for="ch" forName="desTx6" refType="primFontSz" refFor="ch" refForName="desTx1" op="equ"/>
                  <dgm:constr type="primFontSz" for="ch" forName="desTx7" refType="primFontSz" refFor="ch" refForName="desTx1" op="equ"/>
                  <dgm:constr type="userD" refType="w" fact="0.0097"/>
                  <dgm:constr type="ctrX" for="ch" forName="dot1" refType="w" fact="0.6091"/>
                  <dgm:constr type="ctrY" for="ch" forName="dot1" refType="h" fact="0.8342"/>
                  <dgm:constr type="w" for="ch" forName="dot1" refType="userD"/>
                  <dgm:constr type="h" for="ch" forName="dot1" refType="userD"/>
                  <dgm:constr type="ctrX" for="ch" forName="dot2" refType="w" fact="0.6279"/>
                  <dgm:constr type="ctrY" for="ch" forName="dot2" refType="h" fact="0.8448"/>
                  <dgm:constr type="w" for="ch" forName="dot2" refType="userD"/>
                  <dgm:constr type="h" for="ch" forName="dot2" refType="userD"/>
                  <dgm:constr type="ctrX" for="ch" forName="dot3" refType="w" fact="0.647"/>
                  <dgm:constr type="ctrY" for="ch" forName="dot3" refType="h" fact="0.8539"/>
                  <dgm:constr type="w" for="ch" forName="dot3" refType="userD"/>
                  <dgm:constr type="h" for="ch" forName="dot3" refType="userD"/>
                  <dgm:constr type="ctrX" for="ch" forName="dot4" refType="w" fact="0.6663"/>
                  <dgm:constr type="ctrY" for="ch" forName="dot4" refType="h" fact="0.8615"/>
                  <dgm:constr type="w" for="ch" forName="dot4" refType="userD"/>
                  <dgm:constr type="h" for="ch" forName="dot4" refType="userD"/>
                  <dgm:constr type="ctrX" for="ch" forName="dot5" refType="w" fact="0.6858"/>
                  <dgm:constr type="ctrY" for="ch" forName="dot5" refType="h" fact="0.8676"/>
                  <dgm:constr type="w" for="ch" forName="dot5" refType="userD"/>
                  <dgm:constr type="h" for="ch" forName="dot5" refType="userD"/>
                  <dgm:constr type="ctrX" for="ch" forName="dot6" refType="w" fact="0.4912"/>
                  <dgm:constr type="ctrY" for="ch" forName="dot6" refType="h" fact="0.7255"/>
                  <dgm:constr type="w" for="ch" forName="dot6" refType="userD"/>
                  <dgm:constr type="h" for="ch" forName="dot6" refType="userD"/>
                  <dgm:constr type="ctrX" for="ch" forName="dot7" refType="w" fact="0.5074"/>
                  <dgm:constr type="ctrY" for="ch" forName="dot7" refType="h" fact="0.7454"/>
                  <dgm:constr type="w" for="ch" forName="dot7" refType="userD"/>
                  <dgm:constr type="h" for="ch" forName="dot7" refType="userD"/>
                  <dgm:constr type="ctrX" for="ch" forName="dot8" refType="w" fact="0.4164"/>
                  <dgm:constr type="ctrY" for="ch" forName="dot8" refType="h" fact="0.6026"/>
                  <dgm:constr type="w" for="ch" forName="dot8" refType="userD"/>
                  <dgm:constr type="h" for="ch" forName="dot8" refType="userD"/>
                  <dgm:constr type="ctrX" for="ch" forName="dot9" refType="w" fact="0.3629"/>
                  <dgm:constr type="ctrY" for="ch" forName="dot9" refType="h" fact="0.4632"/>
                  <dgm:constr type="w" for="ch" forName="dot9" refType="userD"/>
                  <dgm:constr type="h" for="ch" forName="dot9" refType="userD"/>
                  <dgm:constr type="ctrX" for="ch" forName="dot10" refType="w" fact="0.3299"/>
                  <dgm:constr type="ctrY" for="ch" forName="dot10" refType="h" fact="0.3187"/>
                  <dgm:constr type="w" for="ch" forName="dot10" refType="userD"/>
                  <dgm:constr type="h" for="ch" forName="dot10" refType="userD"/>
                  <dgm:constr type="ctrX" for="ch" forName="dot11" refType="w" fact="0.3147"/>
                  <dgm:constr type="ctrY" for="ch" forName="dot11" refType="h" fact="0.1763"/>
                  <dgm:constr type="w" for="ch" forName="dot11" refType="userD"/>
                  <dgm:constr type="h" for="ch" forName="dot11" refType="userD"/>
                  <dgm:constr type="ctrX" for="ch" forName="dotArrow1" refType="w" fact="0.3373"/>
                  <dgm:constr type="ctrY" for="ch" forName="dotArrow1" refType="h" fact="-0.0099"/>
                  <dgm:constr type="w" for="ch" forName="dotArrow1" refType="userD"/>
                  <dgm:constr type="h" for="ch" forName="dotArrow1" refType="userD"/>
                  <dgm:constr type="ctrX" for="ch" forName="dotArrow2" refType="w" fact="0.3227"/>
                  <dgm:constr type="ctrY" for="ch" forName="dotArrow2" refType="h" fact="-0.0239"/>
                  <dgm:constr type="w" for="ch" forName="dotArrow2" refType="userD"/>
                  <dgm:constr type="h" for="ch" forName="dotArrow2" refType="userD"/>
                  <dgm:constr type="ctrX" for="ch" forName="dotArrow3" refType="w" fact="0.3081"/>
                  <dgm:constr type="ctrY" for="ch" forName="dotArrow3" refType="h" fact="-0.0378"/>
                  <dgm:constr type="w" for="ch" forName="dotArrow3" refType="userD"/>
                  <dgm:constr type="h" for="ch" forName="dotArrow3" refType="userD"/>
                  <dgm:constr type="ctrX" for="ch" forName="dotArrow4" refType="w" fact="0.2935"/>
                  <dgm:constr type="ctrY" for="ch" forName="dotArrow4" refType="h" fact="-0.0239"/>
                  <dgm:constr type="w" for="ch" forName="dotArrow4" refType="userD"/>
                  <dgm:constr type="h" for="ch" forName="dotArrow4" refType="userD"/>
                  <dgm:constr type="ctrX" for="ch" forName="dotArrow5" refType="w" fact="0.2788"/>
                  <dgm:constr type="ctrY" for="ch" forName="dotArrow5" refType="h" fact="-0.0099"/>
                  <dgm:constr type="w" for="ch" forName="dotArrow5" refType="userD"/>
                  <dgm:constr type="h" for="ch" forName="dotArrow5" refType="userD"/>
                  <dgm:constr type="ctrX" for="ch" forName="dotArrow6" refType="w" fact="0.3081"/>
                  <dgm:constr type="ctrY" for="ch" forName="dotArrow6" refType="h" fact="-0.0084"/>
                  <dgm:constr type="w" for="ch" forName="dotArrow6" refType="userD"/>
                  <dgm:constr type="h" for="ch" forName="dotArrow6" refType="userD"/>
                  <dgm:constr type="ctrX" for="ch" forName="dotArrow7" refType="w" fact="0.3081"/>
                  <dgm:constr type="ctrY" for="ch" forName="dotArrow7" refType="h" fact="0.0211"/>
                  <dgm:constr type="w" for="ch" forName="dotArrow7" refType="userD"/>
                  <dgm:constr type="h" for="ch" forName="dotArrow7" refType="userD"/>
                  <dgm:constr type="r" for="ch" forName="parTx1" refType="w" fact="0.7444"/>
                  <dgm:constr type="t" for="ch" forName="parTx1" refType="h" fact="0.8856"/>
                  <dgm:constr type="w" for="ch" forName="parTx1" refType="w" fact="0.2101"/>
                  <dgm:constr type="h" for="ch" forName="parTx1" refType="h" fact="0.0704"/>
                  <dgm:constr type="ctrX" for="ch" forName="picture1" refType="w" fact="0.754"/>
                  <dgm:constr type="ctrY" for="ch" forName="picture1" refType="h" fact="0.8769"/>
                  <dgm:constr type="w" for="ch" forName="picture1" refType="w" fact="0.0974"/>
                  <dgm:constr type="h" for="ch" forName="picture1" refType="h" fact="0.1218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  <dgm:constr type="r" for="ch" forName="parTx2" refType="w" fact="0.5465"/>
                  <dgm:constr type="t" for="ch" forName="parTx2" refType="h" fact="0.7956"/>
                  <dgm:constr type="w" for="ch" forName="parTx2" refType="w" fact="0.2101"/>
                  <dgm:constr type="h" for="ch" forName="parTx2" refType="h" fact="0.0704"/>
                  <dgm:constr type="ctrX" for="ch" forName="picture2" refType="w" fact="0.5561"/>
                  <dgm:constr type="ctrY" for="ch" forName="picture2" refType="h" fact="0.787"/>
                  <dgm:constr type="w" for="ch" forName="picture2" refType="w" fact="0.0974"/>
                  <dgm:constr type="h" for="ch" forName="picture2" refType="h" fact="0.1218"/>
                  <dgm:constr type="r" for="ch" forName="desTx2" refType="l" refFor="ch" refForName="parTx2"/>
                  <dgm:constr type="l" for="ch" forName="desTx2"/>
                  <dgm:constr type="t" for="ch" forName="desTx2" refType="t" refFor="ch" refForName="parTx2"/>
                  <dgm:constr type="h" for="ch" forName="desTx2" refType="h" refFor="ch" refForName="parTx2"/>
                  <dgm:constr type="r" for="ch" forName="parTx3" refType="w" fact="0.4489"/>
                  <dgm:constr type="t" for="ch" forName="parTx3" refType="h" fact="0.673"/>
                  <dgm:constr type="w" for="ch" forName="parTx3" refType="w" fact="0.2101"/>
                  <dgm:constr type="h" for="ch" forName="parTx3" refType="h" fact="0.0704"/>
                  <dgm:constr type="ctrX" for="ch" forName="picture3" refType="w" fact="0.4585"/>
                  <dgm:constr type="ctrY" for="ch" forName="picture3" refType="h" fact="0.6644"/>
                  <dgm:constr type="w" for="ch" forName="picture3" refType="w" fact="0.0974"/>
                  <dgm:constr type="h" for="ch" forName="picture3" refType="h" fact="0.1218"/>
                  <dgm:constr type="r" for="ch" forName="desTx3" refType="l" refFor="ch" refForName="parTx3"/>
                  <dgm:constr type="l" for="ch" forName="desTx3"/>
                  <dgm:constr type="t" for="ch" forName="desTx3" refType="t" refFor="ch" refForName="parTx3"/>
                  <dgm:constr type="h" for="ch" forName="desTx3" refType="h" refFor="ch" refForName="parTx3"/>
                  <dgm:constr type="r" for="ch" forName="parTx4" refType="w" fact="0.3868"/>
                  <dgm:constr type="t" for="ch" forName="parTx4" refType="h" fact="0.538"/>
                  <dgm:constr type="w" for="ch" forName="parTx4" refType="w" fact="0.2101"/>
                  <dgm:constr type="h" for="ch" forName="parTx4" refType="h" fact="0.0704"/>
                  <dgm:constr type="ctrX" for="ch" forName="picture4" refType="w" fact="0.3963"/>
                  <dgm:constr type="ctrY" for="ch" forName="picture4" refType="h" fact="0.5294"/>
                  <dgm:constr type="w" for="ch" forName="picture4" refType="w" fact="0.0974"/>
                  <dgm:constr type="h" for="ch" forName="picture4" refType="h" fact="0.1218"/>
                  <dgm:constr type="r" for="ch" forName="desTx4" refType="l" refFor="ch" refForName="parTx4"/>
                  <dgm:constr type="l" for="ch" forName="desTx4"/>
                  <dgm:constr type="t" for="ch" forName="desTx4" refType="t" refFor="ch" refForName="parTx4"/>
                  <dgm:constr type="h" for="ch" forName="desTx4" refType="h" refFor="ch" refForName="parTx4"/>
                  <dgm:constr type="r" for="ch" forName="parTx5" refType="w" fact="0.3424"/>
                  <dgm:constr type="t" for="ch" forName="parTx5" refType="h" fact="0.3951"/>
                  <dgm:constr type="w" for="ch" forName="parTx5" refType="w" fact="0.2101"/>
                  <dgm:constr type="h" for="ch" forName="parTx5" refType="h" fact="0.0704"/>
                  <dgm:constr type="ctrX" for="ch" forName="picture5" refType="w" fact="0.352"/>
                  <dgm:constr type="ctrY" for="ch" forName="picture5" refType="h" fact="0.3864"/>
                  <dgm:constr type="w" for="ch" forName="picture5" refType="w" fact="0.0974"/>
                  <dgm:constr type="h" for="ch" forName="picture5" refType="h" fact="0.1218"/>
                  <dgm:constr type="r" for="ch" forName="desTx5" refType="l" refFor="ch" refForName="parTx5"/>
                  <dgm:constr type="l" for="ch" forName="desTx5"/>
                  <dgm:constr type="t" for="ch" forName="desTx5" refType="t" refFor="ch" refForName="parTx5"/>
                  <dgm:constr type="h" for="ch" forName="desTx5" refType="h" refFor="ch" refForName="parTx5"/>
                  <dgm:constr type="r" for="ch" forName="parTx6" refType="w" fact="0.3172"/>
                  <dgm:constr type="t" for="ch" forName="parTx6" refType="h" fact="0.2531"/>
                  <dgm:constr type="w" for="ch" forName="parTx6" refType="w" fact="0.2101"/>
                  <dgm:constr type="h" for="ch" forName="parTx6" refType="h" fact="0.0704"/>
                  <dgm:constr type="ctrX" for="ch" forName="picture6" refType="w" fact="0.3267"/>
                  <dgm:constr type="ctrY" for="ch" forName="picture6" refType="h" fact="0.2444"/>
                  <dgm:constr type="w" for="ch" forName="picture6" refType="w" fact="0.0974"/>
                  <dgm:constr type="h" for="ch" forName="picture6" refType="h" fact="0.1218"/>
                  <dgm:constr type="r" for="ch" forName="desTx6" refType="l" refFor="ch" refForName="parTx6"/>
                  <dgm:constr type="l" for="ch" forName="desTx6"/>
                  <dgm:constr type="t" for="ch" forName="desTx6" refType="t" refFor="ch" refForName="parTx6"/>
                  <dgm:constr type="h" for="ch" forName="desTx6" refType="h" refFor="ch" refForName="parTx6"/>
                  <dgm:constr type="r" for="ch" forName="parTx7" refType="w" fact="0.3034"/>
                  <dgm:constr type="t" for="ch" forName="parTx7" refType="h" fact="0.1162"/>
                  <dgm:constr type="w" for="ch" forName="parTx7" refType="w" fact="0.2101"/>
                  <dgm:constr type="h" for="ch" forName="parTx7" refType="h" fact="0.0704"/>
                  <dgm:constr type="ctrX" for="ch" forName="picture7" refType="w" fact="0.3129"/>
                  <dgm:constr type="ctrY" for="ch" forName="picture7" refType="h" fact="0.1075"/>
                  <dgm:constr type="w" for="ch" forName="picture7" refType="w" fact="0.0974"/>
                  <dgm:constr type="h" for="ch" forName="picture7" refType="h" fact="0.1218"/>
                  <dgm:constr type="r" for="ch" forName="desTx7" refType="l" refFor="ch" refForName="parTx7"/>
                  <dgm:constr type="l" for="ch" forName="desTx7"/>
                  <dgm:constr type="t" for="ch" forName="desTx7" refType="t" refFor="ch" refForName="parTx7"/>
                  <dgm:constr type="h" for="ch" forName="desTx7" refType="h" refFor="ch" refForName="parTx7"/>
                </dgm:constrLst>
              </dgm:if>
              <dgm:else name="Name71">
                <dgm:alg type="composite">
                  <dgm:param type="ar" val="1.096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primFontSz" for="ch" forName="parTx7" refType="primFontSz" refFor="ch" refForName="parTx1" op="equ"/>
                  <dgm:constr type="userD" refType="w" fact="0.0111"/>
                  <dgm:constr type="ctrX" for="ch" forName="dot1" refType="w" fact="0.5541"/>
                  <dgm:constr type="ctrY" for="ch" forName="dot1" refType="h" fact="0.8342"/>
                  <dgm:constr type="w" for="ch" forName="dot1" refType="userD"/>
                  <dgm:constr type="h" for="ch" forName="dot1" refType="userD"/>
                  <dgm:constr type="ctrX" for="ch" forName="dot2" refType="w" fact="0.5756"/>
                  <dgm:constr type="ctrY" for="ch" forName="dot2" refType="h" fact="0.8448"/>
                  <dgm:constr type="w" for="ch" forName="dot2" refType="userD"/>
                  <dgm:constr type="h" for="ch" forName="dot2" refType="userD"/>
                  <dgm:constr type="ctrX" for="ch" forName="dot3" refType="w" fact="0.5974"/>
                  <dgm:constr type="ctrY" for="ch" forName="dot3" refType="h" fact="0.8539"/>
                  <dgm:constr type="w" for="ch" forName="dot3" refType="userD"/>
                  <dgm:constr type="h" for="ch" forName="dot3" refType="userD"/>
                  <dgm:constr type="ctrX" for="ch" forName="dot4" refType="w" fact="0.6194"/>
                  <dgm:constr type="ctrY" for="ch" forName="dot4" refType="h" fact="0.8615"/>
                  <dgm:constr type="w" for="ch" forName="dot4" refType="userD"/>
                  <dgm:constr type="h" for="ch" forName="dot4" refType="userD"/>
                  <dgm:constr type="ctrX" for="ch" forName="dot5" refType="w" fact="0.6416"/>
                  <dgm:constr type="ctrY" for="ch" forName="dot5" refType="h" fact="0.8676"/>
                  <dgm:constr type="w" for="ch" forName="dot5" refType="userD"/>
                  <dgm:constr type="h" for="ch" forName="dot5" refType="userD"/>
                  <dgm:constr type="ctrX" for="ch" forName="dot6" refType="w" fact="0.4197"/>
                  <dgm:constr type="ctrY" for="ch" forName="dot6" refType="h" fact="0.7255"/>
                  <dgm:constr type="w" for="ch" forName="dot6" refType="userD"/>
                  <dgm:constr type="h" for="ch" forName="dot6" refType="userD"/>
                  <dgm:constr type="ctrX" for="ch" forName="dot7" refType="w" fact="0.4382"/>
                  <dgm:constr type="ctrY" for="ch" forName="dot7" refType="h" fact="0.7454"/>
                  <dgm:constr type="w" for="ch" forName="dot7" refType="userD"/>
                  <dgm:constr type="h" for="ch" forName="dot7" refType="userD"/>
                  <dgm:constr type="ctrX" for="ch" forName="dot8" refType="w" fact="0.3344"/>
                  <dgm:constr type="ctrY" for="ch" forName="dot8" refType="h" fact="0.6026"/>
                  <dgm:constr type="w" for="ch" forName="dot8" refType="userD"/>
                  <dgm:constr type="h" for="ch" forName="dot8" refType="userD"/>
                  <dgm:constr type="ctrX" for="ch" forName="dot9" refType="w" fact="0.2734"/>
                  <dgm:constr type="ctrY" for="ch" forName="dot9" refType="h" fact="0.4632"/>
                  <dgm:constr type="w" for="ch" forName="dot9" refType="userD"/>
                  <dgm:constr type="h" for="ch" forName="dot9" refType="userD"/>
                  <dgm:constr type="ctrX" for="ch" forName="dot10" refType="w" fact="0.2357"/>
                  <dgm:constr type="ctrY" for="ch" forName="dot10" refType="h" fact="0.3187"/>
                  <dgm:constr type="w" for="ch" forName="dot10" refType="userD"/>
                  <dgm:constr type="h" for="ch" forName="dot10" refType="userD"/>
                  <dgm:constr type="ctrX" for="ch" forName="dot11" refType="w" fact="0.2184"/>
                  <dgm:constr type="ctrY" for="ch" forName="dot11" refType="h" fact="0.1763"/>
                  <dgm:constr type="w" for="ch" forName="dot11" refType="userD"/>
                  <dgm:constr type="h" for="ch" forName="dot11" refType="userD"/>
                  <dgm:constr type="ctrX" for="ch" forName="dotArrow1" refType="w" fact="0.2442"/>
                  <dgm:constr type="ctrY" for="ch" forName="dotArrow1" refType="h" fact="-0.0099"/>
                  <dgm:constr type="w" for="ch" forName="dotArrow1" refType="userD"/>
                  <dgm:constr type="h" for="ch" forName="dotArrow1" refType="userD"/>
                  <dgm:constr type="ctrX" for="ch" forName="dotArrow2" refType="w" fact="0.2275"/>
                  <dgm:constr type="ctrY" for="ch" forName="dotArrow2" refType="h" fact="-0.0239"/>
                  <dgm:constr type="w" for="ch" forName="dotArrow2" refType="userD"/>
                  <dgm:constr type="h" for="ch" forName="dotArrow2" refType="userD"/>
                  <dgm:constr type="ctrX" for="ch" forName="dotArrow3" refType="w" fact="0.2108"/>
                  <dgm:constr type="ctrY" for="ch" forName="dotArrow3" refType="h" fact="-0.0378"/>
                  <dgm:constr type="w" for="ch" forName="dotArrow3" refType="userD"/>
                  <dgm:constr type="h" for="ch" forName="dotArrow3" refType="userD"/>
                  <dgm:constr type="ctrX" for="ch" forName="dotArrow4" refType="w" fact="0.1942"/>
                  <dgm:constr type="ctrY" for="ch" forName="dotArrow4" refType="h" fact="-0.0239"/>
                  <dgm:constr type="w" for="ch" forName="dotArrow4" refType="userD"/>
                  <dgm:constr type="h" for="ch" forName="dotArrow4" refType="userD"/>
                  <dgm:constr type="ctrX" for="ch" forName="dotArrow5" refType="w" fact="0.1775"/>
                  <dgm:constr type="ctrY" for="ch" forName="dotArrow5" refType="h" fact="-0.0099"/>
                  <dgm:constr type="w" for="ch" forName="dotArrow5" refType="userD"/>
                  <dgm:constr type="h" for="ch" forName="dotArrow5" refType="userD"/>
                  <dgm:constr type="ctrX" for="ch" forName="dotArrow6" refType="w" fact="0.2108"/>
                  <dgm:constr type="ctrY" for="ch" forName="dotArrow6" refType="h" fact="-0.0084"/>
                  <dgm:constr type="w" for="ch" forName="dotArrow6" refType="userD"/>
                  <dgm:constr type="h" for="ch" forName="dotArrow6" refType="userD"/>
                  <dgm:constr type="ctrX" for="ch" forName="dotArrow7" refType="w" fact="0.2108"/>
                  <dgm:constr type="ctrY" for="ch" forName="dotArrow7" refType="h" fact="0.0211"/>
                  <dgm:constr type="w" for="ch" forName="dotArrow7" refType="userD"/>
                  <dgm:constr type="h" for="ch" forName="dotArrow7" refType="userD"/>
                  <dgm:constr type="r" for="ch" forName="parTx1" refType="w" fact="0.7085"/>
                  <dgm:constr type="t" for="ch" forName="parTx1" refType="h" fact="0.8845"/>
                  <dgm:constr type="w" for="ch" forName="parTx1" refType="w" fact="0.2396"/>
                  <dgm:constr type="h" for="ch" forName="parTx1" refType="h" fact="0.0704"/>
                  <dgm:constr type="ctrX" for="ch" forName="picture1" refType="w" fact="0.7194"/>
                  <dgm:constr type="ctrY" for="ch" forName="picture1" refType="h" fact="0.8769"/>
                  <dgm:constr type="w" for="ch" forName="picture1" refType="w" fact="0.1111"/>
                  <dgm:constr type="h" for="ch" forName="picture1" refType="h" fact="0.1218"/>
                  <dgm:constr type="r" for="ch" forName="parTx2" refType="w" fact="0.4828"/>
                  <dgm:constr type="t" for="ch" forName="parTx2" refType="h" fact="0.7946"/>
                  <dgm:constr type="w" for="ch" forName="parTx2" refType="w" fact="0.2396"/>
                  <dgm:constr type="h" for="ch" forName="parTx2" refType="h" fact="0.0704"/>
                  <dgm:constr type="ctrX" for="ch" forName="picture2" refType="w" fact="0.4937"/>
                  <dgm:constr type="ctrY" for="ch" forName="picture2" refType="h" fact="0.787"/>
                  <dgm:constr type="w" for="ch" forName="picture2" refType="w" fact="0.1111"/>
                  <dgm:constr type="h" for="ch" forName="picture2" refType="h" fact="0.1218"/>
                  <dgm:constr type="r" for="ch" forName="parTx3" refType="w" fact="0.3715"/>
                  <dgm:constr type="t" for="ch" forName="parTx3" refType="h" fact="0.672"/>
                  <dgm:constr type="w" for="ch" forName="parTx3" refType="w" fact="0.2396"/>
                  <dgm:constr type="h" for="ch" forName="parTx3" refType="h" fact="0.0704"/>
                  <dgm:constr type="ctrX" for="ch" forName="picture3" refType="w" fact="0.3824"/>
                  <dgm:constr type="ctrY" for="ch" forName="picture3" refType="h" fact="0.6644"/>
                  <dgm:constr type="w" for="ch" forName="picture3" refType="w" fact="0.1111"/>
                  <dgm:constr type="h" for="ch" forName="picture3" refType="h" fact="0.1218"/>
                  <dgm:constr type="r" for="ch" forName="parTx4" refType="w" fact="0.3006"/>
                  <dgm:constr type="t" for="ch" forName="parTx4" refType="h" fact="0.5369"/>
                  <dgm:constr type="w" for="ch" forName="parTx4" refType="w" fact="0.2396"/>
                  <dgm:constr type="h" for="ch" forName="parTx4" refType="h" fact="0.0704"/>
                  <dgm:constr type="ctrX" for="ch" forName="picture4" refType="w" fact="0.3115"/>
                  <dgm:constr type="ctrY" for="ch" forName="picture4" refType="h" fact="0.5294"/>
                  <dgm:constr type="w" for="ch" forName="picture4" refType="w" fact="0.1111"/>
                  <dgm:constr type="h" for="ch" forName="picture4" refType="h" fact="0.1218"/>
                  <dgm:constr type="r" for="ch" forName="parTx5" refType="w" fact="0.25"/>
                  <dgm:constr type="t" for="ch" forName="parTx5" refType="h" fact="0.394"/>
                  <dgm:constr type="w" for="ch" forName="parTx5" refType="w" fact="0.2396"/>
                  <dgm:constr type="h" for="ch" forName="parTx5" refType="h" fact="0.0704"/>
                  <dgm:constr type="ctrX" for="ch" forName="picture5" refType="w" fact="0.2609"/>
                  <dgm:constr type="ctrY" for="ch" forName="picture5" refType="h" fact="0.3864"/>
                  <dgm:constr type="w" for="ch" forName="picture5" refType="w" fact="0.1111"/>
                  <dgm:constr type="h" for="ch" forName="picture5" refType="h" fact="0.1218"/>
                  <dgm:constr type="r" for="ch" forName="parTx6" refType="w" fact="0.2212"/>
                  <dgm:constr type="t" for="ch" forName="parTx6" refType="h" fact="0.252"/>
                  <dgm:constr type="w" for="ch" forName="parTx6" refType="w" fact="0.2396"/>
                  <dgm:constr type="h" for="ch" forName="parTx6" refType="h" fact="0.0704"/>
                  <dgm:constr type="ctrX" for="ch" forName="picture6" refType="w" fact="0.2321"/>
                  <dgm:constr type="ctrY" for="ch" forName="picture6" refType="h" fact="0.2444"/>
                  <dgm:constr type="w" for="ch" forName="picture6" refType="w" fact="0.1111"/>
                  <dgm:constr type="h" for="ch" forName="picture6" refType="h" fact="0.1218"/>
                  <dgm:constr type="r" for="ch" forName="parTx7" refType="w" fact="0.2055"/>
                  <dgm:constr type="t" for="ch" forName="parTx7" refType="h" fact="0.1151"/>
                  <dgm:constr type="w" for="ch" forName="parTx7" refType="w" fact="0.2396"/>
                  <dgm:constr type="h" for="ch" forName="parTx7" refType="h" fact="0.0704"/>
                  <dgm:constr type="ctrX" for="ch" forName="picture7" refType="w" fact="0.2164"/>
                  <dgm:constr type="ctrY" for="ch" forName="picture7" refType="h" fact="0.1075"/>
                  <dgm:constr type="w" for="ch" forName="picture7" refType="w" fact="0.1111"/>
                  <dgm:constr type="h" for="ch" forName="picture7" refType="h" fact="0.1218"/>
                </dgm:constrLst>
              </dgm:else>
            </dgm:choose>
          </dgm:else>
        </dgm:choose>
      </dgm:else>
    </dgm:choose>
    <dgm:forEach name="wrapper" axis="self" ptType="parTrans">
      <dgm:forEach name="wrapper2" axis="self" ptType="sibTrans" st="2">
        <dgm:forEach name="imageRepeat" axis="self">
          <dgm:layoutNode name="imageRepeatNode" styleLbl="fgImgPlace1">
            <dgm:alg type="sp"/>
            <dgm:shape xmlns:r="http://schemas.openxmlformats.org/officeDocument/2006/relationships" type="ellipse" r:blip="" blipPhldr="1">
              <dgm:adjLst/>
            </dgm:shape>
            <dgm:presOf axis="self"/>
          </dgm:layoutNode>
        </dgm:forEach>
      </dgm:forEach>
    </dgm:forEach>
    <dgm:choose name="Name72">
      <dgm:if name="Name73" axis="ch" ptType="node" func="cnt" op="gte" val="2">
        <dgm:layoutNode name="dot1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2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3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74"/>
    </dgm:choose>
    <dgm:choose name="Name75">
      <dgm:if name="Name76" axis="ch" ptType="node" func="cnt" op="gte" val="3">
        <dgm:layoutNode name="dot4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5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77"/>
    </dgm:choose>
    <dgm:choose name="Name78">
      <dgm:if name="Name79" axis="ch" ptType="node" func="cnt" op="gte" val="4">
        <dgm:layoutNode name="dot6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80"/>
    </dgm:choose>
    <dgm:choose name="Name81">
      <dgm:if name="Name82" axis="ch" ptType="node" func="cnt" op="gte" val="5">
        <dgm:layoutNode name="dot7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8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83"/>
    </dgm:choose>
    <dgm:choose name="Name84">
      <dgm:if name="Name85" axis="ch" ptType="node" func="cnt" op="gte" val="6">
        <dgm:layoutNode name="dot9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10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86"/>
    </dgm:choose>
    <dgm:choose name="Name87">
      <dgm:if name="Name88" axis="ch" ptType="node" func="cnt" op="gte" val="7">
        <dgm:layoutNode name="dot11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89"/>
    </dgm:choose>
    <dgm:choose name="Name90">
      <dgm:if name="Name91" axis="ch" ptType="node" func="cnt" op="gte" val="2">
        <dgm:layoutNode name="dotArrow1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Arrow2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Arrow3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Arrow4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Arrow5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Arrow6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Arrow7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92"/>
    </dgm:choose>
    <dgm:forEach name="Name93" axis="ch" ptType="node" cnt="1">
      <dgm:layoutNode name="parTx1">
        <dgm:choose name="Name94">
          <dgm:if name="Name95" func="var" arg="dir" op="equ" val="norm">
            <dgm:alg type="tx">
              <dgm:param type="parTxLTRAlign" val="l"/>
              <dgm:param type="parTxRTLAlign" val="r"/>
            </dgm:alg>
          </dgm:if>
          <dgm:else name="Name96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97">
          <dgm:if name="Name98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99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100">
        <dgm:if name="Name101" axis="ch" ptType="node" func="cnt" op="gte" val="1">
          <dgm:layoutNode name="desTx1" styleLbl="revTx">
            <dgm:varLst>
              <dgm:bulletEnabled val="1"/>
            </dgm:varLst>
            <dgm:choose name="Name102">
              <dgm:if name="Name103" func="var" arg="dir" op="equ" val="norm">
                <dgm:choose name="Name104">
                  <dgm:if name="Name105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106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107">
                <dgm:choose name="Name108">
                  <dgm:if name="Name109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110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111"/>
      </dgm:choose>
    </dgm:forEach>
    <dgm:forEach name="Name112" axis="ch" ptType="sibTrans" hideLastTrans="0" cnt="1">
      <dgm:layoutNode name="picture1">
        <dgm:alg type="sp"/>
        <dgm:shape xmlns:r="http://schemas.openxmlformats.org/officeDocument/2006/relationships" r:blip="">
          <dgm:adjLst/>
        </dgm:shape>
        <dgm:presOf/>
        <dgm:constrLst/>
        <dgm:forEach name="Name113" ref="imageRepeat"/>
      </dgm:layoutNode>
    </dgm:forEach>
    <dgm:forEach name="Name114" axis="ch" ptType="node" st="2" cnt="1">
      <dgm:layoutNode name="parTx2">
        <dgm:choose name="Name115">
          <dgm:if name="Name116" func="var" arg="dir" op="equ" val="norm">
            <dgm:alg type="tx">
              <dgm:param type="parTxLTRAlign" val="l"/>
              <dgm:param type="parTxRTLAlign" val="r"/>
            </dgm:alg>
          </dgm:if>
          <dgm:else name="Name117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118">
          <dgm:if name="Name119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120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121">
        <dgm:if name="Name122" axis="ch" ptType="node" func="cnt" op="gte" val="1">
          <dgm:layoutNode name="desTx2" styleLbl="revTx">
            <dgm:varLst>
              <dgm:bulletEnabled val="1"/>
            </dgm:varLst>
            <dgm:choose name="Name123">
              <dgm:if name="Name124" func="var" arg="dir" op="equ" val="norm">
                <dgm:choose name="Name125">
                  <dgm:if name="Name126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127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128">
                <dgm:choose name="Name129">
                  <dgm:if name="Name130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131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132"/>
      </dgm:choose>
    </dgm:forEach>
    <dgm:forEach name="Name133" axis="ch" ptType="sibTrans" hideLastTrans="0" st="2" cnt="1">
      <dgm:layoutNode name="picture2">
        <dgm:alg type="sp"/>
        <dgm:shape xmlns:r="http://schemas.openxmlformats.org/officeDocument/2006/relationships" r:blip="">
          <dgm:adjLst/>
        </dgm:shape>
        <dgm:presOf/>
        <dgm:constrLst/>
        <dgm:forEach name="Name134" ref="imageRepeat"/>
      </dgm:layoutNode>
    </dgm:forEach>
    <dgm:forEach name="Name135" axis="ch" ptType="node" st="3" cnt="1">
      <dgm:layoutNode name="parTx3">
        <dgm:choose name="Name136">
          <dgm:if name="Name137" func="var" arg="dir" op="equ" val="norm">
            <dgm:alg type="tx">
              <dgm:param type="parTxLTRAlign" val="l"/>
              <dgm:param type="parTxRTLAlign" val="r"/>
            </dgm:alg>
          </dgm:if>
          <dgm:else name="Name138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139">
          <dgm:if name="Name140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141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142">
        <dgm:if name="Name143" axis="ch" ptType="node" func="cnt" op="gte" val="1">
          <dgm:layoutNode name="desTx3" styleLbl="revTx">
            <dgm:varLst>
              <dgm:bulletEnabled val="1"/>
            </dgm:varLst>
            <dgm:choose name="Name144">
              <dgm:if name="Name145" func="var" arg="dir" op="equ" val="norm">
                <dgm:choose name="Name146">
                  <dgm:if name="Name147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148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149">
                <dgm:choose name="Name150">
                  <dgm:if name="Name151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15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153"/>
      </dgm:choose>
    </dgm:forEach>
    <dgm:forEach name="Name154" axis="ch" ptType="sibTrans" hideLastTrans="0" st="3" cnt="1">
      <dgm:layoutNode name="picture3">
        <dgm:alg type="sp"/>
        <dgm:shape xmlns:r="http://schemas.openxmlformats.org/officeDocument/2006/relationships" r:blip="">
          <dgm:adjLst/>
        </dgm:shape>
        <dgm:presOf/>
        <dgm:constrLst/>
        <dgm:forEach name="Name155" ref="imageRepeat"/>
      </dgm:layoutNode>
    </dgm:forEach>
    <dgm:forEach name="Name156" axis="ch" ptType="node" st="4" cnt="1">
      <dgm:layoutNode name="parTx4">
        <dgm:choose name="Name157">
          <dgm:if name="Name158" func="var" arg="dir" op="equ" val="norm">
            <dgm:alg type="tx">
              <dgm:param type="parTxLTRAlign" val="l"/>
              <dgm:param type="parTxRTLAlign" val="r"/>
            </dgm:alg>
          </dgm:if>
          <dgm:else name="Name159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160">
          <dgm:if name="Name161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162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163">
        <dgm:if name="Name164" axis="ch" ptType="node" func="cnt" op="gte" val="1">
          <dgm:layoutNode name="desTx4" styleLbl="revTx">
            <dgm:varLst>
              <dgm:bulletEnabled val="1"/>
            </dgm:varLst>
            <dgm:choose name="Name165">
              <dgm:if name="Name166" func="var" arg="dir" op="equ" val="norm">
                <dgm:choose name="Name167">
                  <dgm:if name="Name168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169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170">
                <dgm:choose name="Name171">
                  <dgm:if name="Name172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173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174"/>
      </dgm:choose>
    </dgm:forEach>
    <dgm:forEach name="Name175" axis="ch" ptType="sibTrans" hideLastTrans="0" st="4" cnt="1">
      <dgm:layoutNode name="picture4">
        <dgm:alg type="sp"/>
        <dgm:shape xmlns:r="http://schemas.openxmlformats.org/officeDocument/2006/relationships" r:blip="">
          <dgm:adjLst/>
        </dgm:shape>
        <dgm:presOf/>
        <dgm:constrLst/>
        <dgm:forEach name="Name176" ref="imageRepeat"/>
      </dgm:layoutNode>
    </dgm:forEach>
    <dgm:forEach name="Name177" axis="ch" ptType="node" st="5" cnt="1">
      <dgm:layoutNode name="parTx5">
        <dgm:choose name="Name178">
          <dgm:if name="Name179" func="var" arg="dir" op="equ" val="norm">
            <dgm:alg type="tx">
              <dgm:param type="parTxLTRAlign" val="l"/>
              <dgm:param type="parTxRTLAlign" val="r"/>
            </dgm:alg>
          </dgm:if>
          <dgm:else name="Name180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181">
          <dgm:if name="Name182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183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184">
        <dgm:if name="Name185" axis="ch" ptType="node" func="cnt" op="gte" val="1">
          <dgm:layoutNode name="desTx5" styleLbl="revTx">
            <dgm:varLst>
              <dgm:bulletEnabled val="1"/>
            </dgm:varLst>
            <dgm:choose name="Name186">
              <dgm:if name="Name187" func="var" arg="dir" op="equ" val="norm">
                <dgm:choose name="Name188">
                  <dgm:if name="Name189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190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191">
                <dgm:choose name="Name192">
                  <dgm:if name="Name193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194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195"/>
      </dgm:choose>
    </dgm:forEach>
    <dgm:forEach name="Name196" axis="ch" ptType="sibTrans" hideLastTrans="0" st="5" cnt="1">
      <dgm:layoutNode name="picture5">
        <dgm:alg type="sp"/>
        <dgm:shape xmlns:r="http://schemas.openxmlformats.org/officeDocument/2006/relationships" r:blip="">
          <dgm:adjLst/>
        </dgm:shape>
        <dgm:presOf/>
        <dgm:constrLst/>
        <dgm:forEach name="Name197" ref="imageRepeat"/>
      </dgm:layoutNode>
    </dgm:forEach>
    <dgm:forEach name="Name198" axis="ch" ptType="node" st="6" cnt="1">
      <dgm:layoutNode name="parTx6">
        <dgm:choose name="Name199">
          <dgm:if name="Name200" func="var" arg="dir" op="equ" val="norm">
            <dgm:alg type="tx">
              <dgm:param type="parTxLTRAlign" val="l"/>
              <dgm:param type="parTxRTLAlign" val="r"/>
            </dgm:alg>
          </dgm:if>
          <dgm:else name="Name201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202">
          <dgm:if name="Name203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204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205">
        <dgm:if name="Name206" axis="ch" ptType="node" func="cnt" op="gte" val="1">
          <dgm:layoutNode name="desTx6" styleLbl="revTx">
            <dgm:varLst>
              <dgm:bulletEnabled val="1"/>
            </dgm:varLst>
            <dgm:choose name="Name207">
              <dgm:if name="Name208" func="var" arg="dir" op="equ" val="norm">
                <dgm:choose name="Name209">
                  <dgm:if name="Name210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211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212">
                <dgm:choose name="Name213">
                  <dgm:if name="Name214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215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216"/>
      </dgm:choose>
    </dgm:forEach>
    <dgm:forEach name="Name217" axis="ch" ptType="sibTrans" hideLastTrans="0" st="6" cnt="1">
      <dgm:layoutNode name="picture6">
        <dgm:alg type="sp"/>
        <dgm:shape xmlns:r="http://schemas.openxmlformats.org/officeDocument/2006/relationships" r:blip="">
          <dgm:adjLst/>
        </dgm:shape>
        <dgm:presOf/>
        <dgm:constrLst/>
        <dgm:forEach name="Name218" ref="imageRepeat"/>
      </dgm:layoutNode>
    </dgm:forEach>
    <dgm:forEach name="Name219" axis="ch" ptType="node" st="7" cnt="1">
      <dgm:layoutNode name="parTx7">
        <dgm:choose name="Name220">
          <dgm:if name="Name221" func="var" arg="dir" op="equ" val="norm">
            <dgm:alg type="tx">
              <dgm:param type="parTxLTRAlign" val="l"/>
              <dgm:param type="parTxRTLAlign" val="r"/>
            </dgm:alg>
          </dgm:if>
          <dgm:else name="Name222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223">
          <dgm:if name="Name224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225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226">
        <dgm:if name="Name227" axis="ch" ptType="node" func="cnt" op="gte" val="1">
          <dgm:layoutNode name="desTx7" styleLbl="revTx">
            <dgm:varLst>
              <dgm:bulletEnabled val="1"/>
            </dgm:varLst>
            <dgm:choose name="Name228">
              <dgm:if name="Name229" func="var" arg="dir" op="equ" val="norm">
                <dgm:choose name="Name230">
                  <dgm:if name="Name231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232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233">
                <dgm:choose name="Name234">
                  <dgm:if name="Name235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236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237"/>
      </dgm:choose>
    </dgm:forEach>
    <dgm:forEach name="Name238" axis="ch" ptType="sibTrans" hideLastTrans="0" st="7" cnt="1">
      <dgm:layoutNode name="picture7">
        <dgm:alg type="sp"/>
        <dgm:shape xmlns:r="http://schemas.openxmlformats.org/officeDocument/2006/relationships" r:blip="">
          <dgm:adjLst/>
        </dgm:shape>
        <dgm:presOf/>
        <dgm:constrLst/>
        <dgm:forEach name="Name239" ref="imageRepeat"/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9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9D6B5CA-4A35-42ED-9DF8-0A4A9FCDCEF4}" type="datetimeFigureOut">
              <a:rPr lang="ru-RU" smtClean="0"/>
              <a:t>18.05.2015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3734486-0CE0-4A9A-AB86-DC81E0A1BCA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229959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DF8073-1535-41EA-BD61-D62581F6AD23}" type="datetimeFigureOut">
              <a:rPr lang="ru-RU" smtClean="0"/>
              <a:t>18.05.2015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65CE8-C47E-4053-8222-E03840CADE5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657329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DF8073-1535-41EA-BD61-D62581F6AD23}" type="datetimeFigureOut">
              <a:rPr lang="ru-RU" smtClean="0"/>
              <a:t>18.05.2015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65CE8-C47E-4053-8222-E03840CADE5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277520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DF8073-1535-41EA-BD61-D62581F6AD23}" type="datetimeFigureOut">
              <a:rPr lang="ru-RU" smtClean="0"/>
              <a:t>18.05.2015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65CE8-C47E-4053-8222-E03840CADE5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952539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DF8073-1535-41EA-BD61-D62581F6AD23}" type="datetimeFigureOut">
              <a:rPr lang="ru-RU" smtClean="0"/>
              <a:t>18.05.2015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65CE8-C47E-4053-8222-E03840CADE5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184540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DF8073-1535-41EA-BD61-D62581F6AD23}" type="datetimeFigureOut">
              <a:rPr lang="ru-RU" smtClean="0"/>
              <a:t>18.05.2015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65CE8-C47E-4053-8222-E03840CADE5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950681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DF8073-1535-41EA-BD61-D62581F6AD23}" type="datetimeFigureOut">
              <a:rPr lang="ru-RU" smtClean="0"/>
              <a:t>18.05.2015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65CE8-C47E-4053-8222-E03840CADE5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369625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DF8073-1535-41EA-BD61-D62581F6AD23}" type="datetimeFigureOut">
              <a:rPr lang="ru-RU" smtClean="0"/>
              <a:t>18.05.2015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65CE8-C47E-4053-8222-E03840CADE5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55925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DF8073-1535-41EA-BD61-D62581F6AD23}" type="datetimeFigureOut">
              <a:rPr lang="ru-RU" smtClean="0"/>
              <a:t>18.05.2015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65CE8-C47E-4053-8222-E03840CADE5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193665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DF8073-1535-41EA-BD61-D62581F6AD23}" type="datetimeFigureOut">
              <a:rPr lang="ru-RU" smtClean="0"/>
              <a:t>18.05.2015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65CE8-C47E-4053-8222-E03840CADE5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99351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DF8073-1535-41EA-BD61-D62581F6AD23}" type="datetimeFigureOut">
              <a:rPr lang="ru-RU" smtClean="0"/>
              <a:t>18.05.2015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65CE8-C47E-4053-8222-E03840CADE5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388579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DF8073-1535-41EA-BD61-D62581F6AD23}" type="datetimeFigureOut">
              <a:rPr lang="ru-RU" smtClean="0"/>
              <a:t>18.05.2015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65CE8-C47E-4053-8222-E03840CADE5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29961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ADF8073-1535-41EA-BD61-D62581F6AD23}" type="datetimeFigureOut">
              <a:rPr lang="ru-RU" smtClean="0"/>
              <a:t>18.05.2015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1965CE8-C47E-4053-8222-E03840CADE5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438569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7" Type="http://schemas.openxmlformats.org/officeDocument/2006/relationships/image" Target="../media/image17.png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7.xml"/><Relationship Id="rId7" Type="http://schemas.microsoft.com/office/2007/relationships/diagramDrawing" Target="../diagrams/drawing7.xml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7.xml"/><Relationship Id="rId5" Type="http://schemas.openxmlformats.org/officeDocument/2006/relationships/diagramQuickStyle" Target="../diagrams/quickStyle7.xml"/><Relationship Id="rId4" Type="http://schemas.openxmlformats.org/officeDocument/2006/relationships/diagramLayout" Target="../diagrams/layout7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9.xml"/><Relationship Id="rId3" Type="http://schemas.openxmlformats.org/officeDocument/2006/relationships/diagramLayout" Target="../diagrams/layout8.xml"/><Relationship Id="rId7" Type="http://schemas.openxmlformats.org/officeDocument/2006/relationships/diagramData" Target="../diagrams/data9.xml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8.xml"/><Relationship Id="rId11" Type="http://schemas.microsoft.com/office/2007/relationships/diagramDrawing" Target="../diagrams/drawing9.xml"/><Relationship Id="rId5" Type="http://schemas.openxmlformats.org/officeDocument/2006/relationships/diagramColors" Target="../diagrams/colors8.xml"/><Relationship Id="rId10" Type="http://schemas.openxmlformats.org/officeDocument/2006/relationships/diagramColors" Target="../diagrams/colors9.xml"/><Relationship Id="rId4" Type="http://schemas.openxmlformats.org/officeDocument/2006/relationships/diagramQuickStyle" Target="../diagrams/quickStyle8.xml"/><Relationship Id="rId9" Type="http://schemas.openxmlformats.org/officeDocument/2006/relationships/diagramQuickStyle" Target="../diagrams/quickStyle9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11.xml"/><Relationship Id="rId3" Type="http://schemas.openxmlformats.org/officeDocument/2006/relationships/diagramLayout" Target="../diagrams/layout10.xml"/><Relationship Id="rId7" Type="http://schemas.openxmlformats.org/officeDocument/2006/relationships/diagramData" Target="../diagrams/data11.xml"/><Relationship Id="rId2" Type="http://schemas.openxmlformats.org/officeDocument/2006/relationships/diagramData" Target="../diagrams/data10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0.xml"/><Relationship Id="rId11" Type="http://schemas.microsoft.com/office/2007/relationships/diagramDrawing" Target="../diagrams/drawing11.xml"/><Relationship Id="rId5" Type="http://schemas.openxmlformats.org/officeDocument/2006/relationships/diagramColors" Target="../diagrams/colors10.xml"/><Relationship Id="rId10" Type="http://schemas.openxmlformats.org/officeDocument/2006/relationships/diagramColors" Target="../diagrams/colors11.xml"/><Relationship Id="rId4" Type="http://schemas.openxmlformats.org/officeDocument/2006/relationships/diagramQuickStyle" Target="../diagrams/quickStyle10.xml"/><Relationship Id="rId9" Type="http://schemas.openxmlformats.org/officeDocument/2006/relationships/diagramQuickStyle" Target="../diagrams/quickStyle1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GIF"/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2.xml"/><Relationship Id="rId2" Type="http://schemas.openxmlformats.org/officeDocument/2006/relationships/diagramData" Target="../diagrams/data1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2.xml"/><Relationship Id="rId5" Type="http://schemas.openxmlformats.org/officeDocument/2006/relationships/diagramColors" Target="../diagrams/colors12.xml"/><Relationship Id="rId4" Type="http://schemas.openxmlformats.org/officeDocument/2006/relationships/diagramQuickStyle" Target="../diagrams/quickStyle1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3.xml"/><Relationship Id="rId7" Type="http://schemas.openxmlformats.org/officeDocument/2006/relationships/image" Target="../media/image32.jpg"/><Relationship Id="rId2" Type="http://schemas.openxmlformats.org/officeDocument/2006/relationships/diagramData" Target="../diagrams/data1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3.xml"/><Relationship Id="rId5" Type="http://schemas.openxmlformats.org/officeDocument/2006/relationships/diagramColors" Target="../diagrams/colors13.xml"/><Relationship Id="rId4" Type="http://schemas.openxmlformats.org/officeDocument/2006/relationships/diagramQuickStyle" Target="../diagrams/quickStyle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4.xml"/><Relationship Id="rId7" Type="http://schemas.openxmlformats.org/officeDocument/2006/relationships/image" Target="../media/image36.gif"/><Relationship Id="rId2" Type="http://schemas.openxmlformats.org/officeDocument/2006/relationships/diagramData" Target="../diagrams/data1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4.xml"/><Relationship Id="rId5" Type="http://schemas.openxmlformats.org/officeDocument/2006/relationships/diagramColors" Target="../diagrams/colors14.xml"/><Relationship Id="rId4" Type="http://schemas.openxmlformats.org/officeDocument/2006/relationships/diagramQuickStyle" Target="../diagrams/quickStyle1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5.xml"/><Relationship Id="rId2" Type="http://schemas.openxmlformats.org/officeDocument/2006/relationships/diagramData" Target="../diagrams/data1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5.xml"/><Relationship Id="rId5" Type="http://schemas.openxmlformats.org/officeDocument/2006/relationships/diagramColors" Target="../diagrams/colors15.xml"/><Relationship Id="rId4" Type="http://schemas.openxmlformats.org/officeDocument/2006/relationships/diagramQuickStyle" Target="../diagrams/quickStyle15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17.xml"/><Relationship Id="rId3" Type="http://schemas.openxmlformats.org/officeDocument/2006/relationships/diagramLayout" Target="../diagrams/layout16.xml"/><Relationship Id="rId7" Type="http://schemas.openxmlformats.org/officeDocument/2006/relationships/diagramData" Target="../diagrams/data17.xml"/><Relationship Id="rId2" Type="http://schemas.openxmlformats.org/officeDocument/2006/relationships/diagramData" Target="../diagrams/data1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6.xml"/><Relationship Id="rId11" Type="http://schemas.microsoft.com/office/2007/relationships/diagramDrawing" Target="../diagrams/drawing17.xml"/><Relationship Id="rId5" Type="http://schemas.openxmlformats.org/officeDocument/2006/relationships/diagramColors" Target="../diagrams/colors16.xml"/><Relationship Id="rId10" Type="http://schemas.openxmlformats.org/officeDocument/2006/relationships/diagramColors" Target="../diagrams/colors17.xml"/><Relationship Id="rId4" Type="http://schemas.openxmlformats.org/officeDocument/2006/relationships/diagramQuickStyle" Target="../diagrams/quickStyle16.xml"/><Relationship Id="rId9" Type="http://schemas.openxmlformats.org/officeDocument/2006/relationships/diagramQuickStyle" Target="../diagrams/quickStyle1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8.xml"/><Relationship Id="rId7" Type="http://schemas.openxmlformats.org/officeDocument/2006/relationships/image" Target="../media/image41.png"/><Relationship Id="rId2" Type="http://schemas.openxmlformats.org/officeDocument/2006/relationships/diagramData" Target="../diagrams/data18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8.xml"/><Relationship Id="rId5" Type="http://schemas.openxmlformats.org/officeDocument/2006/relationships/diagramColors" Target="../diagrams/colors18.xml"/><Relationship Id="rId4" Type="http://schemas.openxmlformats.org/officeDocument/2006/relationships/diagramQuickStyle" Target="../diagrams/quickStyle18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4.jp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9.xml"/><Relationship Id="rId2" Type="http://schemas.openxmlformats.org/officeDocument/2006/relationships/diagramData" Target="../diagrams/data19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9.xml"/><Relationship Id="rId5" Type="http://schemas.openxmlformats.org/officeDocument/2006/relationships/diagramColors" Target="../diagrams/colors19.xml"/><Relationship Id="rId4" Type="http://schemas.openxmlformats.org/officeDocument/2006/relationships/diagramQuickStyle" Target="../diagrams/quickStyle19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0.xml"/><Relationship Id="rId7" Type="http://schemas.openxmlformats.org/officeDocument/2006/relationships/image" Target="../media/image47.jpg"/><Relationship Id="rId2" Type="http://schemas.openxmlformats.org/officeDocument/2006/relationships/diagramData" Target="../diagrams/data20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0.xml"/><Relationship Id="rId5" Type="http://schemas.openxmlformats.org/officeDocument/2006/relationships/diagramColors" Target="../diagrams/colors20.xml"/><Relationship Id="rId4" Type="http://schemas.openxmlformats.org/officeDocument/2006/relationships/diagramQuickStyle" Target="../diagrams/quickStyle20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1.xml"/><Relationship Id="rId2" Type="http://schemas.openxmlformats.org/officeDocument/2006/relationships/diagramData" Target="../diagrams/data2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1.xml"/><Relationship Id="rId5" Type="http://schemas.openxmlformats.org/officeDocument/2006/relationships/diagramColors" Target="../diagrams/colors21.xml"/><Relationship Id="rId4" Type="http://schemas.openxmlformats.org/officeDocument/2006/relationships/diagramQuickStyle" Target="../diagrams/quickStyle21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3.xml"/><Relationship Id="rId13" Type="http://schemas.openxmlformats.org/officeDocument/2006/relationships/diagramLayout" Target="../diagrams/layout24.xml"/><Relationship Id="rId3" Type="http://schemas.openxmlformats.org/officeDocument/2006/relationships/diagramLayout" Target="../diagrams/layout22.xml"/><Relationship Id="rId7" Type="http://schemas.openxmlformats.org/officeDocument/2006/relationships/diagramData" Target="../diagrams/data23.xml"/><Relationship Id="rId12" Type="http://schemas.openxmlformats.org/officeDocument/2006/relationships/diagramData" Target="../diagrams/data24.xml"/><Relationship Id="rId2" Type="http://schemas.openxmlformats.org/officeDocument/2006/relationships/diagramData" Target="../diagrams/data22.xml"/><Relationship Id="rId16" Type="http://schemas.microsoft.com/office/2007/relationships/diagramDrawing" Target="../diagrams/drawing2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2.xml"/><Relationship Id="rId11" Type="http://schemas.microsoft.com/office/2007/relationships/diagramDrawing" Target="../diagrams/drawing23.xml"/><Relationship Id="rId5" Type="http://schemas.openxmlformats.org/officeDocument/2006/relationships/diagramColors" Target="../diagrams/colors22.xml"/><Relationship Id="rId15" Type="http://schemas.openxmlformats.org/officeDocument/2006/relationships/diagramColors" Target="../diagrams/colors24.xml"/><Relationship Id="rId10" Type="http://schemas.openxmlformats.org/officeDocument/2006/relationships/diagramColors" Target="../diagrams/colors23.xml"/><Relationship Id="rId4" Type="http://schemas.openxmlformats.org/officeDocument/2006/relationships/diagramQuickStyle" Target="../diagrams/quickStyle22.xml"/><Relationship Id="rId9" Type="http://schemas.openxmlformats.org/officeDocument/2006/relationships/diagramQuickStyle" Target="../diagrams/quickStyle23.xml"/><Relationship Id="rId14" Type="http://schemas.openxmlformats.org/officeDocument/2006/relationships/diagramQuickStyle" Target="../diagrams/quickStyle2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png"/><Relationship Id="rId3" Type="http://schemas.openxmlformats.org/officeDocument/2006/relationships/diagramLayout" Target="../diagrams/layout25.xml"/><Relationship Id="rId7" Type="http://schemas.openxmlformats.org/officeDocument/2006/relationships/image" Target="../media/image53.jpg"/><Relationship Id="rId2" Type="http://schemas.openxmlformats.org/officeDocument/2006/relationships/diagramData" Target="../diagrams/data2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5.xml"/><Relationship Id="rId5" Type="http://schemas.openxmlformats.org/officeDocument/2006/relationships/diagramColors" Target="../diagrams/colors25.xml"/><Relationship Id="rId4" Type="http://schemas.openxmlformats.org/officeDocument/2006/relationships/diagramQuickStyle" Target="../diagrams/quickStyle25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g"/><Relationship Id="rId2" Type="http://schemas.openxmlformats.org/officeDocument/2006/relationships/image" Target="../media/image55.jp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6.xml"/><Relationship Id="rId2" Type="http://schemas.openxmlformats.org/officeDocument/2006/relationships/diagramData" Target="../diagrams/data2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6.xml"/><Relationship Id="rId5" Type="http://schemas.openxmlformats.org/officeDocument/2006/relationships/diagramColors" Target="../diagrams/colors26.xml"/><Relationship Id="rId4" Type="http://schemas.openxmlformats.org/officeDocument/2006/relationships/diagramQuickStyle" Target="../diagrams/quickStyle26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7.xml"/><Relationship Id="rId2" Type="http://schemas.openxmlformats.org/officeDocument/2006/relationships/diagramData" Target="../diagrams/data27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7.xml"/><Relationship Id="rId5" Type="http://schemas.openxmlformats.org/officeDocument/2006/relationships/diagramColors" Target="../diagrams/colors27.xml"/><Relationship Id="rId4" Type="http://schemas.openxmlformats.org/officeDocument/2006/relationships/diagramQuickStyle" Target="../diagrams/quickStyle2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1340768"/>
            <a:ext cx="7772400" cy="1470025"/>
          </a:xfrm>
        </p:spPr>
        <p:txBody>
          <a:bodyPr/>
          <a:lstStyle/>
          <a:p>
            <a:r>
              <a:rPr lang="ru-RU" dirty="0" smtClean="0"/>
              <a:t>Презентация на тему</a:t>
            </a:r>
            <a:r>
              <a:rPr lang="en-US" dirty="0" smtClean="0"/>
              <a:t>: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03648" y="2996952"/>
            <a:ext cx="6400800" cy="1752600"/>
          </a:xfrm>
        </p:spPr>
        <p:txBody>
          <a:bodyPr/>
          <a:lstStyle/>
          <a:p>
            <a:r>
              <a:rPr lang="en-US" dirty="0" smtClean="0"/>
              <a:t>“</a:t>
            </a:r>
            <a:r>
              <a:rPr lang="ru-RU" dirty="0" smtClean="0"/>
              <a:t>История развития отечественной вычислительной техники</a:t>
            </a:r>
            <a:r>
              <a:rPr lang="en-US" dirty="0" smtClean="0"/>
              <a:t>”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80878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Объект 8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17810974"/>
              </p:ext>
            </p:extLst>
          </p:nvPr>
        </p:nvGraphicFramePr>
        <p:xfrm>
          <a:off x="107504" y="3501008"/>
          <a:ext cx="4025421" cy="301906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294183" y="548680"/>
            <a:ext cx="8742314" cy="1328023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dirty="0" smtClean="0"/>
              <a:t>В 1673 году саксонский математик и философ Готфрид фон Лейбниц изобрёл машину, выполнявшую четыре основных математических действия и умевшую извлекать квадратный корень. Принцип её работы был основан на двоичной системе счисления, специально придуманной учёным.</a:t>
            </a:r>
            <a:endParaRPr lang="ru-RU" dirty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0587" y="2564904"/>
            <a:ext cx="4872871" cy="3168352"/>
          </a:xfrm>
          <a:prstGeom prst="rect">
            <a:avLst/>
          </a:prstGeom>
          <a:ln>
            <a:noFill/>
          </a:ln>
          <a:effectLst>
            <a:glow rad="228600">
              <a:schemeClr val="accent5">
                <a:satMod val="175000"/>
                <a:alpha val="40000"/>
              </a:schemeClr>
            </a:glow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7937493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В завершении механического этапа…</a:t>
            </a:r>
            <a:endParaRPr lang="ru-RU" dirty="0"/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086302984"/>
              </p:ext>
            </p:extLst>
          </p:nvPr>
        </p:nvGraphicFramePr>
        <p:xfrm>
          <a:off x="107504" y="1124744"/>
          <a:ext cx="8928992" cy="56166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7486904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/>
              <a:t>Разработка первых аналогов </a:t>
            </a:r>
            <a:r>
              <a:rPr lang="ru-RU" b="1" dirty="0" smtClean="0"/>
              <a:t>компьютера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26084866"/>
              </p:ext>
            </p:extLst>
          </p:nvPr>
        </p:nvGraphicFramePr>
        <p:xfrm>
          <a:off x="457200" y="1600200"/>
          <a:ext cx="8229600" cy="50691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2203949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305" y="1700808"/>
            <a:ext cx="4247213" cy="3201219"/>
          </a:xfrm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</p:pic>
      <p:sp>
        <p:nvSpPr>
          <p:cNvPr id="5" name="TextBox 4"/>
          <p:cNvSpPr txBox="1"/>
          <p:nvPr/>
        </p:nvSpPr>
        <p:spPr>
          <a:xfrm>
            <a:off x="355305" y="260648"/>
            <a:ext cx="8496944" cy="1200329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dirty="0"/>
              <a:t>В 1887 году история развития вычислительной техники вышла на новый этап. Американскому инженеру Герману </a:t>
            </a:r>
            <a:r>
              <a:rPr lang="ru-RU" dirty="0" err="1"/>
              <a:t>Голлериту</a:t>
            </a:r>
            <a:r>
              <a:rPr lang="ru-RU" dirty="0"/>
              <a:t> (Холлериту) удалось сконструировать первую электромеханическую вычислительную машину – табулятор. В её механизме имелось реле, а также счётчики и особый сортировочный ящик.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54046" y="5292110"/>
            <a:ext cx="8496944" cy="923330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dirty="0"/>
              <a:t>Прибор считывал и сортировал статистические записи, сделанные на перфокартах. В дальнейшем компания, основанная </a:t>
            </a:r>
            <a:r>
              <a:rPr lang="ru-RU" dirty="0" err="1"/>
              <a:t>Голлеритом</a:t>
            </a:r>
            <a:r>
              <a:rPr lang="ru-RU" dirty="0"/>
              <a:t>, стала костяком всемирно известного компьютерного гиганта IBM.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032" y="1957258"/>
            <a:ext cx="3992216" cy="3216586"/>
          </a:xfrm>
          <a:prstGeom prst="rect">
            <a:avLst/>
          </a:prstGeom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</p:pic>
    </p:spTree>
    <p:extLst>
      <p:ext uri="{BB962C8B-B14F-4D97-AF65-F5344CB8AC3E}">
        <p14:creationId xmlns:p14="http://schemas.microsoft.com/office/powerpoint/2010/main" val="34829861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51520" y="332656"/>
            <a:ext cx="864096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В 1930 году американец </a:t>
            </a:r>
            <a:r>
              <a:rPr lang="ru-RU" dirty="0" err="1"/>
              <a:t>Ванновар</a:t>
            </a:r>
            <a:r>
              <a:rPr lang="ru-RU" dirty="0"/>
              <a:t> Буш создал дифференциальный анализатор. В действие его приводило электричество, а для хранения данных использовались электронные лампы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9" name="Объект 8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4500" y="1412776"/>
            <a:ext cx="6535606" cy="518457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aphicFrame>
        <p:nvGraphicFramePr>
          <p:cNvPr id="7" name="Схема 6"/>
          <p:cNvGraphicFramePr/>
          <p:nvPr>
            <p:extLst>
              <p:ext uri="{D42A27DB-BD31-4B8C-83A1-F6EECF244321}">
                <p14:modId xmlns:p14="http://schemas.microsoft.com/office/powerpoint/2010/main" val="3886491862"/>
              </p:ext>
            </p:extLst>
          </p:nvPr>
        </p:nvGraphicFramePr>
        <p:xfrm>
          <a:off x="107504" y="4797152"/>
          <a:ext cx="6264695" cy="1800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6584283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Объект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98435364"/>
              </p:ext>
            </p:extLst>
          </p:nvPr>
        </p:nvGraphicFramePr>
        <p:xfrm>
          <a:off x="179512" y="3068960"/>
          <a:ext cx="8683499" cy="36724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10" name="Схема 9"/>
          <p:cNvGraphicFramePr/>
          <p:nvPr>
            <p:extLst>
              <p:ext uri="{D42A27DB-BD31-4B8C-83A1-F6EECF244321}">
                <p14:modId xmlns:p14="http://schemas.microsoft.com/office/powerpoint/2010/main" val="725257427"/>
              </p:ext>
            </p:extLst>
          </p:nvPr>
        </p:nvGraphicFramePr>
        <p:xfrm>
          <a:off x="1331640" y="188640"/>
          <a:ext cx="7704856" cy="3600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</p:spTree>
    <p:extLst>
      <p:ext uri="{BB962C8B-B14F-4D97-AF65-F5344CB8AC3E}">
        <p14:creationId xmlns:p14="http://schemas.microsoft.com/office/powerpoint/2010/main" val="2045067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Схема 6"/>
          <p:cNvGraphicFramePr/>
          <p:nvPr>
            <p:extLst>
              <p:ext uri="{D42A27DB-BD31-4B8C-83A1-F6EECF244321}">
                <p14:modId xmlns:p14="http://schemas.microsoft.com/office/powerpoint/2010/main" val="1885249635"/>
              </p:ext>
            </p:extLst>
          </p:nvPr>
        </p:nvGraphicFramePr>
        <p:xfrm>
          <a:off x="323528" y="3068960"/>
          <a:ext cx="8298499" cy="36495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11" name="Схема 10"/>
          <p:cNvGraphicFramePr/>
          <p:nvPr>
            <p:extLst>
              <p:ext uri="{D42A27DB-BD31-4B8C-83A1-F6EECF244321}">
                <p14:modId xmlns:p14="http://schemas.microsoft.com/office/powerpoint/2010/main" val="3761079771"/>
              </p:ext>
            </p:extLst>
          </p:nvPr>
        </p:nvGraphicFramePr>
        <p:xfrm>
          <a:off x="107504" y="116632"/>
          <a:ext cx="8928992" cy="28803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</p:spTree>
    <p:extLst>
      <p:ext uri="{BB962C8B-B14F-4D97-AF65-F5344CB8AC3E}">
        <p14:creationId xmlns:p14="http://schemas.microsoft.com/office/powerpoint/2010/main" val="34189875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Объект 7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332656"/>
            <a:ext cx="2743200" cy="3240360"/>
          </a:xfrm>
        </p:spPr>
      </p:pic>
      <p:sp>
        <p:nvSpPr>
          <p:cNvPr id="10" name="TextBox 9"/>
          <p:cNvSpPr txBox="1"/>
          <p:nvPr/>
        </p:nvSpPr>
        <p:spPr>
          <a:xfrm>
            <a:off x="3275856" y="332656"/>
            <a:ext cx="4680520" cy="1754326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dirty="0" smtClean="0"/>
              <a:t>В 1938 году сотрудник университета в Массачусетсе Клод Шеннон изложил принципы логического устройства вычислительной машины, применяющей электрические схемы для решения задач булевой алгебры.</a:t>
            </a:r>
            <a:endParaRPr lang="ru-RU" dirty="0"/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7" y="3933056"/>
            <a:ext cx="8352929" cy="2556123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12" name="TextBox 11"/>
          <p:cNvSpPr txBox="1"/>
          <p:nvPr/>
        </p:nvSpPr>
        <p:spPr>
          <a:xfrm>
            <a:off x="5004048" y="3468509"/>
            <a:ext cx="3096344" cy="369332"/>
          </a:xfrm>
          <a:prstGeom prst="rect">
            <a:avLst/>
          </a:prstGeom>
          <a:ln w="5715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dirty="0" smtClean="0">
                <a:ln>
                  <a:solidFill>
                    <a:sysClr val="windowText" lastClr="000000"/>
                  </a:solidFill>
                </a:ln>
              </a:rPr>
              <a:t>математическая теория связи</a:t>
            </a:r>
            <a:endParaRPr lang="ru-RU" dirty="0">
              <a:ln>
                <a:solidFill>
                  <a:sysClr val="windowText" lastClr="000000"/>
                </a:solidFill>
              </a:ln>
            </a:endParaRPr>
          </a:p>
        </p:txBody>
      </p:sp>
    </p:spTree>
    <p:extLst>
      <p:ext uri="{BB962C8B-B14F-4D97-AF65-F5344CB8AC3E}">
        <p14:creationId xmlns:p14="http://schemas.microsoft.com/office/powerpoint/2010/main" val="32810451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/>
              <a:t>Начало компьютерной </a:t>
            </a:r>
            <a:r>
              <a:rPr lang="ru-RU" b="1" dirty="0" smtClean="0"/>
              <a:t>эры</a:t>
            </a:r>
            <a:endParaRPr lang="ru-RU" dirty="0"/>
          </a:p>
        </p:txBody>
      </p:sp>
      <p:graphicFrame>
        <p:nvGraphicFramePr>
          <p:cNvPr id="8" name="Объект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88973993"/>
              </p:ext>
            </p:extLst>
          </p:nvPr>
        </p:nvGraphicFramePr>
        <p:xfrm>
          <a:off x="251520" y="1340768"/>
          <a:ext cx="8435280" cy="525658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6370939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Первый вычислительный автомат</a:t>
            </a:r>
            <a:endParaRPr lang="ru-RU" dirty="0"/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275399028"/>
              </p:ext>
            </p:extLst>
          </p:nvPr>
        </p:nvGraphicFramePr>
        <p:xfrm>
          <a:off x="611560" y="1412776"/>
          <a:ext cx="8064896" cy="503001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6" name="Рисунок 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3356992"/>
            <a:ext cx="3438144" cy="3354720"/>
          </a:xfrm>
          <a:prstGeom prst="ellipse">
            <a:avLst/>
          </a:prstGeom>
          <a:ln w="63500" cap="rnd">
            <a:solidFill>
              <a:schemeClr val="accent1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  <p:extLst>
      <p:ext uri="{BB962C8B-B14F-4D97-AF65-F5344CB8AC3E}">
        <p14:creationId xmlns:p14="http://schemas.microsoft.com/office/powerpoint/2010/main" val="3906297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Основные этапы</a:t>
            </a:r>
            <a:endParaRPr lang="ru-RU" dirty="0"/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989505812"/>
              </p:ext>
            </p:extLst>
          </p:nvPr>
        </p:nvGraphicFramePr>
        <p:xfrm>
          <a:off x="467544" y="2204864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539552" y="1412776"/>
            <a:ext cx="82809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Самая популярная классификация предлагает выделить основные этапы развития вычислительной техники по хронологическому принципу:</a:t>
            </a:r>
          </a:p>
        </p:txBody>
      </p:sp>
    </p:spTree>
    <p:extLst>
      <p:ext uri="{BB962C8B-B14F-4D97-AF65-F5344CB8AC3E}">
        <p14:creationId xmlns:p14="http://schemas.microsoft.com/office/powerpoint/2010/main" val="13623240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46211302"/>
              </p:ext>
            </p:extLst>
          </p:nvPr>
        </p:nvGraphicFramePr>
        <p:xfrm>
          <a:off x="107504" y="44624"/>
          <a:ext cx="8928992" cy="475252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6" name="Рисунок 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3573016"/>
            <a:ext cx="3240360" cy="2996525"/>
          </a:xfrm>
          <a:prstGeom prst="ellipse">
            <a:avLst/>
          </a:prstGeom>
          <a:ln w="63500" cap="rnd">
            <a:solidFill>
              <a:schemeClr val="accent1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  <p:extLst>
      <p:ext uri="{BB962C8B-B14F-4D97-AF65-F5344CB8AC3E}">
        <p14:creationId xmlns:p14="http://schemas.microsoft.com/office/powerpoint/2010/main" val="36059877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/>
              <a:t>Разработка </a:t>
            </a:r>
            <a:r>
              <a:rPr lang="ru-RU" b="1" dirty="0" smtClean="0"/>
              <a:t>архитектуры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224902961"/>
              </p:ext>
            </p:extLst>
          </p:nvPr>
        </p:nvGraphicFramePr>
        <p:xfrm>
          <a:off x="107504" y="1628800"/>
          <a:ext cx="8856984" cy="50405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166796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119170257"/>
              </p:ext>
            </p:extLst>
          </p:nvPr>
        </p:nvGraphicFramePr>
        <p:xfrm>
          <a:off x="107504" y="116632"/>
          <a:ext cx="8712968" cy="28803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1331640" y="3070870"/>
            <a:ext cx="5832648" cy="1323439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2000" dirty="0"/>
              <a:t>Он предложил записывать программу в виде кода непосредственно в память машины, подразумевая совместное хранение в памяти компьютера программ и данных.</a:t>
            </a:r>
          </a:p>
        </p:txBody>
      </p:sp>
      <p:graphicFrame>
        <p:nvGraphicFramePr>
          <p:cNvPr id="9" name="Схема 8"/>
          <p:cNvGraphicFramePr/>
          <p:nvPr>
            <p:extLst>
              <p:ext uri="{D42A27DB-BD31-4B8C-83A1-F6EECF244321}">
                <p14:modId xmlns:p14="http://schemas.microsoft.com/office/powerpoint/2010/main" val="3223929207"/>
              </p:ext>
            </p:extLst>
          </p:nvPr>
        </p:nvGraphicFramePr>
        <p:xfrm>
          <a:off x="107504" y="4509120"/>
          <a:ext cx="8868421" cy="224712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</p:spTree>
    <p:extLst>
      <p:ext uri="{BB962C8B-B14F-4D97-AF65-F5344CB8AC3E}">
        <p14:creationId xmlns:p14="http://schemas.microsoft.com/office/powerpoint/2010/main" val="3713168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863652781"/>
              </p:ext>
            </p:extLst>
          </p:nvPr>
        </p:nvGraphicFramePr>
        <p:xfrm>
          <a:off x="126604" y="764704"/>
          <a:ext cx="9002588" cy="33123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1350740" y="5191339"/>
            <a:ext cx="7632848" cy="646331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dirty="0"/>
              <a:t>Её быстродействие составляло 50 операций в секунду, она содержала около 6 тыс. электровакуумных ламп.</a:t>
            </a:r>
          </a:p>
        </p:txBody>
      </p:sp>
      <p:pic>
        <p:nvPicPr>
          <p:cNvPr id="1026" name="Picture 2" descr="C:\Users\User\Desktop\600px-Emblem-important.svg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604" y="4934620"/>
            <a:ext cx="1331640" cy="1331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67501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6976" y="1916832"/>
            <a:ext cx="4464496" cy="3317853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323528" y="620688"/>
            <a:ext cx="8496944" cy="646331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dirty="0" smtClean="0"/>
              <a:t>В 1952 году отечественная вычислительная техника пополнилась БЭСМ - большой электронной счётной машиной, также разработанной под руководством Лебедева.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79512" y="5517232"/>
            <a:ext cx="7776864" cy="1200329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dirty="0" smtClean="0"/>
              <a:t>Эта ЭВМ, выполнявшая в секунду до 10 тыс. операций, была на тот момент самой быстродействующей в Европе. Ввод информации в память машины происходил при помощи перфоленты, выводились данные посредством фотопечати.</a:t>
            </a:r>
          </a:p>
        </p:txBody>
      </p:sp>
      <p:pic>
        <p:nvPicPr>
          <p:cNvPr id="2050" name="Picture 2" descr="C:\Users\User\Desktop\600px-Emblem-important.svg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336" y="4653136"/>
            <a:ext cx="1415097" cy="14150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1925" y="1700808"/>
            <a:ext cx="4145280" cy="266192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1310179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Объект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232831484"/>
              </p:ext>
            </p:extLst>
          </p:nvPr>
        </p:nvGraphicFramePr>
        <p:xfrm>
          <a:off x="323528" y="260648"/>
          <a:ext cx="7416824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1907704" y="4941168"/>
            <a:ext cx="6984776" cy="1754326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lvl="0"/>
            <a:r>
              <a:rPr lang="ru-RU" b="0" i="0" dirty="0" smtClean="0"/>
              <a:t>С 1954 года в Пензе началось серийное производство универсальной ЭВМ "Урал" под руководством </a:t>
            </a:r>
            <a:r>
              <a:rPr lang="ru-RU" b="0" i="0" dirty="0" err="1" smtClean="0"/>
              <a:t>Башира</a:t>
            </a:r>
            <a:r>
              <a:rPr lang="ru-RU" b="0" i="0" dirty="0" smtClean="0"/>
              <a:t> </a:t>
            </a:r>
            <a:r>
              <a:rPr lang="ru-RU" b="0" i="0" dirty="0" err="1" smtClean="0"/>
              <a:t>Рамеева</a:t>
            </a:r>
            <a:r>
              <a:rPr lang="ru-RU" b="0" i="0" dirty="0" smtClean="0"/>
              <a:t>. Последние модели были </a:t>
            </a:r>
            <a:r>
              <a:rPr lang="ru-RU" b="0" i="0" dirty="0" err="1" smtClean="0"/>
              <a:t>аппаратно</a:t>
            </a:r>
            <a:r>
              <a:rPr lang="ru-RU" b="0" i="0" dirty="0" smtClean="0"/>
              <a:t> и </a:t>
            </a:r>
            <a:r>
              <a:rPr lang="ru-RU" b="0" i="0" dirty="0" err="1" smtClean="0"/>
              <a:t>программно</a:t>
            </a:r>
            <a:r>
              <a:rPr lang="ru-RU" b="0" i="0" dirty="0" smtClean="0"/>
              <a:t> совместимы друг с другом, имелся широкий выбор периферических устройств, позволяющий собирать машины различной комплектации.</a:t>
            </a:r>
            <a:endParaRPr lang="ru-RU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19678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/>
              <a:t>Транзисторы. Выпуск первых серийных </a:t>
            </a:r>
            <a:r>
              <a:rPr lang="ru-RU" b="1" dirty="0" smtClean="0"/>
              <a:t>компьютеров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251520" y="1844824"/>
            <a:ext cx="705678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Однако лампы очень быстро выходили из строя, весьма затрудняя работу с машиной. Транзистор, изобретённый в 1947 году, сумел решить эту проблему</a:t>
            </a:r>
            <a:r>
              <a:rPr lang="ru-RU" dirty="0" smtClean="0"/>
              <a:t>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993801" y="3140968"/>
            <a:ext cx="698477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Используя электрические свойства полупроводников, он выполнял те же задачи, что и электронные лампы, однако занимал значительно меньший объём и расходовал не так много энергии.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179512" y="4797152"/>
            <a:ext cx="669674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Наряду с появлением ферритовых сердечников для организации памяти компьютеров, использование транзисторов дало возможность заметно уменьшить размеры машин, сделать их ещё надёжнее и быстрее.</a:t>
            </a:r>
          </a:p>
          <a:p>
            <a:endParaRPr lang="ru-RU" dirty="0"/>
          </a:p>
        </p:txBody>
      </p:sp>
      <p:sp>
        <p:nvSpPr>
          <p:cNvPr id="7" name="Стрелка влево 6"/>
          <p:cNvSpPr/>
          <p:nvPr/>
        </p:nvSpPr>
        <p:spPr>
          <a:xfrm>
            <a:off x="7122715" y="1808820"/>
            <a:ext cx="1152128" cy="792088"/>
          </a:xfrm>
          <a:prstGeom prst="leftArrow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трелка вправо 7"/>
          <p:cNvSpPr/>
          <p:nvPr/>
        </p:nvSpPr>
        <p:spPr>
          <a:xfrm>
            <a:off x="336526" y="3140968"/>
            <a:ext cx="1368152" cy="864096"/>
          </a:xfrm>
          <a:prstGeom prst="rightArrow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трелка влево 8"/>
          <p:cNvSpPr/>
          <p:nvPr/>
        </p:nvSpPr>
        <p:spPr>
          <a:xfrm>
            <a:off x="7020272" y="4941168"/>
            <a:ext cx="1625749" cy="1008112"/>
          </a:xfrm>
          <a:prstGeom prst="leftArrow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5396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911070063"/>
              </p:ext>
            </p:extLst>
          </p:nvPr>
        </p:nvGraphicFramePr>
        <p:xfrm>
          <a:off x="758255" y="733741"/>
          <a:ext cx="8352928" cy="233521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6" name="Рисунок 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5656" y="3212976"/>
            <a:ext cx="4104456" cy="3487688"/>
          </a:xfrm>
          <a:prstGeom prst="ellipse">
            <a:avLst/>
          </a:prstGeom>
          <a:ln w="76200" cap="rnd">
            <a:solidFill>
              <a:schemeClr val="accent1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  <p:extLst>
      <p:ext uri="{BB962C8B-B14F-4D97-AF65-F5344CB8AC3E}">
        <p14:creationId xmlns:p14="http://schemas.microsoft.com/office/powerpoint/2010/main" val="29962186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/>
              <a:t>Появление интегральных </a:t>
            </a:r>
            <a:r>
              <a:rPr lang="ru-RU" b="1" dirty="0" smtClean="0"/>
              <a:t>микросхем</a:t>
            </a:r>
            <a:endParaRPr lang="ru-RU" dirty="0"/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2289985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2162899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Объект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61907919"/>
              </p:ext>
            </p:extLst>
          </p:nvPr>
        </p:nvGraphicFramePr>
        <p:xfrm>
          <a:off x="251520" y="188640"/>
          <a:ext cx="8640960" cy="1828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11" name="Схема 10"/>
          <p:cNvGraphicFramePr/>
          <p:nvPr>
            <p:extLst>
              <p:ext uri="{D42A27DB-BD31-4B8C-83A1-F6EECF244321}">
                <p14:modId xmlns:p14="http://schemas.microsoft.com/office/powerpoint/2010/main" val="872969699"/>
              </p:ext>
            </p:extLst>
          </p:nvPr>
        </p:nvGraphicFramePr>
        <p:xfrm>
          <a:off x="251520" y="2276872"/>
          <a:ext cx="8784976" cy="196748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graphicFrame>
        <p:nvGraphicFramePr>
          <p:cNvPr id="13" name="Схема 12"/>
          <p:cNvGraphicFramePr/>
          <p:nvPr>
            <p:extLst>
              <p:ext uri="{D42A27DB-BD31-4B8C-83A1-F6EECF244321}">
                <p14:modId xmlns:p14="http://schemas.microsoft.com/office/powerpoint/2010/main" val="1482505797"/>
              </p:ext>
            </p:extLst>
          </p:nvPr>
        </p:nvGraphicFramePr>
        <p:xfrm>
          <a:off x="179512" y="4437112"/>
          <a:ext cx="8856984" cy="21602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2" r:lo="rId13" r:qs="rId14" r:cs="rId15"/>
          </a:graphicData>
        </a:graphic>
      </p:graphicFrame>
    </p:spTree>
    <p:extLst>
      <p:ext uri="{BB962C8B-B14F-4D97-AF65-F5344CB8AC3E}">
        <p14:creationId xmlns:p14="http://schemas.microsoft.com/office/powerpoint/2010/main" val="24534036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94680" y="1628800"/>
            <a:ext cx="878497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/>
              <a:t>Наиболее ранний инструмент для счёта, который знает история развития вычислительной техники, – десять пальцев на руках человека. Результаты счёта первоначально фиксировались при помощи пальцев, зарубок на дереве и камне, специальных палочек, узелков.</a:t>
            </a:r>
          </a:p>
        </p:txBody>
      </p:sp>
      <p:graphicFrame>
        <p:nvGraphicFramePr>
          <p:cNvPr id="11" name="Объект 10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04907082"/>
              </p:ext>
            </p:extLst>
          </p:nvPr>
        </p:nvGraphicFramePr>
        <p:xfrm>
          <a:off x="194680" y="2636912"/>
          <a:ext cx="8614639" cy="39604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194680" y="116632"/>
            <a:ext cx="8614639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dirty="0" smtClean="0"/>
              <a:t>Самые первые приспособления для счёта</a:t>
            </a:r>
            <a:endParaRPr lang="ru-RU" sz="4400" dirty="0"/>
          </a:p>
        </p:txBody>
      </p:sp>
    </p:spTree>
    <p:extLst>
      <p:ext uri="{BB962C8B-B14F-4D97-AF65-F5344CB8AC3E}">
        <p14:creationId xmlns:p14="http://schemas.microsoft.com/office/powerpoint/2010/main" val="479644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/>
              <a:t>Персональные </a:t>
            </a:r>
            <a:r>
              <a:rPr lang="ru-RU" b="1" dirty="0" smtClean="0"/>
              <a:t>компьютеры</a:t>
            </a:r>
            <a:endParaRPr lang="ru-RU" dirty="0"/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152437124"/>
              </p:ext>
            </p:extLst>
          </p:nvPr>
        </p:nvGraphicFramePr>
        <p:xfrm>
          <a:off x="323528" y="1484784"/>
          <a:ext cx="5976664" cy="374441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4788024" y="2014617"/>
            <a:ext cx="3384376" cy="64633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1200" dirty="0"/>
              <a:t>Стоимость его составила всего 500 долларов. Через год была представлена следующая модель этой компании – </a:t>
            </a:r>
            <a:r>
              <a:rPr lang="ru-RU" sz="1200" dirty="0" err="1"/>
              <a:t>Apple</a:t>
            </a:r>
            <a:r>
              <a:rPr lang="ru-RU" sz="1200" dirty="0"/>
              <a:t> II.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0192" y="4437112"/>
            <a:ext cx="2447111" cy="183533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8" name="TextBox 7"/>
          <p:cNvSpPr txBox="1"/>
          <p:nvPr/>
        </p:nvSpPr>
        <p:spPr>
          <a:xfrm>
            <a:off x="5472680" y="3356992"/>
            <a:ext cx="3311207" cy="64633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dirty="0" smtClean="0"/>
              <a:t>25005,75 рублей</a:t>
            </a:r>
            <a:br>
              <a:rPr lang="ru-RU" dirty="0" smtClean="0"/>
            </a:br>
            <a:r>
              <a:rPr lang="ru-RU" dirty="0" smtClean="0"/>
              <a:t>*по курсу ЦБ РФ на 16.05.2015</a:t>
            </a:r>
            <a:endParaRPr lang="ru-RU" dirty="0"/>
          </a:p>
        </p:txBody>
      </p:sp>
      <p:pic>
        <p:nvPicPr>
          <p:cNvPr id="3074" name="Picture 2" descr="C:\Users\User\Desktop\Green-Dollar-icon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8103" y="2337782"/>
            <a:ext cx="1219200" cy="1219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482048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5936" y="2276872"/>
            <a:ext cx="4593382" cy="2664296"/>
          </a:xfrm>
        </p:spPr>
      </p:pic>
      <p:sp>
        <p:nvSpPr>
          <p:cNvPr id="5" name="TextBox 4"/>
          <p:cNvSpPr txBox="1"/>
          <p:nvPr/>
        </p:nvSpPr>
        <p:spPr>
          <a:xfrm>
            <a:off x="92249" y="292160"/>
            <a:ext cx="8856984" cy="36933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dirty="0"/>
              <a:t>В 1984 году компанией </a:t>
            </a:r>
            <a:r>
              <a:rPr lang="ru-RU" dirty="0" err="1"/>
              <a:t>Apple</a:t>
            </a:r>
            <a:r>
              <a:rPr lang="ru-RU" dirty="0"/>
              <a:t> был разработан и выпущен новый компьютер – </a:t>
            </a:r>
            <a:r>
              <a:rPr lang="ru-RU" dirty="0" err="1"/>
              <a:t>Macintosh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1885181" y="5157192"/>
            <a:ext cx="7056784" cy="1200329"/>
          </a:xfrm>
          <a:prstGeom prst="rect">
            <a:avLst/>
          </a:prstGeom>
          <a:effectLst>
            <a:outerShdw blurRad="40000" dist="20000" dir="5400000" rotWithShape="0">
              <a:srgbClr val="000000">
                <a:alpha val="38000"/>
              </a:srgbClr>
            </a:outerShdw>
            <a:softEdge rad="31750"/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dirty="0" smtClean="0"/>
              <a:t>Его операционная система была исключительно удобной для пользователя: представляла команды в виде графических изображений и позволяла вводить их с помощью манипулятора - мыши.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2804" y="908720"/>
            <a:ext cx="3417719" cy="34177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9563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1124744"/>
            <a:ext cx="7416824" cy="3743325"/>
          </a:xfrm>
        </p:spPr>
      </p:pic>
      <p:sp>
        <p:nvSpPr>
          <p:cNvPr id="5" name="TextBox 4"/>
          <p:cNvSpPr txBox="1"/>
          <p:nvPr/>
        </p:nvSpPr>
        <p:spPr>
          <a:xfrm>
            <a:off x="143508" y="188640"/>
            <a:ext cx="8856984" cy="646331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dirty="0"/>
              <a:t>Развитие современной вычислительной техники уже позволяет говорить и о компьютерах шестого поколения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143508" y="5277941"/>
            <a:ext cx="8856984" cy="1477328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dirty="0" smtClean="0"/>
              <a:t>Это электронные и оптоэлектронные ЭВМ, работающие на десятках тысяч микропроцессоров, характеризующиеся массовым параллелизмом и моделирующие архитектуру нейронных биологических систем, что позволяет им успешно распознавать сложные образы.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753991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/>
              <a:t>Классы вычислительной </a:t>
            </a:r>
            <a:r>
              <a:rPr lang="ru-RU" b="1" dirty="0" smtClean="0"/>
              <a:t>техники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340595063"/>
              </p:ext>
            </p:extLst>
          </p:nvPr>
        </p:nvGraphicFramePr>
        <p:xfrm>
          <a:off x="114250" y="1988840"/>
          <a:ext cx="8922246" cy="475252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467544" y="1268760"/>
            <a:ext cx="82089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Существуют различные варианты классификации ЭВМ.</a:t>
            </a:r>
          </a:p>
          <a:p>
            <a:r>
              <a:rPr lang="ru-RU" dirty="0"/>
              <a:t>Так, по назначению компьютеры делятся</a:t>
            </a:r>
            <a:r>
              <a:rPr lang="ru-RU" dirty="0" smtClean="0"/>
              <a:t>: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529133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7082764"/>
              </p:ext>
            </p:extLst>
          </p:nvPr>
        </p:nvGraphicFramePr>
        <p:xfrm>
          <a:off x="179512" y="1026155"/>
          <a:ext cx="8784976" cy="564320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683568" y="260648"/>
            <a:ext cx="74168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По размерам и производительной мощности современная электронно-вычислительная техника делится:</a:t>
            </a:r>
          </a:p>
        </p:txBody>
      </p:sp>
    </p:spTree>
    <p:extLst>
      <p:ext uri="{BB962C8B-B14F-4D97-AF65-F5344CB8AC3E}">
        <p14:creationId xmlns:p14="http://schemas.microsoft.com/office/powerpoint/2010/main" val="28223080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179512" y="692696"/>
            <a:ext cx="8784976" cy="92333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dirty="0"/>
              <a:t>Таким образом, мы увидели, что устройства, сначала изобретённые человеком для учёта ресурсов и ценностей, а затем – быстрого и точного проведения сложных расчётов и вычислительных операций, постоянно развивались и совершенствовались.</a:t>
            </a: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3739" y="1700808"/>
            <a:ext cx="7488832" cy="48128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15640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 возникновения письменности…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9952" y="2684916"/>
            <a:ext cx="4762872" cy="3880859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5" name="TextBox 4"/>
          <p:cNvSpPr txBox="1"/>
          <p:nvPr/>
        </p:nvSpPr>
        <p:spPr>
          <a:xfrm>
            <a:off x="395536" y="1628800"/>
            <a:ext cx="835292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С возникновением письменности появлялись и развивались различные способы записи чисел, были изобретены позиционные системы счисления (десятичная – в Индии, </a:t>
            </a:r>
            <a:r>
              <a:rPr lang="ru-RU" dirty="0" err="1"/>
              <a:t>шестидесятиричная</a:t>
            </a:r>
            <a:r>
              <a:rPr lang="ru-RU" dirty="0"/>
              <a:t> – в Вавилоне).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3429000"/>
            <a:ext cx="4165487" cy="29538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5501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3717032"/>
            <a:ext cx="4392488" cy="2955801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548680"/>
            <a:ext cx="4392488" cy="281482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932040" y="4005064"/>
            <a:ext cx="381642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Традиционные счёты </a:t>
            </a:r>
            <a:r>
              <a:rPr lang="ru-RU" dirty="0" err="1"/>
              <a:t>соробан</a:t>
            </a:r>
            <a:r>
              <a:rPr lang="ru-RU" dirty="0"/>
              <a:t> стали популярными в Японии с XVI века, попав туда из Китая. В это же время счёты появились и в России.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772075" y="836712"/>
            <a:ext cx="410445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В Китае в IV столетии нашей эры появились </a:t>
            </a:r>
            <a:r>
              <a:rPr lang="ru-RU" dirty="0" err="1"/>
              <a:t>семикосточковые</a:t>
            </a:r>
            <a:r>
              <a:rPr lang="ru-RU" dirty="0"/>
              <a:t> счёты – </a:t>
            </a:r>
            <a:r>
              <a:rPr lang="ru-RU" dirty="0" err="1"/>
              <a:t>суанпан</a:t>
            </a:r>
            <a:r>
              <a:rPr lang="ru-RU" dirty="0"/>
              <a:t> (</a:t>
            </a:r>
            <a:r>
              <a:rPr lang="ru-RU" dirty="0" err="1"/>
              <a:t>суаньпань</a:t>
            </a:r>
            <a:r>
              <a:rPr lang="ru-RU" dirty="0"/>
              <a:t>). На прямоугольную деревянную раму натягивались проволочки или верёвки - от девяти и более.</a:t>
            </a:r>
          </a:p>
        </p:txBody>
      </p:sp>
    </p:spTree>
    <p:extLst>
      <p:ext uri="{BB962C8B-B14F-4D97-AF65-F5344CB8AC3E}">
        <p14:creationId xmlns:p14="http://schemas.microsoft.com/office/powerpoint/2010/main" val="37883256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17116">
            <a:off x="4176874" y="3097738"/>
            <a:ext cx="4799233" cy="116712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2181333"/>
            <a:ext cx="4267720" cy="303408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6" name="TextBox 5"/>
          <p:cNvSpPr txBox="1"/>
          <p:nvPr/>
        </p:nvSpPr>
        <p:spPr>
          <a:xfrm>
            <a:off x="251520" y="188640"/>
            <a:ext cx="8593047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В XVII столетии на основании логарифмов, открытых шотландским математиком Джоном Непером, англичанин Эдмонд </a:t>
            </a:r>
            <a:r>
              <a:rPr lang="ru-RU" dirty="0" err="1"/>
              <a:t>Гантер</a:t>
            </a:r>
            <a:r>
              <a:rPr lang="ru-RU" dirty="0"/>
              <a:t> изобрёл логарифмическую линейку. Это устройство постоянно совершенствовалось и дожило до наших дней. Оно позволяет умножать и делить числа, возводить в степень, определять логарифмы и тригонометрические функции.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95536" y="5949280"/>
            <a:ext cx="844903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Логарифмическая линейка стала прибором, завершающим развитие средств вычислительной техники на ручном (</a:t>
            </a:r>
            <a:r>
              <a:rPr lang="ru-RU" dirty="0" err="1"/>
              <a:t>домеханическом</a:t>
            </a:r>
            <a:r>
              <a:rPr lang="ru-RU" dirty="0"/>
              <a:t>) этапе.</a:t>
            </a:r>
          </a:p>
        </p:txBody>
      </p:sp>
    </p:spTree>
    <p:extLst>
      <p:ext uri="{BB962C8B-B14F-4D97-AF65-F5344CB8AC3E}">
        <p14:creationId xmlns:p14="http://schemas.microsoft.com/office/powerpoint/2010/main" val="25756747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/>
              <a:t>Первые механические счётные </a:t>
            </a:r>
            <a:r>
              <a:rPr lang="ru-RU" b="1" dirty="0" smtClean="0"/>
              <a:t>устройства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307650520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858507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908720"/>
            <a:ext cx="4704523" cy="3528392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7" name="TextBox 6"/>
          <p:cNvSpPr txBox="1"/>
          <p:nvPr/>
        </p:nvSpPr>
        <p:spPr>
          <a:xfrm>
            <a:off x="251520" y="5013176"/>
            <a:ext cx="8640960" cy="1200329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dirty="0"/>
              <a:t>В 1623 году немецким учёным Вильгельмом </a:t>
            </a:r>
            <a:r>
              <a:rPr lang="ru-RU" dirty="0" err="1"/>
              <a:t>Шиккардом</a:t>
            </a:r>
            <a:r>
              <a:rPr lang="ru-RU" dirty="0"/>
              <a:t> был создан первый механический "калькулятор", который он назвал считающими часами. Механизм этого прибора напоминал обычный часовой, состоящий из шестерёнок и звёздочек. Однако известно об этом изобретении стало только в середине прошлого столетия.</a:t>
            </a: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8104" y="404664"/>
            <a:ext cx="2732855" cy="3643807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1758335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0735" y="3140968"/>
            <a:ext cx="4896544" cy="3358133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260648"/>
            <a:ext cx="4337519" cy="2664296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sp>
        <p:nvSpPr>
          <p:cNvPr id="6" name="TextBox 5"/>
          <p:cNvSpPr txBox="1"/>
          <p:nvPr/>
        </p:nvSpPr>
        <p:spPr>
          <a:xfrm>
            <a:off x="4788024" y="620688"/>
            <a:ext cx="422911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/>
              <a:t>Качественным скачком в области технологии вычислительной техники стало изобретение суммирующей машины "</a:t>
            </a:r>
            <a:r>
              <a:rPr lang="ru-RU" sz="1600" dirty="0" err="1"/>
              <a:t>Паскалины</a:t>
            </a:r>
            <a:r>
              <a:rPr lang="ru-RU" sz="1600" dirty="0"/>
              <a:t>" в 1642 году. Её создатель, французский математик </a:t>
            </a:r>
            <a:r>
              <a:rPr lang="ru-RU" sz="1600" dirty="0" err="1"/>
              <a:t>Блез</a:t>
            </a:r>
            <a:r>
              <a:rPr lang="ru-RU" sz="1600" dirty="0"/>
              <a:t> Паскаль, начал работу над этим устройством, когда ему не было и 20 лет.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79512" y="3933056"/>
            <a:ext cx="352839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"</a:t>
            </a:r>
            <a:r>
              <a:rPr lang="ru-RU" dirty="0" err="1"/>
              <a:t>Паскалина</a:t>
            </a:r>
            <a:r>
              <a:rPr lang="ru-RU" dirty="0"/>
              <a:t>" представляла собой механический прибор в виде ящичка с большим количеством взаимосвязанных шестерёнок. Числа, которые требовалось сложить, вводились в машину поворотами специальных колёсиков.</a:t>
            </a:r>
          </a:p>
        </p:txBody>
      </p:sp>
    </p:spTree>
    <p:extLst>
      <p:ext uri="{BB962C8B-B14F-4D97-AF65-F5344CB8AC3E}">
        <p14:creationId xmlns:p14="http://schemas.microsoft.com/office/powerpoint/2010/main" val="37377085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220</TotalTime>
  <Words>1486</Words>
  <Application>Microsoft Office PowerPoint</Application>
  <PresentationFormat>Экран (4:3)</PresentationFormat>
  <Paragraphs>97</Paragraphs>
  <Slides>35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35</vt:i4>
      </vt:variant>
    </vt:vector>
  </HeadingPairs>
  <TitlesOfParts>
    <vt:vector size="36" baseType="lpstr">
      <vt:lpstr>Тема Office</vt:lpstr>
      <vt:lpstr>Презентация на тему:</vt:lpstr>
      <vt:lpstr>Основные этапы</vt:lpstr>
      <vt:lpstr>Презентация PowerPoint</vt:lpstr>
      <vt:lpstr>С возникновения письменности…</vt:lpstr>
      <vt:lpstr>Презентация PowerPoint</vt:lpstr>
      <vt:lpstr>Презентация PowerPoint</vt:lpstr>
      <vt:lpstr>Первые механические счётные устройства</vt:lpstr>
      <vt:lpstr>Презентация PowerPoint</vt:lpstr>
      <vt:lpstr>Презентация PowerPoint</vt:lpstr>
      <vt:lpstr>Презентация PowerPoint</vt:lpstr>
      <vt:lpstr>В завершении механического этапа…</vt:lpstr>
      <vt:lpstr>Разработка первых аналогов компьютера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Начало компьютерной эры</vt:lpstr>
      <vt:lpstr>Первый вычислительный автомат</vt:lpstr>
      <vt:lpstr>Презентация PowerPoint</vt:lpstr>
      <vt:lpstr>Разработка архитектуры</vt:lpstr>
      <vt:lpstr>Презентация PowerPoint</vt:lpstr>
      <vt:lpstr>Презентация PowerPoint</vt:lpstr>
      <vt:lpstr>Презентация PowerPoint</vt:lpstr>
      <vt:lpstr>Презентация PowerPoint</vt:lpstr>
      <vt:lpstr>Транзисторы. Выпуск первых серийных компьютеров</vt:lpstr>
      <vt:lpstr>Презентация PowerPoint</vt:lpstr>
      <vt:lpstr>Появление интегральных микросхем</vt:lpstr>
      <vt:lpstr>Презентация PowerPoint</vt:lpstr>
      <vt:lpstr>Персональные компьютеры</vt:lpstr>
      <vt:lpstr>Презентация PowerPoint</vt:lpstr>
      <vt:lpstr>Презентация PowerPoint</vt:lpstr>
      <vt:lpstr>Классы вычислительной техники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на тему:</dc:title>
  <dc:creator>User</dc:creator>
  <cp:lastModifiedBy>User</cp:lastModifiedBy>
  <cp:revision>22</cp:revision>
  <dcterms:created xsi:type="dcterms:W3CDTF">2015-05-17T21:05:22Z</dcterms:created>
  <dcterms:modified xsi:type="dcterms:W3CDTF">2015-05-18T00:45:59Z</dcterms:modified>
</cp:coreProperties>
</file>