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5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4D8486-64DD-4525-BB38-A6FA82477762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208AEBE-5054-4B4D-8903-3BA49E105CC4}">
      <dgm:prSet phldrT="[Текст]"/>
      <dgm:spPr/>
      <dgm:t>
        <a:bodyPr/>
        <a:lstStyle/>
        <a:p>
          <a:r>
            <a:rPr lang="ru-RU" dirty="0" smtClean="0"/>
            <a:t>Конфликты</a:t>
          </a:r>
          <a:endParaRPr lang="ru-RU" dirty="0"/>
        </a:p>
      </dgm:t>
    </dgm:pt>
    <dgm:pt modelId="{799CE740-39CA-4B49-AB53-74DEFE375D8A}" type="parTrans" cxnId="{E7B9AC33-D820-4BEA-AF88-5A60C01FB59A}">
      <dgm:prSet/>
      <dgm:spPr/>
      <dgm:t>
        <a:bodyPr/>
        <a:lstStyle/>
        <a:p>
          <a:endParaRPr lang="ru-RU"/>
        </a:p>
      </dgm:t>
    </dgm:pt>
    <dgm:pt modelId="{99897825-EE73-4B20-B5D8-309D4E87FE43}" type="sibTrans" cxnId="{E7B9AC33-D820-4BEA-AF88-5A60C01FB59A}">
      <dgm:prSet/>
      <dgm:spPr/>
      <dgm:t>
        <a:bodyPr/>
        <a:lstStyle/>
        <a:p>
          <a:endParaRPr lang="ru-RU"/>
        </a:p>
      </dgm:t>
    </dgm:pt>
    <dgm:pt modelId="{99796825-953C-4415-9DF4-544D56C9917D}">
      <dgm:prSet phldrT="[Текст]"/>
      <dgm:spPr/>
      <dgm:t>
        <a:bodyPr/>
        <a:lstStyle/>
        <a:p>
          <a:r>
            <a:rPr lang="ru-RU" dirty="0" err="1" smtClean="0"/>
            <a:t>внутриличностные</a:t>
          </a:r>
          <a:endParaRPr lang="ru-RU" dirty="0"/>
        </a:p>
      </dgm:t>
    </dgm:pt>
    <dgm:pt modelId="{9DC502A7-44B2-4545-BD06-05EBE9645E4C}" type="parTrans" cxnId="{F7E183F9-598F-4E4C-8C66-73C97246C505}">
      <dgm:prSet/>
      <dgm:spPr/>
      <dgm:t>
        <a:bodyPr/>
        <a:lstStyle/>
        <a:p>
          <a:endParaRPr lang="ru-RU"/>
        </a:p>
      </dgm:t>
    </dgm:pt>
    <dgm:pt modelId="{95C6D7CA-05F2-43A7-95EB-97EA54868BF1}" type="sibTrans" cxnId="{F7E183F9-598F-4E4C-8C66-73C97246C505}">
      <dgm:prSet/>
      <dgm:spPr/>
      <dgm:t>
        <a:bodyPr/>
        <a:lstStyle/>
        <a:p>
          <a:endParaRPr lang="ru-RU"/>
        </a:p>
      </dgm:t>
    </dgm:pt>
    <dgm:pt modelId="{EB3A7502-6340-40CE-97F7-61DEF068341C}">
      <dgm:prSet phldrT="[Текст]"/>
      <dgm:spPr/>
      <dgm:t>
        <a:bodyPr/>
        <a:lstStyle/>
        <a:p>
          <a:r>
            <a:rPr lang="ru-RU" dirty="0" smtClean="0"/>
            <a:t>межличностные</a:t>
          </a:r>
          <a:endParaRPr lang="ru-RU" dirty="0"/>
        </a:p>
      </dgm:t>
    </dgm:pt>
    <dgm:pt modelId="{D84D57B1-B8F9-41A1-92A1-9A73BF996B46}" type="parTrans" cxnId="{F99F008B-7572-4EA1-B0F5-3019A4D63DEF}">
      <dgm:prSet/>
      <dgm:spPr/>
      <dgm:t>
        <a:bodyPr/>
        <a:lstStyle/>
        <a:p>
          <a:endParaRPr lang="ru-RU"/>
        </a:p>
      </dgm:t>
    </dgm:pt>
    <dgm:pt modelId="{D00476B4-CF6D-4EF9-BC63-F8C9A85BC02E}" type="sibTrans" cxnId="{F99F008B-7572-4EA1-B0F5-3019A4D63DEF}">
      <dgm:prSet/>
      <dgm:spPr/>
      <dgm:t>
        <a:bodyPr/>
        <a:lstStyle/>
        <a:p>
          <a:endParaRPr lang="ru-RU"/>
        </a:p>
      </dgm:t>
    </dgm:pt>
    <dgm:pt modelId="{1D18152E-9EE1-4573-AD26-45D6302E287E}">
      <dgm:prSet phldrT="[Текст]"/>
      <dgm:spPr/>
      <dgm:t>
        <a:bodyPr/>
        <a:lstStyle/>
        <a:p>
          <a:r>
            <a:rPr lang="ru-RU" dirty="0" smtClean="0"/>
            <a:t>социальные</a:t>
          </a:r>
          <a:endParaRPr lang="ru-RU" dirty="0"/>
        </a:p>
      </dgm:t>
    </dgm:pt>
    <dgm:pt modelId="{CA31C4F1-2BD4-4D74-AD98-C5BE104A38EA}" type="parTrans" cxnId="{C2AAB49F-6D5E-4FC5-B4A2-9CEDEA70E571}">
      <dgm:prSet/>
      <dgm:spPr/>
      <dgm:t>
        <a:bodyPr/>
        <a:lstStyle/>
        <a:p>
          <a:endParaRPr lang="ru-RU"/>
        </a:p>
      </dgm:t>
    </dgm:pt>
    <dgm:pt modelId="{C038D532-4827-4AF6-80C2-28CEA988699F}" type="sibTrans" cxnId="{C2AAB49F-6D5E-4FC5-B4A2-9CEDEA70E571}">
      <dgm:prSet/>
      <dgm:spPr/>
      <dgm:t>
        <a:bodyPr/>
        <a:lstStyle/>
        <a:p>
          <a:endParaRPr lang="ru-RU"/>
        </a:p>
      </dgm:t>
    </dgm:pt>
    <dgm:pt modelId="{FAF1D2FA-53B0-43A5-8402-0E5E3F7DE837}" type="pres">
      <dgm:prSet presAssocID="{B44D8486-64DD-4525-BB38-A6FA82477762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63800DC-67FA-46B9-90E9-C42CD6DEADA2}" type="pres">
      <dgm:prSet presAssocID="{E208AEBE-5054-4B4D-8903-3BA49E105CC4}" presName="hierRoot1" presStyleCnt="0">
        <dgm:presLayoutVars>
          <dgm:hierBranch val="init"/>
        </dgm:presLayoutVars>
      </dgm:prSet>
      <dgm:spPr/>
    </dgm:pt>
    <dgm:pt modelId="{F1CCA1AD-D1F8-4A3C-8EF0-D7E463CD91C4}" type="pres">
      <dgm:prSet presAssocID="{E208AEBE-5054-4B4D-8903-3BA49E105CC4}" presName="rootComposite1" presStyleCnt="0"/>
      <dgm:spPr/>
    </dgm:pt>
    <dgm:pt modelId="{045D770D-D470-499C-B8CC-5BBDE438320A}" type="pres">
      <dgm:prSet presAssocID="{E208AEBE-5054-4B4D-8903-3BA49E105CC4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73C8498-F9AE-4245-9B39-9C59BF7CDBC6}" type="pres">
      <dgm:prSet presAssocID="{E208AEBE-5054-4B4D-8903-3BA49E105CC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0602E80D-3A60-4B10-B93D-6A7B18D82CA8}" type="pres">
      <dgm:prSet presAssocID="{E208AEBE-5054-4B4D-8903-3BA49E105CC4}" presName="hierChild2" presStyleCnt="0"/>
      <dgm:spPr/>
    </dgm:pt>
    <dgm:pt modelId="{9F25BDDF-B8D9-412C-A177-C8EE713FCCB7}" type="pres">
      <dgm:prSet presAssocID="{9DC502A7-44B2-4545-BD06-05EBE9645E4C}" presName="Name37" presStyleLbl="parChTrans1D2" presStyleIdx="0" presStyleCnt="3"/>
      <dgm:spPr/>
      <dgm:t>
        <a:bodyPr/>
        <a:lstStyle/>
        <a:p>
          <a:endParaRPr lang="ru-RU"/>
        </a:p>
      </dgm:t>
    </dgm:pt>
    <dgm:pt modelId="{6272381C-8A2A-4710-B892-8B42E49758A3}" type="pres">
      <dgm:prSet presAssocID="{99796825-953C-4415-9DF4-544D56C9917D}" presName="hierRoot2" presStyleCnt="0">
        <dgm:presLayoutVars>
          <dgm:hierBranch val="init"/>
        </dgm:presLayoutVars>
      </dgm:prSet>
      <dgm:spPr/>
    </dgm:pt>
    <dgm:pt modelId="{902CF95B-3E2D-4C3F-BA00-893B497A853B}" type="pres">
      <dgm:prSet presAssocID="{99796825-953C-4415-9DF4-544D56C9917D}" presName="rootComposite" presStyleCnt="0"/>
      <dgm:spPr/>
    </dgm:pt>
    <dgm:pt modelId="{4FFD9012-AD6E-49AD-A47F-E9211C8E2EFB}" type="pres">
      <dgm:prSet presAssocID="{99796825-953C-4415-9DF4-544D56C9917D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7EE37E6-D110-4E45-AE0F-8474A5628E24}" type="pres">
      <dgm:prSet presAssocID="{99796825-953C-4415-9DF4-544D56C9917D}" presName="rootConnector" presStyleLbl="node2" presStyleIdx="0" presStyleCnt="3"/>
      <dgm:spPr/>
      <dgm:t>
        <a:bodyPr/>
        <a:lstStyle/>
        <a:p>
          <a:endParaRPr lang="ru-RU"/>
        </a:p>
      </dgm:t>
    </dgm:pt>
    <dgm:pt modelId="{31526B40-ED27-4DCA-A7DB-03C8CAB3F07A}" type="pres">
      <dgm:prSet presAssocID="{99796825-953C-4415-9DF4-544D56C9917D}" presName="hierChild4" presStyleCnt="0"/>
      <dgm:spPr/>
    </dgm:pt>
    <dgm:pt modelId="{17504B5A-374C-4B94-B28C-0B9E98260C5C}" type="pres">
      <dgm:prSet presAssocID="{99796825-953C-4415-9DF4-544D56C9917D}" presName="hierChild5" presStyleCnt="0"/>
      <dgm:spPr/>
    </dgm:pt>
    <dgm:pt modelId="{B6B81AB6-BF12-4739-90FB-5E81C8B264A2}" type="pres">
      <dgm:prSet presAssocID="{D84D57B1-B8F9-41A1-92A1-9A73BF996B46}" presName="Name37" presStyleLbl="parChTrans1D2" presStyleIdx="1" presStyleCnt="3"/>
      <dgm:spPr/>
      <dgm:t>
        <a:bodyPr/>
        <a:lstStyle/>
        <a:p>
          <a:endParaRPr lang="ru-RU"/>
        </a:p>
      </dgm:t>
    </dgm:pt>
    <dgm:pt modelId="{F3A6E59B-11C1-4553-9650-57D1D07759F5}" type="pres">
      <dgm:prSet presAssocID="{EB3A7502-6340-40CE-97F7-61DEF068341C}" presName="hierRoot2" presStyleCnt="0">
        <dgm:presLayoutVars>
          <dgm:hierBranch val="init"/>
        </dgm:presLayoutVars>
      </dgm:prSet>
      <dgm:spPr/>
    </dgm:pt>
    <dgm:pt modelId="{E4DA0314-4F5B-43E6-A185-18DC1182D98C}" type="pres">
      <dgm:prSet presAssocID="{EB3A7502-6340-40CE-97F7-61DEF068341C}" presName="rootComposite" presStyleCnt="0"/>
      <dgm:spPr/>
    </dgm:pt>
    <dgm:pt modelId="{9A486CBC-8133-4806-A843-AD05400DB978}" type="pres">
      <dgm:prSet presAssocID="{EB3A7502-6340-40CE-97F7-61DEF068341C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3E5BE5-8968-42AE-93AE-DEBA2BF9EE8F}" type="pres">
      <dgm:prSet presAssocID="{EB3A7502-6340-40CE-97F7-61DEF068341C}" presName="rootConnector" presStyleLbl="node2" presStyleIdx="1" presStyleCnt="3"/>
      <dgm:spPr/>
      <dgm:t>
        <a:bodyPr/>
        <a:lstStyle/>
        <a:p>
          <a:endParaRPr lang="ru-RU"/>
        </a:p>
      </dgm:t>
    </dgm:pt>
    <dgm:pt modelId="{CF397BFA-F779-4284-86FE-E2C0AFD815CB}" type="pres">
      <dgm:prSet presAssocID="{EB3A7502-6340-40CE-97F7-61DEF068341C}" presName="hierChild4" presStyleCnt="0"/>
      <dgm:spPr/>
    </dgm:pt>
    <dgm:pt modelId="{3BF2E793-4F9D-4C0A-9BA1-C1ADFEBBA3D0}" type="pres">
      <dgm:prSet presAssocID="{EB3A7502-6340-40CE-97F7-61DEF068341C}" presName="hierChild5" presStyleCnt="0"/>
      <dgm:spPr/>
    </dgm:pt>
    <dgm:pt modelId="{5092F232-DE31-466D-81AD-DFC18D32CEE3}" type="pres">
      <dgm:prSet presAssocID="{CA31C4F1-2BD4-4D74-AD98-C5BE104A38EA}" presName="Name37" presStyleLbl="parChTrans1D2" presStyleIdx="2" presStyleCnt="3"/>
      <dgm:spPr/>
      <dgm:t>
        <a:bodyPr/>
        <a:lstStyle/>
        <a:p>
          <a:endParaRPr lang="ru-RU"/>
        </a:p>
      </dgm:t>
    </dgm:pt>
    <dgm:pt modelId="{416585F5-4C75-4324-B048-B769ABC9E153}" type="pres">
      <dgm:prSet presAssocID="{1D18152E-9EE1-4573-AD26-45D6302E287E}" presName="hierRoot2" presStyleCnt="0">
        <dgm:presLayoutVars>
          <dgm:hierBranch val="init"/>
        </dgm:presLayoutVars>
      </dgm:prSet>
      <dgm:spPr/>
    </dgm:pt>
    <dgm:pt modelId="{3D528BD9-1C0B-4FAF-BFCA-3638A5CAC17E}" type="pres">
      <dgm:prSet presAssocID="{1D18152E-9EE1-4573-AD26-45D6302E287E}" presName="rootComposite" presStyleCnt="0"/>
      <dgm:spPr/>
    </dgm:pt>
    <dgm:pt modelId="{A6328407-9466-49C6-B2E8-B53D2ECF5622}" type="pres">
      <dgm:prSet presAssocID="{1D18152E-9EE1-4573-AD26-45D6302E287E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38D50284-B95B-4AF5-8DD7-47AD70E44E49}" type="pres">
      <dgm:prSet presAssocID="{1D18152E-9EE1-4573-AD26-45D6302E287E}" presName="rootConnector" presStyleLbl="node2" presStyleIdx="2" presStyleCnt="3"/>
      <dgm:spPr/>
      <dgm:t>
        <a:bodyPr/>
        <a:lstStyle/>
        <a:p>
          <a:endParaRPr lang="ru-RU"/>
        </a:p>
      </dgm:t>
    </dgm:pt>
    <dgm:pt modelId="{E5BD658B-B856-4489-9C8F-ED26745410C3}" type="pres">
      <dgm:prSet presAssocID="{1D18152E-9EE1-4573-AD26-45D6302E287E}" presName="hierChild4" presStyleCnt="0"/>
      <dgm:spPr/>
    </dgm:pt>
    <dgm:pt modelId="{07A5E859-A191-4718-A458-32D343AF96C4}" type="pres">
      <dgm:prSet presAssocID="{1D18152E-9EE1-4573-AD26-45D6302E287E}" presName="hierChild5" presStyleCnt="0"/>
      <dgm:spPr/>
    </dgm:pt>
    <dgm:pt modelId="{A561212F-3EE2-4131-851E-4A555E63D3B5}" type="pres">
      <dgm:prSet presAssocID="{E208AEBE-5054-4B4D-8903-3BA49E105CC4}" presName="hierChild3" presStyleCnt="0"/>
      <dgm:spPr/>
    </dgm:pt>
  </dgm:ptLst>
  <dgm:cxnLst>
    <dgm:cxn modelId="{F99F008B-7572-4EA1-B0F5-3019A4D63DEF}" srcId="{E208AEBE-5054-4B4D-8903-3BA49E105CC4}" destId="{EB3A7502-6340-40CE-97F7-61DEF068341C}" srcOrd="1" destOrd="0" parTransId="{D84D57B1-B8F9-41A1-92A1-9A73BF996B46}" sibTransId="{D00476B4-CF6D-4EF9-BC63-F8C9A85BC02E}"/>
    <dgm:cxn modelId="{131A16F1-B1E6-415A-8A92-67465C914A4A}" type="presOf" srcId="{E208AEBE-5054-4B4D-8903-3BA49E105CC4}" destId="{273C8498-F9AE-4245-9B39-9C59BF7CDBC6}" srcOrd="1" destOrd="0" presId="urn:microsoft.com/office/officeart/2005/8/layout/orgChart1"/>
    <dgm:cxn modelId="{BBC9478D-3C80-4459-95AF-82F1DA09E71C}" type="presOf" srcId="{99796825-953C-4415-9DF4-544D56C9917D}" destId="{37EE37E6-D110-4E45-AE0F-8474A5628E24}" srcOrd="1" destOrd="0" presId="urn:microsoft.com/office/officeart/2005/8/layout/orgChart1"/>
    <dgm:cxn modelId="{94DE63DC-4FA9-40A3-9FEE-6DA2F8B9C69C}" type="presOf" srcId="{EB3A7502-6340-40CE-97F7-61DEF068341C}" destId="{B53E5BE5-8968-42AE-93AE-DEBA2BF9EE8F}" srcOrd="1" destOrd="0" presId="urn:microsoft.com/office/officeart/2005/8/layout/orgChart1"/>
    <dgm:cxn modelId="{4E1602F5-BA93-4CFB-B862-187CAA3BA321}" type="presOf" srcId="{E208AEBE-5054-4B4D-8903-3BA49E105CC4}" destId="{045D770D-D470-499C-B8CC-5BBDE438320A}" srcOrd="0" destOrd="0" presId="urn:microsoft.com/office/officeart/2005/8/layout/orgChart1"/>
    <dgm:cxn modelId="{0FE1E6B1-882F-4707-A78C-141E7E0D292C}" type="presOf" srcId="{99796825-953C-4415-9DF4-544D56C9917D}" destId="{4FFD9012-AD6E-49AD-A47F-E9211C8E2EFB}" srcOrd="0" destOrd="0" presId="urn:microsoft.com/office/officeart/2005/8/layout/orgChart1"/>
    <dgm:cxn modelId="{C2AAB49F-6D5E-4FC5-B4A2-9CEDEA70E571}" srcId="{E208AEBE-5054-4B4D-8903-3BA49E105CC4}" destId="{1D18152E-9EE1-4573-AD26-45D6302E287E}" srcOrd="2" destOrd="0" parTransId="{CA31C4F1-2BD4-4D74-AD98-C5BE104A38EA}" sibTransId="{C038D532-4827-4AF6-80C2-28CEA988699F}"/>
    <dgm:cxn modelId="{E37B9A25-B007-420D-BF76-9CB809D85980}" type="presOf" srcId="{CA31C4F1-2BD4-4D74-AD98-C5BE104A38EA}" destId="{5092F232-DE31-466D-81AD-DFC18D32CEE3}" srcOrd="0" destOrd="0" presId="urn:microsoft.com/office/officeart/2005/8/layout/orgChart1"/>
    <dgm:cxn modelId="{7013BE2C-A86E-491A-ABA8-95E30706D13F}" type="presOf" srcId="{9DC502A7-44B2-4545-BD06-05EBE9645E4C}" destId="{9F25BDDF-B8D9-412C-A177-C8EE713FCCB7}" srcOrd="0" destOrd="0" presId="urn:microsoft.com/office/officeart/2005/8/layout/orgChart1"/>
    <dgm:cxn modelId="{E7B9AC33-D820-4BEA-AF88-5A60C01FB59A}" srcId="{B44D8486-64DD-4525-BB38-A6FA82477762}" destId="{E208AEBE-5054-4B4D-8903-3BA49E105CC4}" srcOrd="0" destOrd="0" parTransId="{799CE740-39CA-4B49-AB53-74DEFE375D8A}" sibTransId="{99897825-EE73-4B20-B5D8-309D4E87FE43}"/>
    <dgm:cxn modelId="{96FFFED2-B93C-4CF5-B810-26A59998E312}" type="presOf" srcId="{EB3A7502-6340-40CE-97F7-61DEF068341C}" destId="{9A486CBC-8133-4806-A843-AD05400DB978}" srcOrd="0" destOrd="0" presId="urn:microsoft.com/office/officeart/2005/8/layout/orgChart1"/>
    <dgm:cxn modelId="{998C7A83-5C7E-4814-A0A2-159BF07C652D}" type="presOf" srcId="{D84D57B1-B8F9-41A1-92A1-9A73BF996B46}" destId="{B6B81AB6-BF12-4739-90FB-5E81C8B264A2}" srcOrd="0" destOrd="0" presId="urn:microsoft.com/office/officeart/2005/8/layout/orgChart1"/>
    <dgm:cxn modelId="{F7E183F9-598F-4E4C-8C66-73C97246C505}" srcId="{E208AEBE-5054-4B4D-8903-3BA49E105CC4}" destId="{99796825-953C-4415-9DF4-544D56C9917D}" srcOrd="0" destOrd="0" parTransId="{9DC502A7-44B2-4545-BD06-05EBE9645E4C}" sibTransId="{95C6D7CA-05F2-43A7-95EB-97EA54868BF1}"/>
    <dgm:cxn modelId="{1CFC38D0-30EA-40BC-BEE6-037E298C9EE4}" type="presOf" srcId="{B44D8486-64DD-4525-BB38-A6FA82477762}" destId="{FAF1D2FA-53B0-43A5-8402-0E5E3F7DE837}" srcOrd="0" destOrd="0" presId="urn:microsoft.com/office/officeart/2005/8/layout/orgChart1"/>
    <dgm:cxn modelId="{FAC3EAAE-EE9B-4AE3-8775-E3A9D430289A}" type="presOf" srcId="{1D18152E-9EE1-4573-AD26-45D6302E287E}" destId="{38D50284-B95B-4AF5-8DD7-47AD70E44E49}" srcOrd="1" destOrd="0" presId="urn:microsoft.com/office/officeart/2005/8/layout/orgChart1"/>
    <dgm:cxn modelId="{861FA3B3-70DB-4E8C-9530-37803116F608}" type="presOf" srcId="{1D18152E-9EE1-4573-AD26-45D6302E287E}" destId="{A6328407-9466-49C6-B2E8-B53D2ECF5622}" srcOrd="0" destOrd="0" presId="urn:microsoft.com/office/officeart/2005/8/layout/orgChart1"/>
    <dgm:cxn modelId="{9B55C80D-97D8-42C4-8B12-E60108322F67}" type="presParOf" srcId="{FAF1D2FA-53B0-43A5-8402-0E5E3F7DE837}" destId="{F63800DC-67FA-46B9-90E9-C42CD6DEADA2}" srcOrd="0" destOrd="0" presId="urn:microsoft.com/office/officeart/2005/8/layout/orgChart1"/>
    <dgm:cxn modelId="{25FFBD29-D177-49F1-98B6-5CCD8291A55D}" type="presParOf" srcId="{F63800DC-67FA-46B9-90E9-C42CD6DEADA2}" destId="{F1CCA1AD-D1F8-4A3C-8EF0-D7E463CD91C4}" srcOrd="0" destOrd="0" presId="urn:microsoft.com/office/officeart/2005/8/layout/orgChart1"/>
    <dgm:cxn modelId="{66FC86D0-0CED-482B-A14F-0E88BAE17E59}" type="presParOf" srcId="{F1CCA1AD-D1F8-4A3C-8EF0-D7E463CD91C4}" destId="{045D770D-D470-499C-B8CC-5BBDE438320A}" srcOrd="0" destOrd="0" presId="urn:microsoft.com/office/officeart/2005/8/layout/orgChart1"/>
    <dgm:cxn modelId="{5473A88C-C2A5-4A3B-8720-91430F3A924C}" type="presParOf" srcId="{F1CCA1AD-D1F8-4A3C-8EF0-D7E463CD91C4}" destId="{273C8498-F9AE-4245-9B39-9C59BF7CDBC6}" srcOrd="1" destOrd="0" presId="urn:microsoft.com/office/officeart/2005/8/layout/orgChart1"/>
    <dgm:cxn modelId="{4A6FD2A9-69DF-40F3-9CF5-2760532CC28D}" type="presParOf" srcId="{F63800DC-67FA-46B9-90E9-C42CD6DEADA2}" destId="{0602E80D-3A60-4B10-B93D-6A7B18D82CA8}" srcOrd="1" destOrd="0" presId="urn:microsoft.com/office/officeart/2005/8/layout/orgChart1"/>
    <dgm:cxn modelId="{A26276B2-AEBB-46ED-AD16-2DF475FEA467}" type="presParOf" srcId="{0602E80D-3A60-4B10-B93D-6A7B18D82CA8}" destId="{9F25BDDF-B8D9-412C-A177-C8EE713FCCB7}" srcOrd="0" destOrd="0" presId="urn:microsoft.com/office/officeart/2005/8/layout/orgChart1"/>
    <dgm:cxn modelId="{DFE38890-97BE-4C3E-80EE-90B2B8A03DA7}" type="presParOf" srcId="{0602E80D-3A60-4B10-B93D-6A7B18D82CA8}" destId="{6272381C-8A2A-4710-B892-8B42E49758A3}" srcOrd="1" destOrd="0" presId="urn:microsoft.com/office/officeart/2005/8/layout/orgChart1"/>
    <dgm:cxn modelId="{CB418D97-4656-4524-AE21-3F46D33BB51A}" type="presParOf" srcId="{6272381C-8A2A-4710-B892-8B42E49758A3}" destId="{902CF95B-3E2D-4C3F-BA00-893B497A853B}" srcOrd="0" destOrd="0" presId="urn:microsoft.com/office/officeart/2005/8/layout/orgChart1"/>
    <dgm:cxn modelId="{04488301-E7DA-46B9-A3EA-B5783293957B}" type="presParOf" srcId="{902CF95B-3E2D-4C3F-BA00-893B497A853B}" destId="{4FFD9012-AD6E-49AD-A47F-E9211C8E2EFB}" srcOrd="0" destOrd="0" presId="urn:microsoft.com/office/officeart/2005/8/layout/orgChart1"/>
    <dgm:cxn modelId="{B21B5077-BB9E-4692-9204-DB229E2A5902}" type="presParOf" srcId="{902CF95B-3E2D-4C3F-BA00-893B497A853B}" destId="{37EE37E6-D110-4E45-AE0F-8474A5628E24}" srcOrd="1" destOrd="0" presId="urn:microsoft.com/office/officeart/2005/8/layout/orgChart1"/>
    <dgm:cxn modelId="{DFE1DA0A-1B52-4782-B35A-0C18E8B30F4E}" type="presParOf" srcId="{6272381C-8A2A-4710-B892-8B42E49758A3}" destId="{31526B40-ED27-4DCA-A7DB-03C8CAB3F07A}" srcOrd="1" destOrd="0" presId="urn:microsoft.com/office/officeart/2005/8/layout/orgChart1"/>
    <dgm:cxn modelId="{9A33B080-B1A9-45CE-9159-89F698253C5C}" type="presParOf" srcId="{6272381C-8A2A-4710-B892-8B42E49758A3}" destId="{17504B5A-374C-4B94-B28C-0B9E98260C5C}" srcOrd="2" destOrd="0" presId="urn:microsoft.com/office/officeart/2005/8/layout/orgChart1"/>
    <dgm:cxn modelId="{37BF44AD-28BB-4472-96AD-9EA25A5A1BE4}" type="presParOf" srcId="{0602E80D-3A60-4B10-B93D-6A7B18D82CA8}" destId="{B6B81AB6-BF12-4739-90FB-5E81C8B264A2}" srcOrd="2" destOrd="0" presId="urn:microsoft.com/office/officeart/2005/8/layout/orgChart1"/>
    <dgm:cxn modelId="{9B82F69C-F635-4B09-BB67-B9C7C2FA6499}" type="presParOf" srcId="{0602E80D-3A60-4B10-B93D-6A7B18D82CA8}" destId="{F3A6E59B-11C1-4553-9650-57D1D07759F5}" srcOrd="3" destOrd="0" presId="urn:microsoft.com/office/officeart/2005/8/layout/orgChart1"/>
    <dgm:cxn modelId="{3B14FE64-65CA-45A8-94E7-AB4CE49F66FD}" type="presParOf" srcId="{F3A6E59B-11C1-4553-9650-57D1D07759F5}" destId="{E4DA0314-4F5B-43E6-A185-18DC1182D98C}" srcOrd="0" destOrd="0" presId="urn:microsoft.com/office/officeart/2005/8/layout/orgChart1"/>
    <dgm:cxn modelId="{217E6575-ED5A-469A-9EBB-89630C6EADD8}" type="presParOf" srcId="{E4DA0314-4F5B-43E6-A185-18DC1182D98C}" destId="{9A486CBC-8133-4806-A843-AD05400DB978}" srcOrd="0" destOrd="0" presId="urn:microsoft.com/office/officeart/2005/8/layout/orgChart1"/>
    <dgm:cxn modelId="{7748A246-47E9-4AA5-8990-28CCA05A6ECC}" type="presParOf" srcId="{E4DA0314-4F5B-43E6-A185-18DC1182D98C}" destId="{B53E5BE5-8968-42AE-93AE-DEBA2BF9EE8F}" srcOrd="1" destOrd="0" presId="urn:microsoft.com/office/officeart/2005/8/layout/orgChart1"/>
    <dgm:cxn modelId="{7A570464-F341-47AA-A10E-1909C8EF6C77}" type="presParOf" srcId="{F3A6E59B-11C1-4553-9650-57D1D07759F5}" destId="{CF397BFA-F779-4284-86FE-E2C0AFD815CB}" srcOrd="1" destOrd="0" presId="urn:microsoft.com/office/officeart/2005/8/layout/orgChart1"/>
    <dgm:cxn modelId="{DA77329D-65BA-4C5C-A2FD-EAAB04C3BEFC}" type="presParOf" srcId="{F3A6E59B-11C1-4553-9650-57D1D07759F5}" destId="{3BF2E793-4F9D-4C0A-9BA1-C1ADFEBBA3D0}" srcOrd="2" destOrd="0" presId="urn:microsoft.com/office/officeart/2005/8/layout/orgChart1"/>
    <dgm:cxn modelId="{B2965019-9D9F-47A6-B0B9-CCA616C77510}" type="presParOf" srcId="{0602E80D-3A60-4B10-B93D-6A7B18D82CA8}" destId="{5092F232-DE31-466D-81AD-DFC18D32CEE3}" srcOrd="4" destOrd="0" presId="urn:microsoft.com/office/officeart/2005/8/layout/orgChart1"/>
    <dgm:cxn modelId="{96BA8254-4FBE-49B9-88A6-782F5846B037}" type="presParOf" srcId="{0602E80D-3A60-4B10-B93D-6A7B18D82CA8}" destId="{416585F5-4C75-4324-B048-B769ABC9E153}" srcOrd="5" destOrd="0" presId="urn:microsoft.com/office/officeart/2005/8/layout/orgChart1"/>
    <dgm:cxn modelId="{F29C152D-E709-4775-ABBE-576ECEB030B5}" type="presParOf" srcId="{416585F5-4C75-4324-B048-B769ABC9E153}" destId="{3D528BD9-1C0B-4FAF-BFCA-3638A5CAC17E}" srcOrd="0" destOrd="0" presId="urn:microsoft.com/office/officeart/2005/8/layout/orgChart1"/>
    <dgm:cxn modelId="{3E8D8520-84B6-4DE8-8D2D-1372032D4872}" type="presParOf" srcId="{3D528BD9-1C0B-4FAF-BFCA-3638A5CAC17E}" destId="{A6328407-9466-49C6-B2E8-B53D2ECF5622}" srcOrd="0" destOrd="0" presId="urn:microsoft.com/office/officeart/2005/8/layout/orgChart1"/>
    <dgm:cxn modelId="{F6B5F303-2B9C-4FA2-9BDF-C1046604A177}" type="presParOf" srcId="{3D528BD9-1C0B-4FAF-BFCA-3638A5CAC17E}" destId="{38D50284-B95B-4AF5-8DD7-47AD70E44E49}" srcOrd="1" destOrd="0" presId="urn:microsoft.com/office/officeart/2005/8/layout/orgChart1"/>
    <dgm:cxn modelId="{B9B457A1-F5A1-4FCD-B392-FA633DC8AF65}" type="presParOf" srcId="{416585F5-4C75-4324-B048-B769ABC9E153}" destId="{E5BD658B-B856-4489-9C8F-ED26745410C3}" srcOrd="1" destOrd="0" presId="urn:microsoft.com/office/officeart/2005/8/layout/orgChart1"/>
    <dgm:cxn modelId="{612335AD-77E4-46F1-BE64-D21A666D0CEB}" type="presParOf" srcId="{416585F5-4C75-4324-B048-B769ABC9E153}" destId="{07A5E859-A191-4718-A458-32D343AF96C4}" srcOrd="2" destOrd="0" presId="urn:microsoft.com/office/officeart/2005/8/layout/orgChart1"/>
    <dgm:cxn modelId="{965EEF04-9CBD-4F31-94C9-D0165B021F39}" type="presParOf" srcId="{F63800DC-67FA-46B9-90E9-C42CD6DEADA2}" destId="{A561212F-3EE2-4131-851E-4A555E63D3B5}" srcOrd="2" destOrd="0" presId="urn:microsoft.com/office/officeart/2005/8/layout/orgChar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50D93CF-8EC6-4DA8-963F-6552CC30346E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FBEAA81-8863-45F0-A8DD-17C8BC155979}" type="pres">
      <dgm:prSet presAssocID="{950D93CF-8EC6-4DA8-963F-6552CC30346E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FAA97B75-2889-4018-B853-842148B280DE}" type="presOf" srcId="{950D93CF-8EC6-4DA8-963F-6552CC30346E}" destId="{3FBEAA81-8863-45F0-A8DD-17C8BC155979}" srcOrd="0" destOrd="0" presId="urn:microsoft.com/office/officeart/2005/8/layout/hierarchy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0FFA66E6-D18F-43CF-85A0-5142C57003B1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48D60B5-7AAE-409C-A127-104770C57FA5}">
      <dgm:prSet phldrT="[Текст]"/>
      <dgm:spPr/>
      <dgm:t>
        <a:bodyPr/>
        <a:lstStyle/>
        <a:p>
          <a:r>
            <a:rPr lang="ru-RU" dirty="0" smtClean="0"/>
            <a:t>Конфликты </a:t>
          </a:r>
          <a:endParaRPr lang="ru-RU" dirty="0"/>
        </a:p>
      </dgm:t>
    </dgm:pt>
    <dgm:pt modelId="{7B05A9EC-2DA6-4250-8B25-55E933235B2E}" type="parTrans" cxnId="{F5868C7D-2CE2-4DBC-9853-75D947EC2DFF}">
      <dgm:prSet/>
      <dgm:spPr/>
      <dgm:t>
        <a:bodyPr/>
        <a:lstStyle/>
        <a:p>
          <a:endParaRPr lang="ru-RU"/>
        </a:p>
      </dgm:t>
    </dgm:pt>
    <dgm:pt modelId="{4B955B6E-6938-4994-A69D-EB690FF0A81E}" type="sibTrans" cxnId="{F5868C7D-2CE2-4DBC-9853-75D947EC2DFF}">
      <dgm:prSet/>
      <dgm:spPr/>
      <dgm:t>
        <a:bodyPr/>
        <a:lstStyle/>
        <a:p>
          <a:endParaRPr lang="ru-RU"/>
        </a:p>
      </dgm:t>
    </dgm:pt>
    <dgm:pt modelId="{2EE37963-DA93-465A-837D-490E7691522D}" type="asst">
      <dgm:prSet phldrT="[Текст]"/>
      <dgm:spPr/>
      <dgm:t>
        <a:bodyPr/>
        <a:lstStyle/>
        <a:p>
          <a:r>
            <a:rPr lang="ru-RU" dirty="0" smtClean="0"/>
            <a:t>политические</a:t>
          </a:r>
          <a:endParaRPr lang="ru-RU" dirty="0"/>
        </a:p>
      </dgm:t>
    </dgm:pt>
    <dgm:pt modelId="{F79A0342-FE15-4736-A4A9-349B2B07F97A}" type="parTrans" cxnId="{27B08E3C-C962-4D0F-BE15-27D48ED3472D}">
      <dgm:prSet/>
      <dgm:spPr/>
      <dgm:t>
        <a:bodyPr/>
        <a:lstStyle/>
        <a:p>
          <a:endParaRPr lang="ru-RU"/>
        </a:p>
      </dgm:t>
    </dgm:pt>
    <dgm:pt modelId="{6DCCB892-710D-4982-A268-F4A76D941225}" type="sibTrans" cxnId="{27B08E3C-C962-4D0F-BE15-27D48ED3472D}">
      <dgm:prSet/>
      <dgm:spPr/>
      <dgm:t>
        <a:bodyPr/>
        <a:lstStyle/>
        <a:p>
          <a:endParaRPr lang="ru-RU"/>
        </a:p>
      </dgm:t>
    </dgm:pt>
    <dgm:pt modelId="{29B880DC-2910-4EF4-B1F2-C8E9A5737B14}">
      <dgm:prSet phldrT="[Текст]"/>
      <dgm:spPr/>
      <dgm:t>
        <a:bodyPr/>
        <a:lstStyle/>
        <a:p>
          <a:r>
            <a:rPr lang="ru-RU" dirty="0" smtClean="0"/>
            <a:t>культурные и</a:t>
          </a:r>
        </a:p>
        <a:p>
          <a:r>
            <a:rPr lang="ru-RU" dirty="0" smtClean="0"/>
            <a:t>религиозные</a:t>
          </a:r>
          <a:endParaRPr lang="ru-RU" dirty="0"/>
        </a:p>
      </dgm:t>
    </dgm:pt>
    <dgm:pt modelId="{E21619F5-095B-4003-8DFD-F032C3DEBB05}" type="parTrans" cxnId="{19D8280A-6010-4E6C-BDA7-ADA2393650FA}">
      <dgm:prSet/>
      <dgm:spPr/>
      <dgm:t>
        <a:bodyPr/>
        <a:lstStyle/>
        <a:p>
          <a:endParaRPr lang="ru-RU"/>
        </a:p>
      </dgm:t>
    </dgm:pt>
    <dgm:pt modelId="{4919F716-50B0-4EFF-AC58-B80E1BAF8471}" type="sibTrans" cxnId="{19D8280A-6010-4E6C-BDA7-ADA2393650FA}">
      <dgm:prSet/>
      <dgm:spPr/>
      <dgm:t>
        <a:bodyPr/>
        <a:lstStyle/>
        <a:p>
          <a:endParaRPr lang="ru-RU"/>
        </a:p>
      </dgm:t>
    </dgm:pt>
    <dgm:pt modelId="{CB764F47-865B-486A-841F-ABB3E76E9FD4}">
      <dgm:prSet phldrT="[Текст]"/>
      <dgm:spPr/>
      <dgm:t>
        <a:bodyPr/>
        <a:lstStyle/>
        <a:p>
          <a:r>
            <a:rPr lang="ru-RU" dirty="0" smtClean="0"/>
            <a:t>профессиональные</a:t>
          </a:r>
          <a:endParaRPr lang="ru-RU" dirty="0"/>
        </a:p>
      </dgm:t>
    </dgm:pt>
    <dgm:pt modelId="{5B8DA5F5-9BCF-4F14-94FD-73273494BC64}" type="parTrans" cxnId="{62763B82-0787-4FA6-870A-FF8B2951F1DF}">
      <dgm:prSet/>
      <dgm:spPr/>
      <dgm:t>
        <a:bodyPr/>
        <a:lstStyle/>
        <a:p>
          <a:endParaRPr lang="ru-RU"/>
        </a:p>
      </dgm:t>
    </dgm:pt>
    <dgm:pt modelId="{1CB80DBA-F505-4503-817F-9860A643F751}" type="sibTrans" cxnId="{62763B82-0787-4FA6-870A-FF8B2951F1DF}">
      <dgm:prSet/>
      <dgm:spPr/>
      <dgm:t>
        <a:bodyPr/>
        <a:lstStyle/>
        <a:p>
          <a:endParaRPr lang="ru-RU"/>
        </a:p>
      </dgm:t>
    </dgm:pt>
    <dgm:pt modelId="{498BB5FD-6FE1-4472-BB22-118EE14E10D2}">
      <dgm:prSet phldrT="[Текст]"/>
      <dgm:spPr/>
      <dgm:t>
        <a:bodyPr/>
        <a:lstStyle/>
        <a:p>
          <a:r>
            <a:rPr lang="ru-RU" dirty="0" smtClean="0"/>
            <a:t>этнические</a:t>
          </a:r>
          <a:endParaRPr lang="ru-RU" dirty="0"/>
        </a:p>
      </dgm:t>
    </dgm:pt>
    <dgm:pt modelId="{8F02D6F8-9D4D-4FD4-B7FC-6BF74502A896}" type="parTrans" cxnId="{58ED286D-1267-458C-9849-B15660F0166F}">
      <dgm:prSet/>
      <dgm:spPr/>
      <dgm:t>
        <a:bodyPr/>
        <a:lstStyle/>
        <a:p>
          <a:endParaRPr lang="ru-RU"/>
        </a:p>
      </dgm:t>
    </dgm:pt>
    <dgm:pt modelId="{632907C8-3880-4B57-83C8-37327C9A995D}" type="sibTrans" cxnId="{58ED286D-1267-458C-9849-B15660F0166F}">
      <dgm:prSet/>
      <dgm:spPr/>
      <dgm:t>
        <a:bodyPr/>
        <a:lstStyle/>
        <a:p>
          <a:endParaRPr lang="ru-RU"/>
        </a:p>
      </dgm:t>
    </dgm:pt>
    <dgm:pt modelId="{D0D4B466-A39A-49B9-8252-6A1B95FD7576}" type="asst">
      <dgm:prSet phldrT="[Текст]"/>
      <dgm:spPr/>
      <dgm:t>
        <a:bodyPr/>
        <a:lstStyle/>
        <a:p>
          <a:r>
            <a:rPr lang="ru-RU" dirty="0" smtClean="0"/>
            <a:t>экономические</a:t>
          </a:r>
          <a:endParaRPr lang="ru-RU" dirty="0"/>
        </a:p>
      </dgm:t>
    </dgm:pt>
    <dgm:pt modelId="{F7355388-BF55-4DF5-9E50-95CC928133EE}" type="parTrans" cxnId="{DA194E36-B617-4265-B695-5F5E1DCEBE88}">
      <dgm:prSet/>
      <dgm:spPr/>
      <dgm:t>
        <a:bodyPr/>
        <a:lstStyle/>
        <a:p>
          <a:endParaRPr lang="ru-RU"/>
        </a:p>
      </dgm:t>
    </dgm:pt>
    <dgm:pt modelId="{7DA16223-03E9-46C8-AA4A-A06BC402F1FE}" type="sibTrans" cxnId="{DA194E36-B617-4265-B695-5F5E1DCEBE88}">
      <dgm:prSet/>
      <dgm:spPr/>
      <dgm:t>
        <a:bodyPr/>
        <a:lstStyle/>
        <a:p>
          <a:endParaRPr lang="ru-RU"/>
        </a:p>
      </dgm:t>
    </dgm:pt>
    <dgm:pt modelId="{81E11147-7F1C-4971-9818-34BE5BC0B924}" type="pres">
      <dgm:prSet presAssocID="{0FFA66E6-D18F-43CF-85A0-5142C57003B1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C498FC83-2B6D-450A-9FF8-D39564ECDAB5}" type="pres">
      <dgm:prSet presAssocID="{648D60B5-7AAE-409C-A127-104770C57FA5}" presName="hierRoot1" presStyleCnt="0">
        <dgm:presLayoutVars>
          <dgm:hierBranch val="init"/>
        </dgm:presLayoutVars>
      </dgm:prSet>
      <dgm:spPr/>
    </dgm:pt>
    <dgm:pt modelId="{F681B8A1-1A7F-4F6D-A45D-788644EA99FE}" type="pres">
      <dgm:prSet presAssocID="{648D60B5-7AAE-409C-A127-104770C57FA5}" presName="rootComposite1" presStyleCnt="0"/>
      <dgm:spPr/>
    </dgm:pt>
    <dgm:pt modelId="{64381DBA-2335-4137-A918-14C7DDE97086}" type="pres">
      <dgm:prSet presAssocID="{648D60B5-7AAE-409C-A127-104770C57FA5}" presName="rootText1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6C75F78-8A19-4C98-9177-AEB0EB8A5BB3}" type="pres">
      <dgm:prSet presAssocID="{648D60B5-7AAE-409C-A127-104770C57FA5}" presName="rootConnector1" presStyleLbl="node1" presStyleIdx="0" presStyleCnt="0"/>
      <dgm:spPr/>
      <dgm:t>
        <a:bodyPr/>
        <a:lstStyle/>
        <a:p>
          <a:endParaRPr lang="ru-RU"/>
        </a:p>
      </dgm:t>
    </dgm:pt>
    <dgm:pt modelId="{41956174-17EE-4242-9F43-BFA134505ABB}" type="pres">
      <dgm:prSet presAssocID="{648D60B5-7AAE-409C-A127-104770C57FA5}" presName="hierChild2" presStyleCnt="0"/>
      <dgm:spPr/>
    </dgm:pt>
    <dgm:pt modelId="{FE13C4D3-7DB3-4822-A294-AC5AFA3B0513}" type="pres">
      <dgm:prSet presAssocID="{E21619F5-095B-4003-8DFD-F032C3DEBB05}" presName="Name37" presStyleLbl="parChTrans1D2" presStyleIdx="0" presStyleCnt="4"/>
      <dgm:spPr/>
      <dgm:t>
        <a:bodyPr/>
        <a:lstStyle/>
        <a:p>
          <a:endParaRPr lang="ru-RU"/>
        </a:p>
      </dgm:t>
    </dgm:pt>
    <dgm:pt modelId="{5A6CCABC-7BE4-47A4-8636-8506E4BB9FAC}" type="pres">
      <dgm:prSet presAssocID="{29B880DC-2910-4EF4-B1F2-C8E9A5737B14}" presName="hierRoot2" presStyleCnt="0">
        <dgm:presLayoutVars>
          <dgm:hierBranch val="init"/>
        </dgm:presLayoutVars>
      </dgm:prSet>
      <dgm:spPr/>
    </dgm:pt>
    <dgm:pt modelId="{08200FFE-0DDA-4A07-B141-4BC88440E371}" type="pres">
      <dgm:prSet presAssocID="{29B880DC-2910-4EF4-B1F2-C8E9A5737B14}" presName="rootComposite" presStyleCnt="0"/>
      <dgm:spPr/>
    </dgm:pt>
    <dgm:pt modelId="{0165B0A9-14B7-4297-B7AD-55C081FB681B}" type="pres">
      <dgm:prSet presAssocID="{29B880DC-2910-4EF4-B1F2-C8E9A5737B14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9F973F0-1CA8-4636-ADF0-54ABFD6936A9}" type="pres">
      <dgm:prSet presAssocID="{29B880DC-2910-4EF4-B1F2-C8E9A5737B14}" presName="rootConnector" presStyleLbl="node2" presStyleIdx="0" presStyleCnt="3"/>
      <dgm:spPr/>
      <dgm:t>
        <a:bodyPr/>
        <a:lstStyle/>
        <a:p>
          <a:endParaRPr lang="ru-RU"/>
        </a:p>
      </dgm:t>
    </dgm:pt>
    <dgm:pt modelId="{D2AC584B-BA29-405E-965D-0DD1AD23BC78}" type="pres">
      <dgm:prSet presAssocID="{29B880DC-2910-4EF4-B1F2-C8E9A5737B14}" presName="hierChild4" presStyleCnt="0"/>
      <dgm:spPr/>
    </dgm:pt>
    <dgm:pt modelId="{9DB249F2-2A24-419D-844C-941FE88C9F18}" type="pres">
      <dgm:prSet presAssocID="{29B880DC-2910-4EF4-B1F2-C8E9A5737B14}" presName="hierChild5" presStyleCnt="0"/>
      <dgm:spPr/>
    </dgm:pt>
    <dgm:pt modelId="{12C65B1F-BBAA-4781-BD18-C85924DBF867}" type="pres">
      <dgm:prSet presAssocID="{5B8DA5F5-9BCF-4F14-94FD-73273494BC64}" presName="Name37" presStyleLbl="parChTrans1D2" presStyleIdx="1" presStyleCnt="4"/>
      <dgm:spPr/>
      <dgm:t>
        <a:bodyPr/>
        <a:lstStyle/>
        <a:p>
          <a:endParaRPr lang="ru-RU"/>
        </a:p>
      </dgm:t>
    </dgm:pt>
    <dgm:pt modelId="{3EB3BE5D-6B65-436E-86F4-5ABD862458C4}" type="pres">
      <dgm:prSet presAssocID="{CB764F47-865B-486A-841F-ABB3E76E9FD4}" presName="hierRoot2" presStyleCnt="0">
        <dgm:presLayoutVars>
          <dgm:hierBranch val="init"/>
        </dgm:presLayoutVars>
      </dgm:prSet>
      <dgm:spPr/>
    </dgm:pt>
    <dgm:pt modelId="{524778D3-464D-4635-8C4B-277E74516006}" type="pres">
      <dgm:prSet presAssocID="{CB764F47-865B-486A-841F-ABB3E76E9FD4}" presName="rootComposite" presStyleCnt="0"/>
      <dgm:spPr/>
    </dgm:pt>
    <dgm:pt modelId="{A9EB4DB7-FE0C-49E0-B0CC-23CA2B802163}" type="pres">
      <dgm:prSet presAssocID="{CB764F47-865B-486A-841F-ABB3E76E9FD4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A930C78-AD3B-4681-A77C-D6E4CCC93646}" type="pres">
      <dgm:prSet presAssocID="{CB764F47-865B-486A-841F-ABB3E76E9FD4}" presName="rootConnector" presStyleLbl="node2" presStyleIdx="1" presStyleCnt="3"/>
      <dgm:spPr/>
      <dgm:t>
        <a:bodyPr/>
        <a:lstStyle/>
        <a:p>
          <a:endParaRPr lang="ru-RU"/>
        </a:p>
      </dgm:t>
    </dgm:pt>
    <dgm:pt modelId="{F045178F-038F-47BA-A2D1-00BA4AEAFDB9}" type="pres">
      <dgm:prSet presAssocID="{CB764F47-865B-486A-841F-ABB3E76E9FD4}" presName="hierChild4" presStyleCnt="0"/>
      <dgm:spPr/>
    </dgm:pt>
    <dgm:pt modelId="{5C917749-BD0D-4169-B93A-0EA6206C742F}" type="pres">
      <dgm:prSet presAssocID="{CB764F47-865B-486A-841F-ABB3E76E9FD4}" presName="hierChild5" presStyleCnt="0"/>
      <dgm:spPr/>
    </dgm:pt>
    <dgm:pt modelId="{81860BB9-7B80-48AD-8634-C396217858E8}" type="pres">
      <dgm:prSet presAssocID="{8F02D6F8-9D4D-4FD4-B7FC-6BF74502A896}" presName="Name37" presStyleLbl="parChTrans1D2" presStyleIdx="2" presStyleCnt="4"/>
      <dgm:spPr/>
      <dgm:t>
        <a:bodyPr/>
        <a:lstStyle/>
        <a:p>
          <a:endParaRPr lang="ru-RU"/>
        </a:p>
      </dgm:t>
    </dgm:pt>
    <dgm:pt modelId="{D5E0F586-3FE2-4C9D-AF5F-05A5B1F0137F}" type="pres">
      <dgm:prSet presAssocID="{498BB5FD-6FE1-4472-BB22-118EE14E10D2}" presName="hierRoot2" presStyleCnt="0">
        <dgm:presLayoutVars>
          <dgm:hierBranch val="init"/>
        </dgm:presLayoutVars>
      </dgm:prSet>
      <dgm:spPr/>
    </dgm:pt>
    <dgm:pt modelId="{7492AB53-8282-4C26-98CD-E9E8FD504D17}" type="pres">
      <dgm:prSet presAssocID="{498BB5FD-6FE1-4472-BB22-118EE14E10D2}" presName="rootComposite" presStyleCnt="0"/>
      <dgm:spPr/>
    </dgm:pt>
    <dgm:pt modelId="{14251085-D64E-4C09-867F-07FF1BABC84E}" type="pres">
      <dgm:prSet presAssocID="{498BB5FD-6FE1-4472-BB22-118EE14E10D2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048E1FF3-D88C-4A88-A1CA-A5FEF7E89D1E}" type="pres">
      <dgm:prSet presAssocID="{498BB5FD-6FE1-4472-BB22-118EE14E10D2}" presName="rootConnector" presStyleLbl="node2" presStyleIdx="2" presStyleCnt="3"/>
      <dgm:spPr/>
      <dgm:t>
        <a:bodyPr/>
        <a:lstStyle/>
        <a:p>
          <a:endParaRPr lang="ru-RU"/>
        </a:p>
      </dgm:t>
    </dgm:pt>
    <dgm:pt modelId="{2F82B201-BCF1-4100-90CF-6321ABA62FEE}" type="pres">
      <dgm:prSet presAssocID="{498BB5FD-6FE1-4472-BB22-118EE14E10D2}" presName="hierChild4" presStyleCnt="0"/>
      <dgm:spPr/>
    </dgm:pt>
    <dgm:pt modelId="{F5900517-66ED-404F-9803-1CC15DCA76F2}" type="pres">
      <dgm:prSet presAssocID="{498BB5FD-6FE1-4472-BB22-118EE14E10D2}" presName="hierChild5" presStyleCnt="0"/>
      <dgm:spPr/>
    </dgm:pt>
    <dgm:pt modelId="{4CC9499D-C03E-4CD7-9B08-9FCB0ED033AB}" type="pres">
      <dgm:prSet presAssocID="{648D60B5-7AAE-409C-A127-104770C57FA5}" presName="hierChild3" presStyleCnt="0"/>
      <dgm:spPr/>
    </dgm:pt>
    <dgm:pt modelId="{82D56BF9-3C75-4C24-8CDA-4C3EFB8D5989}" type="pres">
      <dgm:prSet presAssocID="{F79A0342-FE15-4736-A4A9-349B2B07F97A}" presName="Name111" presStyleLbl="parChTrans1D2" presStyleIdx="3" presStyleCnt="4"/>
      <dgm:spPr/>
      <dgm:t>
        <a:bodyPr/>
        <a:lstStyle/>
        <a:p>
          <a:endParaRPr lang="ru-RU"/>
        </a:p>
      </dgm:t>
    </dgm:pt>
    <dgm:pt modelId="{311E4602-B9C7-410A-8936-2D82D04D5974}" type="pres">
      <dgm:prSet presAssocID="{2EE37963-DA93-465A-837D-490E7691522D}" presName="hierRoot3" presStyleCnt="0">
        <dgm:presLayoutVars>
          <dgm:hierBranch val="init"/>
        </dgm:presLayoutVars>
      </dgm:prSet>
      <dgm:spPr/>
    </dgm:pt>
    <dgm:pt modelId="{7480A1B2-530A-4918-A3BF-A8CA34F4B4E7}" type="pres">
      <dgm:prSet presAssocID="{2EE37963-DA93-465A-837D-490E7691522D}" presName="rootComposite3" presStyleCnt="0"/>
      <dgm:spPr/>
    </dgm:pt>
    <dgm:pt modelId="{420FF93A-3688-4B91-9F0C-241D35F87EA8}" type="pres">
      <dgm:prSet presAssocID="{2EE37963-DA93-465A-837D-490E7691522D}" presName="rootText3" presStyleLbl="asst1" presStyleIdx="0" presStyleCnt="1" custLinFactNeighborX="-57852" custLinFactNeighborY="-6117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BC31184-1FBC-4CE2-AE65-84B1ADA88920}" type="pres">
      <dgm:prSet presAssocID="{2EE37963-DA93-465A-837D-490E7691522D}" presName="rootConnector3" presStyleLbl="asst1" presStyleIdx="0" presStyleCnt="1"/>
      <dgm:spPr/>
      <dgm:t>
        <a:bodyPr/>
        <a:lstStyle/>
        <a:p>
          <a:endParaRPr lang="ru-RU"/>
        </a:p>
      </dgm:t>
    </dgm:pt>
    <dgm:pt modelId="{57052066-9E09-436A-9FDD-5FF5C7CFA4B6}" type="pres">
      <dgm:prSet presAssocID="{2EE37963-DA93-465A-837D-490E7691522D}" presName="hierChild6" presStyleCnt="0"/>
      <dgm:spPr/>
    </dgm:pt>
    <dgm:pt modelId="{8E6DEF3F-9C70-4DFB-AD11-976448D7123F}" type="pres">
      <dgm:prSet presAssocID="{2EE37963-DA93-465A-837D-490E7691522D}" presName="hierChild7" presStyleCnt="0"/>
      <dgm:spPr/>
    </dgm:pt>
    <dgm:pt modelId="{8C78FB10-C8EF-43C3-B5D6-888F67A9FB5F}" type="pres">
      <dgm:prSet presAssocID="{D0D4B466-A39A-49B9-8252-6A1B95FD7576}" presName="hierRoot1" presStyleCnt="0">
        <dgm:presLayoutVars>
          <dgm:hierBranch val="init"/>
        </dgm:presLayoutVars>
      </dgm:prSet>
      <dgm:spPr/>
    </dgm:pt>
    <dgm:pt modelId="{4DA9699C-D843-4F01-9C92-76B6E079197E}" type="pres">
      <dgm:prSet presAssocID="{D0D4B466-A39A-49B9-8252-6A1B95FD7576}" presName="rootComposite1" presStyleCnt="0"/>
      <dgm:spPr/>
    </dgm:pt>
    <dgm:pt modelId="{76C5B339-418D-445B-AA0E-BE98106FE3F8}" type="pres">
      <dgm:prSet presAssocID="{D0D4B466-A39A-49B9-8252-6A1B95FD7576}" presName="rootText1" presStyleLbl="node0" presStyleIdx="1" presStyleCnt="2" custLinFactY="35883" custLinFactNeighborX="1151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A331957-A714-49B6-A393-D428A2C72B10}" type="pres">
      <dgm:prSet presAssocID="{D0D4B466-A39A-49B9-8252-6A1B95FD7576}" presName="rootConnector1" presStyleLbl="asst0" presStyleIdx="0" presStyleCnt="0"/>
      <dgm:spPr/>
      <dgm:t>
        <a:bodyPr/>
        <a:lstStyle/>
        <a:p>
          <a:endParaRPr lang="ru-RU"/>
        </a:p>
      </dgm:t>
    </dgm:pt>
    <dgm:pt modelId="{FF18E020-9323-4882-8610-4E0FC14C2C86}" type="pres">
      <dgm:prSet presAssocID="{D0D4B466-A39A-49B9-8252-6A1B95FD7576}" presName="hierChild2" presStyleCnt="0"/>
      <dgm:spPr/>
    </dgm:pt>
    <dgm:pt modelId="{F5C872BC-23C6-4D9C-97AC-C1EA3D5AD572}" type="pres">
      <dgm:prSet presAssocID="{D0D4B466-A39A-49B9-8252-6A1B95FD7576}" presName="hierChild3" presStyleCnt="0"/>
      <dgm:spPr/>
    </dgm:pt>
  </dgm:ptLst>
  <dgm:cxnLst>
    <dgm:cxn modelId="{DA194E36-B617-4265-B695-5F5E1DCEBE88}" srcId="{0FFA66E6-D18F-43CF-85A0-5142C57003B1}" destId="{D0D4B466-A39A-49B9-8252-6A1B95FD7576}" srcOrd="1" destOrd="0" parTransId="{F7355388-BF55-4DF5-9E50-95CC928133EE}" sibTransId="{7DA16223-03E9-46C8-AA4A-A06BC402F1FE}"/>
    <dgm:cxn modelId="{0338F3B2-7DA4-4C16-AF2D-32F5663722AA}" type="presOf" srcId="{498BB5FD-6FE1-4472-BB22-118EE14E10D2}" destId="{14251085-D64E-4C09-867F-07FF1BABC84E}" srcOrd="0" destOrd="0" presId="urn:microsoft.com/office/officeart/2005/8/layout/orgChart1"/>
    <dgm:cxn modelId="{F5868C7D-2CE2-4DBC-9853-75D947EC2DFF}" srcId="{0FFA66E6-D18F-43CF-85A0-5142C57003B1}" destId="{648D60B5-7AAE-409C-A127-104770C57FA5}" srcOrd="0" destOrd="0" parTransId="{7B05A9EC-2DA6-4250-8B25-55E933235B2E}" sibTransId="{4B955B6E-6938-4994-A69D-EB690FF0A81E}"/>
    <dgm:cxn modelId="{BD737B82-B555-400A-B5FE-87E1C2655466}" type="presOf" srcId="{CB764F47-865B-486A-841F-ABB3E76E9FD4}" destId="{AA930C78-AD3B-4681-A77C-D6E4CCC93646}" srcOrd="1" destOrd="0" presId="urn:microsoft.com/office/officeart/2005/8/layout/orgChart1"/>
    <dgm:cxn modelId="{27B08E3C-C962-4D0F-BE15-27D48ED3472D}" srcId="{648D60B5-7AAE-409C-A127-104770C57FA5}" destId="{2EE37963-DA93-465A-837D-490E7691522D}" srcOrd="0" destOrd="0" parTransId="{F79A0342-FE15-4736-A4A9-349B2B07F97A}" sibTransId="{6DCCB892-710D-4982-A268-F4A76D941225}"/>
    <dgm:cxn modelId="{C5B3911D-DF1F-426D-A37B-D9A6FC990A5D}" type="presOf" srcId="{648D60B5-7AAE-409C-A127-104770C57FA5}" destId="{06C75F78-8A19-4C98-9177-AEB0EB8A5BB3}" srcOrd="1" destOrd="0" presId="urn:microsoft.com/office/officeart/2005/8/layout/orgChart1"/>
    <dgm:cxn modelId="{267AD7E2-5C1D-4159-A3D1-C3CF647C1A8E}" type="presOf" srcId="{D0D4B466-A39A-49B9-8252-6A1B95FD7576}" destId="{CA331957-A714-49B6-A393-D428A2C72B10}" srcOrd="1" destOrd="0" presId="urn:microsoft.com/office/officeart/2005/8/layout/orgChart1"/>
    <dgm:cxn modelId="{643B0F92-4596-4090-8F89-E89B7EB26E55}" type="presOf" srcId="{2EE37963-DA93-465A-837D-490E7691522D}" destId="{5BC31184-1FBC-4CE2-AE65-84B1ADA88920}" srcOrd="1" destOrd="0" presId="urn:microsoft.com/office/officeart/2005/8/layout/orgChart1"/>
    <dgm:cxn modelId="{7B6445CD-DE68-47C8-A06A-55D227209B19}" type="presOf" srcId="{F79A0342-FE15-4736-A4A9-349B2B07F97A}" destId="{82D56BF9-3C75-4C24-8CDA-4C3EFB8D5989}" srcOrd="0" destOrd="0" presId="urn:microsoft.com/office/officeart/2005/8/layout/orgChart1"/>
    <dgm:cxn modelId="{19D8280A-6010-4E6C-BDA7-ADA2393650FA}" srcId="{648D60B5-7AAE-409C-A127-104770C57FA5}" destId="{29B880DC-2910-4EF4-B1F2-C8E9A5737B14}" srcOrd="1" destOrd="0" parTransId="{E21619F5-095B-4003-8DFD-F032C3DEBB05}" sibTransId="{4919F716-50B0-4EFF-AC58-B80E1BAF8471}"/>
    <dgm:cxn modelId="{CCE237CB-26D0-4C1F-89A2-D86D059DE175}" type="presOf" srcId="{0FFA66E6-D18F-43CF-85A0-5142C57003B1}" destId="{81E11147-7F1C-4971-9818-34BE5BC0B924}" srcOrd="0" destOrd="0" presId="urn:microsoft.com/office/officeart/2005/8/layout/orgChart1"/>
    <dgm:cxn modelId="{58ED286D-1267-458C-9849-B15660F0166F}" srcId="{648D60B5-7AAE-409C-A127-104770C57FA5}" destId="{498BB5FD-6FE1-4472-BB22-118EE14E10D2}" srcOrd="3" destOrd="0" parTransId="{8F02D6F8-9D4D-4FD4-B7FC-6BF74502A896}" sibTransId="{632907C8-3880-4B57-83C8-37327C9A995D}"/>
    <dgm:cxn modelId="{72E7B894-E5F4-42AA-B311-794924CCEFDC}" type="presOf" srcId="{29B880DC-2910-4EF4-B1F2-C8E9A5737B14}" destId="{0165B0A9-14B7-4297-B7AD-55C081FB681B}" srcOrd="0" destOrd="0" presId="urn:microsoft.com/office/officeart/2005/8/layout/orgChart1"/>
    <dgm:cxn modelId="{37233B5E-8595-4DD7-B6D6-45E3E3EF3AC9}" type="presOf" srcId="{E21619F5-095B-4003-8DFD-F032C3DEBB05}" destId="{FE13C4D3-7DB3-4822-A294-AC5AFA3B0513}" srcOrd="0" destOrd="0" presId="urn:microsoft.com/office/officeart/2005/8/layout/orgChart1"/>
    <dgm:cxn modelId="{C92F17E6-9787-4817-B32F-FCF1FAD3E789}" type="presOf" srcId="{D0D4B466-A39A-49B9-8252-6A1B95FD7576}" destId="{76C5B339-418D-445B-AA0E-BE98106FE3F8}" srcOrd="0" destOrd="0" presId="urn:microsoft.com/office/officeart/2005/8/layout/orgChart1"/>
    <dgm:cxn modelId="{5362F57D-152E-4972-9212-9D0DBDCE7C39}" type="presOf" srcId="{498BB5FD-6FE1-4472-BB22-118EE14E10D2}" destId="{048E1FF3-D88C-4A88-A1CA-A5FEF7E89D1E}" srcOrd="1" destOrd="0" presId="urn:microsoft.com/office/officeart/2005/8/layout/orgChart1"/>
    <dgm:cxn modelId="{2E0D055F-2929-4A40-9D45-6BDED5677B3D}" type="presOf" srcId="{2EE37963-DA93-465A-837D-490E7691522D}" destId="{420FF93A-3688-4B91-9F0C-241D35F87EA8}" srcOrd="0" destOrd="0" presId="urn:microsoft.com/office/officeart/2005/8/layout/orgChart1"/>
    <dgm:cxn modelId="{62763B82-0787-4FA6-870A-FF8B2951F1DF}" srcId="{648D60B5-7AAE-409C-A127-104770C57FA5}" destId="{CB764F47-865B-486A-841F-ABB3E76E9FD4}" srcOrd="2" destOrd="0" parTransId="{5B8DA5F5-9BCF-4F14-94FD-73273494BC64}" sibTransId="{1CB80DBA-F505-4503-817F-9860A643F751}"/>
    <dgm:cxn modelId="{C03F603E-EF3D-423E-873B-ABC4C4B3AB62}" type="presOf" srcId="{8F02D6F8-9D4D-4FD4-B7FC-6BF74502A896}" destId="{81860BB9-7B80-48AD-8634-C396217858E8}" srcOrd="0" destOrd="0" presId="urn:microsoft.com/office/officeart/2005/8/layout/orgChart1"/>
    <dgm:cxn modelId="{3614FCC3-8ACA-46C6-930A-0CBEF628F1C1}" type="presOf" srcId="{648D60B5-7AAE-409C-A127-104770C57FA5}" destId="{64381DBA-2335-4137-A918-14C7DDE97086}" srcOrd="0" destOrd="0" presId="urn:microsoft.com/office/officeart/2005/8/layout/orgChart1"/>
    <dgm:cxn modelId="{D5156432-84F8-4AE8-922B-AF801D2AE50B}" type="presOf" srcId="{29B880DC-2910-4EF4-B1F2-C8E9A5737B14}" destId="{D9F973F0-1CA8-4636-ADF0-54ABFD6936A9}" srcOrd="1" destOrd="0" presId="urn:microsoft.com/office/officeart/2005/8/layout/orgChart1"/>
    <dgm:cxn modelId="{F5CAD8BA-935D-48F4-B98D-4C5A5CC0A266}" type="presOf" srcId="{5B8DA5F5-9BCF-4F14-94FD-73273494BC64}" destId="{12C65B1F-BBAA-4781-BD18-C85924DBF867}" srcOrd="0" destOrd="0" presId="urn:microsoft.com/office/officeart/2005/8/layout/orgChart1"/>
    <dgm:cxn modelId="{DAB59DD7-6CCA-4FA8-8DDF-2DFDFD59B18D}" type="presOf" srcId="{CB764F47-865B-486A-841F-ABB3E76E9FD4}" destId="{A9EB4DB7-FE0C-49E0-B0CC-23CA2B802163}" srcOrd="0" destOrd="0" presId="urn:microsoft.com/office/officeart/2005/8/layout/orgChart1"/>
    <dgm:cxn modelId="{F4EC367E-804B-410E-8821-967020A36F52}" type="presParOf" srcId="{81E11147-7F1C-4971-9818-34BE5BC0B924}" destId="{C498FC83-2B6D-450A-9FF8-D39564ECDAB5}" srcOrd="0" destOrd="0" presId="urn:microsoft.com/office/officeart/2005/8/layout/orgChart1"/>
    <dgm:cxn modelId="{4024695D-5B40-49C1-B5D4-1960ED07DF87}" type="presParOf" srcId="{C498FC83-2B6D-450A-9FF8-D39564ECDAB5}" destId="{F681B8A1-1A7F-4F6D-A45D-788644EA99FE}" srcOrd="0" destOrd="0" presId="urn:microsoft.com/office/officeart/2005/8/layout/orgChart1"/>
    <dgm:cxn modelId="{DB69D9EA-F49F-4AB7-82F5-5A1C230B0B5C}" type="presParOf" srcId="{F681B8A1-1A7F-4F6D-A45D-788644EA99FE}" destId="{64381DBA-2335-4137-A918-14C7DDE97086}" srcOrd="0" destOrd="0" presId="urn:microsoft.com/office/officeart/2005/8/layout/orgChart1"/>
    <dgm:cxn modelId="{9E02607E-DB49-4D75-B8BD-5DA30B086944}" type="presParOf" srcId="{F681B8A1-1A7F-4F6D-A45D-788644EA99FE}" destId="{06C75F78-8A19-4C98-9177-AEB0EB8A5BB3}" srcOrd="1" destOrd="0" presId="urn:microsoft.com/office/officeart/2005/8/layout/orgChart1"/>
    <dgm:cxn modelId="{09954957-5052-4247-B872-B1406E075FC5}" type="presParOf" srcId="{C498FC83-2B6D-450A-9FF8-D39564ECDAB5}" destId="{41956174-17EE-4242-9F43-BFA134505ABB}" srcOrd="1" destOrd="0" presId="urn:microsoft.com/office/officeart/2005/8/layout/orgChart1"/>
    <dgm:cxn modelId="{34CB26F6-8C20-4493-B55C-DA3CBE7252A5}" type="presParOf" srcId="{41956174-17EE-4242-9F43-BFA134505ABB}" destId="{FE13C4D3-7DB3-4822-A294-AC5AFA3B0513}" srcOrd="0" destOrd="0" presId="urn:microsoft.com/office/officeart/2005/8/layout/orgChart1"/>
    <dgm:cxn modelId="{25FEADDF-42D7-4611-9D72-078C59847649}" type="presParOf" srcId="{41956174-17EE-4242-9F43-BFA134505ABB}" destId="{5A6CCABC-7BE4-47A4-8636-8506E4BB9FAC}" srcOrd="1" destOrd="0" presId="urn:microsoft.com/office/officeart/2005/8/layout/orgChart1"/>
    <dgm:cxn modelId="{B0EC22B8-C9A5-448A-96A7-552D4BE9366A}" type="presParOf" srcId="{5A6CCABC-7BE4-47A4-8636-8506E4BB9FAC}" destId="{08200FFE-0DDA-4A07-B141-4BC88440E371}" srcOrd="0" destOrd="0" presId="urn:microsoft.com/office/officeart/2005/8/layout/orgChart1"/>
    <dgm:cxn modelId="{6A8B6F11-C9E1-42E5-A00F-24ED8C1E4564}" type="presParOf" srcId="{08200FFE-0DDA-4A07-B141-4BC88440E371}" destId="{0165B0A9-14B7-4297-B7AD-55C081FB681B}" srcOrd="0" destOrd="0" presId="urn:microsoft.com/office/officeart/2005/8/layout/orgChart1"/>
    <dgm:cxn modelId="{19686589-A5C6-42E5-B2D0-DC70752FD04F}" type="presParOf" srcId="{08200FFE-0DDA-4A07-B141-4BC88440E371}" destId="{D9F973F0-1CA8-4636-ADF0-54ABFD6936A9}" srcOrd="1" destOrd="0" presId="urn:microsoft.com/office/officeart/2005/8/layout/orgChart1"/>
    <dgm:cxn modelId="{72E641B5-1DA8-4EF5-AFD1-C2AAF0B00A3C}" type="presParOf" srcId="{5A6CCABC-7BE4-47A4-8636-8506E4BB9FAC}" destId="{D2AC584B-BA29-405E-965D-0DD1AD23BC78}" srcOrd="1" destOrd="0" presId="urn:microsoft.com/office/officeart/2005/8/layout/orgChart1"/>
    <dgm:cxn modelId="{60CB3FD1-04E5-4762-9E7E-2AC31E5231F8}" type="presParOf" srcId="{5A6CCABC-7BE4-47A4-8636-8506E4BB9FAC}" destId="{9DB249F2-2A24-419D-844C-941FE88C9F18}" srcOrd="2" destOrd="0" presId="urn:microsoft.com/office/officeart/2005/8/layout/orgChart1"/>
    <dgm:cxn modelId="{19F429BF-8E25-404C-BC49-450228BDBDFC}" type="presParOf" srcId="{41956174-17EE-4242-9F43-BFA134505ABB}" destId="{12C65B1F-BBAA-4781-BD18-C85924DBF867}" srcOrd="2" destOrd="0" presId="urn:microsoft.com/office/officeart/2005/8/layout/orgChart1"/>
    <dgm:cxn modelId="{BC26D2D9-8DEA-4AF3-9B7F-116EC6DD8CE1}" type="presParOf" srcId="{41956174-17EE-4242-9F43-BFA134505ABB}" destId="{3EB3BE5D-6B65-436E-86F4-5ABD862458C4}" srcOrd="3" destOrd="0" presId="urn:microsoft.com/office/officeart/2005/8/layout/orgChart1"/>
    <dgm:cxn modelId="{B38A91CB-5DF5-4CC5-9936-A97FE2ED525B}" type="presParOf" srcId="{3EB3BE5D-6B65-436E-86F4-5ABD862458C4}" destId="{524778D3-464D-4635-8C4B-277E74516006}" srcOrd="0" destOrd="0" presId="urn:microsoft.com/office/officeart/2005/8/layout/orgChart1"/>
    <dgm:cxn modelId="{318D4C7B-AE2F-4ACE-ADA9-A0B119B36A1E}" type="presParOf" srcId="{524778D3-464D-4635-8C4B-277E74516006}" destId="{A9EB4DB7-FE0C-49E0-B0CC-23CA2B802163}" srcOrd="0" destOrd="0" presId="urn:microsoft.com/office/officeart/2005/8/layout/orgChart1"/>
    <dgm:cxn modelId="{19E02E1D-4618-49AB-9B6F-FD3683D58839}" type="presParOf" srcId="{524778D3-464D-4635-8C4B-277E74516006}" destId="{AA930C78-AD3B-4681-A77C-D6E4CCC93646}" srcOrd="1" destOrd="0" presId="urn:microsoft.com/office/officeart/2005/8/layout/orgChart1"/>
    <dgm:cxn modelId="{5F1F47A0-4F7E-42F3-8674-B4284D7B83FE}" type="presParOf" srcId="{3EB3BE5D-6B65-436E-86F4-5ABD862458C4}" destId="{F045178F-038F-47BA-A2D1-00BA4AEAFDB9}" srcOrd="1" destOrd="0" presId="urn:microsoft.com/office/officeart/2005/8/layout/orgChart1"/>
    <dgm:cxn modelId="{8AB97CF0-446D-4D84-8B70-3647A557CB56}" type="presParOf" srcId="{3EB3BE5D-6B65-436E-86F4-5ABD862458C4}" destId="{5C917749-BD0D-4169-B93A-0EA6206C742F}" srcOrd="2" destOrd="0" presId="urn:microsoft.com/office/officeart/2005/8/layout/orgChart1"/>
    <dgm:cxn modelId="{37B5E7B3-FBA6-443E-B5FC-B3B4FE6217A9}" type="presParOf" srcId="{41956174-17EE-4242-9F43-BFA134505ABB}" destId="{81860BB9-7B80-48AD-8634-C396217858E8}" srcOrd="4" destOrd="0" presId="urn:microsoft.com/office/officeart/2005/8/layout/orgChart1"/>
    <dgm:cxn modelId="{9E55B46D-D25F-4464-9275-28E6E4C83273}" type="presParOf" srcId="{41956174-17EE-4242-9F43-BFA134505ABB}" destId="{D5E0F586-3FE2-4C9D-AF5F-05A5B1F0137F}" srcOrd="5" destOrd="0" presId="urn:microsoft.com/office/officeart/2005/8/layout/orgChart1"/>
    <dgm:cxn modelId="{6FC2EA92-BCB9-4BCC-9D80-7B1E5AE21724}" type="presParOf" srcId="{D5E0F586-3FE2-4C9D-AF5F-05A5B1F0137F}" destId="{7492AB53-8282-4C26-98CD-E9E8FD504D17}" srcOrd="0" destOrd="0" presId="urn:microsoft.com/office/officeart/2005/8/layout/orgChart1"/>
    <dgm:cxn modelId="{DF791487-95F0-4B33-BD2A-78CF9535C629}" type="presParOf" srcId="{7492AB53-8282-4C26-98CD-E9E8FD504D17}" destId="{14251085-D64E-4C09-867F-07FF1BABC84E}" srcOrd="0" destOrd="0" presId="urn:microsoft.com/office/officeart/2005/8/layout/orgChart1"/>
    <dgm:cxn modelId="{9D0E1CCD-3390-4C11-85CA-D10ABD7AB9D3}" type="presParOf" srcId="{7492AB53-8282-4C26-98CD-E9E8FD504D17}" destId="{048E1FF3-D88C-4A88-A1CA-A5FEF7E89D1E}" srcOrd="1" destOrd="0" presId="urn:microsoft.com/office/officeart/2005/8/layout/orgChart1"/>
    <dgm:cxn modelId="{3719BD0E-BAAE-4E33-B44D-621C22AF69F0}" type="presParOf" srcId="{D5E0F586-3FE2-4C9D-AF5F-05A5B1F0137F}" destId="{2F82B201-BCF1-4100-90CF-6321ABA62FEE}" srcOrd="1" destOrd="0" presId="urn:microsoft.com/office/officeart/2005/8/layout/orgChart1"/>
    <dgm:cxn modelId="{249F270A-6C77-48C2-A9C4-F57B68590EC0}" type="presParOf" srcId="{D5E0F586-3FE2-4C9D-AF5F-05A5B1F0137F}" destId="{F5900517-66ED-404F-9803-1CC15DCA76F2}" srcOrd="2" destOrd="0" presId="urn:microsoft.com/office/officeart/2005/8/layout/orgChart1"/>
    <dgm:cxn modelId="{2AB7DC01-CCCD-4C8F-94AD-AB0650EDC7C9}" type="presParOf" srcId="{C498FC83-2B6D-450A-9FF8-D39564ECDAB5}" destId="{4CC9499D-C03E-4CD7-9B08-9FCB0ED033AB}" srcOrd="2" destOrd="0" presId="urn:microsoft.com/office/officeart/2005/8/layout/orgChart1"/>
    <dgm:cxn modelId="{CC23DB4C-C567-4C52-8D23-97EAC537B2A3}" type="presParOf" srcId="{4CC9499D-C03E-4CD7-9B08-9FCB0ED033AB}" destId="{82D56BF9-3C75-4C24-8CDA-4C3EFB8D5989}" srcOrd="0" destOrd="0" presId="urn:microsoft.com/office/officeart/2005/8/layout/orgChart1"/>
    <dgm:cxn modelId="{A9442A12-CEA1-44C9-B47F-66002F5D656F}" type="presParOf" srcId="{4CC9499D-C03E-4CD7-9B08-9FCB0ED033AB}" destId="{311E4602-B9C7-410A-8936-2D82D04D5974}" srcOrd="1" destOrd="0" presId="urn:microsoft.com/office/officeart/2005/8/layout/orgChart1"/>
    <dgm:cxn modelId="{D0BAB4A9-70CD-4AE0-B144-A64C3B460898}" type="presParOf" srcId="{311E4602-B9C7-410A-8936-2D82D04D5974}" destId="{7480A1B2-530A-4918-A3BF-A8CA34F4B4E7}" srcOrd="0" destOrd="0" presId="urn:microsoft.com/office/officeart/2005/8/layout/orgChart1"/>
    <dgm:cxn modelId="{706C5B43-FAA1-4E98-B1F1-82E5523723E9}" type="presParOf" srcId="{7480A1B2-530A-4918-A3BF-A8CA34F4B4E7}" destId="{420FF93A-3688-4B91-9F0C-241D35F87EA8}" srcOrd="0" destOrd="0" presId="urn:microsoft.com/office/officeart/2005/8/layout/orgChart1"/>
    <dgm:cxn modelId="{4D63E07B-FAD5-4B11-A5BF-C930C8B7CEBB}" type="presParOf" srcId="{7480A1B2-530A-4918-A3BF-A8CA34F4B4E7}" destId="{5BC31184-1FBC-4CE2-AE65-84B1ADA88920}" srcOrd="1" destOrd="0" presId="urn:microsoft.com/office/officeart/2005/8/layout/orgChart1"/>
    <dgm:cxn modelId="{0D826E97-4A46-4A91-A520-AC3573F464A0}" type="presParOf" srcId="{311E4602-B9C7-410A-8936-2D82D04D5974}" destId="{57052066-9E09-436A-9FDD-5FF5C7CFA4B6}" srcOrd="1" destOrd="0" presId="urn:microsoft.com/office/officeart/2005/8/layout/orgChart1"/>
    <dgm:cxn modelId="{A77BC4AA-AA39-4886-8AE9-E0C28761CC2D}" type="presParOf" srcId="{311E4602-B9C7-410A-8936-2D82D04D5974}" destId="{8E6DEF3F-9C70-4DFB-AD11-976448D7123F}" srcOrd="2" destOrd="0" presId="urn:microsoft.com/office/officeart/2005/8/layout/orgChart1"/>
    <dgm:cxn modelId="{082F7ED7-F446-40C9-B00B-252032632BB4}" type="presParOf" srcId="{81E11147-7F1C-4971-9818-34BE5BC0B924}" destId="{8C78FB10-C8EF-43C3-B5D6-888F67A9FB5F}" srcOrd="1" destOrd="0" presId="urn:microsoft.com/office/officeart/2005/8/layout/orgChart1"/>
    <dgm:cxn modelId="{1ED1C1A4-EEA6-4B60-87F1-B50E68084411}" type="presParOf" srcId="{8C78FB10-C8EF-43C3-B5D6-888F67A9FB5F}" destId="{4DA9699C-D843-4F01-9C92-76B6E079197E}" srcOrd="0" destOrd="0" presId="urn:microsoft.com/office/officeart/2005/8/layout/orgChart1"/>
    <dgm:cxn modelId="{3C687B3E-BB92-45B1-BC91-7643B7A4E99C}" type="presParOf" srcId="{4DA9699C-D843-4F01-9C92-76B6E079197E}" destId="{76C5B339-418D-445B-AA0E-BE98106FE3F8}" srcOrd="0" destOrd="0" presId="urn:microsoft.com/office/officeart/2005/8/layout/orgChart1"/>
    <dgm:cxn modelId="{FF64C642-5AA6-4A0B-A70C-B14E8844724A}" type="presParOf" srcId="{4DA9699C-D843-4F01-9C92-76B6E079197E}" destId="{CA331957-A714-49B6-A393-D428A2C72B10}" srcOrd="1" destOrd="0" presId="urn:microsoft.com/office/officeart/2005/8/layout/orgChart1"/>
    <dgm:cxn modelId="{B333AEBB-1D44-46F2-8F25-C6165FB49FF8}" type="presParOf" srcId="{8C78FB10-C8EF-43C3-B5D6-888F67A9FB5F}" destId="{FF18E020-9323-4882-8610-4E0FC14C2C86}" srcOrd="1" destOrd="0" presId="urn:microsoft.com/office/officeart/2005/8/layout/orgChart1"/>
    <dgm:cxn modelId="{ACAA3489-CA66-47CB-B09B-C5E72F7B3F87}" type="presParOf" srcId="{8C78FB10-C8EF-43C3-B5D6-888F67A9FB5F}" destId="{F5C872BC-23C6-4D9C-97AC-C1EA3D5AD572}" srcOrd="2" destOrd="0" presId="urn:microsoft.com/office/officeart/2005/8/layout/orgChart1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9CD053B-23EF-4D8D-A743-2D1FF72C370D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74A7C4C-271A-42A7-AEB7-10045E72B120}">
      <dgm:prSet phldrT="[Текст]"/>
      <dgm:spPr/>
      <dgm:t>
        <a:bodyPr/>
        <a:lstStyle/>
        <a:p>
          <a:r>
            <a:rPr lang="ru-RU" dirty="0" smtClean="0"/>
            <a:t>Конфликты</a:t>
          </a:r>
          <a:endParaRPr lang="ru-RU" dirty="0"/>
        </a:p>
      </dgm:t>
    </dgm:pt>
    <dgm:pt modelId="{2B79B16F-C2BD-4F13-BCED-4AA1A7459550}" type="parTrans" cxnId="{C2027911-C7B1-4053-995A-456B58DEBBC9}">
      <dgm:prSet/>
      <dgm:spPr/>
      <dgm:t>
        <a:bodyPr/>
        <a:lstStyle/>
        <a:p>
          <a:endParaRPr lang="ru-RU"/>
        </a:p>
      </dgm:t>
    </dgm:pt>
    <dgm:pt modelId="{8F5158BD-7DC0-4A09-BEE6-9D7E4A531F35}" type="sibTrans" cxnId="{C2027911-C7B1-4053-995A-456B58DEBBC9}">
      <dgm:prSet/>
      <dgm:spPr/>
      <dgm:t>
        <a:bodyPr/>
        <a:lstStyle/>
        <a:p>
          <a:endParaRPr lang="ru-RU"/>
        </a:p>
      </dgm:t>
    </dgm:pt>
    <dgm:pt modelId="{2D90272A-9BA8-4104-BB89-D01994572861}">
      <dgm:prSet phldrT="[Текст]"/>
      <dgm:spPr/>
      <dgm:t>
        <a:bodyPr/>
        <a:lstStyle/>
        <a:p>
          <a:r>
            <a:rPr lang="ru-RU" dirty="0" smtClean="0"/>
            <a:t>конфронтация</a:t>
          </a:r>
          <a:endParaRPr lang="ru-RU" dirty="0"/>
        </a:p>
      </dgm:t>
    </dgm:pt>
    <dgm:pt modelId="{7AC88A2F-542C-44D4-8DDD-D9EF3F201AB7}" type="parTrans" cxnId="{E8883A63-E48F-4711-93E8-EF74E70DDD80}">
      <dgm:prSet/>
      <dgm:spPr/>
      <dgm:t>
        <a:bodyPr/>
        <a:lstStyle/>
        <a:p>
          <a:endParaRPr lang="ru-RU"/>
        </a:p>
      </dgm:t>
    </dgm:pt>
    <dgm:pt modelId="{725FF613-11A0-4FD0-9C9C-BE4522E33B8D}" type="sibTrans" cxnId="{E8883A63-E48F-4711-93E8-EF74E70DDD80}">
      <dgm:prSet/>
      <dgm:spPr/>
      <dgm:t>
        <a:bodyPr/>
        <a:lstStyle/>
        <a:p>
          <a:endParaRPr lang="ru-RU"/>
        </a:p>
      </dgm:t>
    </dgm:pt>
    <dgm:pt modelId="{06C317DA-DFAC-497F-AC76-7BE65484DC03}">
      <dgm:prSet phldrT="[Текст]"/>
      <dgm:spPr/>
      <dgm:t>
        <a:bodyPr/>
        <a:lstStyle/>
        <a:p>
          <a:r>
            <a:rPr lang="ru-RU" dirty="0" smtClean="0"/>
            <a:t>соперничество</a:t>
          </a:r>
          <a:endParaRPr lang="ru-RU" dirty="0"/>
        </a:p>
      </dgm:t>
    </dgm:pt>
    <dgm:pt modelId="{2FAFBF87-F4C3-4C6D-A417-E89C9E4BD6F5}" type="parTrans" cxnId="{8DD3BC83-CDC1-40A9-B924-36C66C1993F7}">
      <dgm:prSet/>
      <dgm:spPr/>
      <dgm:t>
        <a:bodyPr/>
        <a:lstStyle/>
        <a:p>
          <a:endParaRPr lang="ru-RU"/>
        </a:p>
      </dgm:t>
    </dgm:pt>
    <dgm:pt modelId="{552BAB17-9A3F-496E-9B04-FD44E0B1B539}" type="sibTrans" cxnId="{8DD3BC83-CDC1-40A9-B924-36C66C1993F7}">
      <dgm:prSet/>
      <dgm:spPr/>
      <dgm:t>
        <a:bodyPr/>
        <a:lstStyle/>
        <a:p>
          <a:endParaRPr lang="ru-RU"/>
        </a:p>
      </dgm:t>
    </dgm:pt>
    <dgm:pt modelId="{D4D5FC21-7939-43BC-BB74-25B3C7A6EAD4}">
      <dgm:prSet phldrT="[Текст]"/>
      <dgm:spPr/>
      <dgm:t>
        <a:bodyPr/>
        <a:lstStyle/>
        <a:p>
          <a:r>
            <a:rPr lang="ru-RU" dirty="0" smtClean="0"/>
            <a:t>конкуренция</a:t>
          </a:r>
          <a:endParaRPr lang="ru-RU" dirty="0"/>
        </a:p>
      </dgm:t>
    </dgm:pt>
    <dgm:pt modelId="{0AA25D3F-9621-4C2F-8FB5-670EE829FCF7}" type="parTrans" cxnId="{9339C3C6-8061-4CCE-A9DB-DC85F207820E}">
      <dgm:prSet/>
      <dgm:spPr/>
      <dgm:t>
        <a:bodyPr/>
        <a:lstStyle/>
        <a:p>
          <a:endParaRPr lang="ru-RU"/>
        </a:p>
      </dgm:t>
    </dgm:pt>
    <dgm:pt modelId="{D59F0306-B41A-4AE6-B59E-253646E2236C}" type="sibTrans" cxnId="{9339C3C6-8061-4CCE-A9DB-DC85F207820E}">
      <dgm:prSet/>
      <dgm:spPr/>
      <dgm:t>
        <a:bodyPr/>
        <a:lstStyle/>
        <a:p>
          <a:endParaRPr lang="ru-RU"/>
        </a:p>
      </dgm:t>
    </dgm:pt>
    <dgm:pt modelId="{06B0E882-89F4-42F4-B5DE-4CD999902B7B}" type="pres">
      <dgm:prSet presAssocID="{D9CD053B-23EF-4D8D-A743-2D1FF72C370D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0DB5B4C6-BDFB-4D1E-BBBB-206470167E54}" type="pres">
      <dgm:prSet presAssocID="{B74A7C4C-271A-42A7-AEB7-10045E72B120}" presName="hierRoot1" presStyleCnt="0">
        <dgm:presLayoutVars>
          <dgm:hierBranch val="init"/>
        </dgm:presLayoutVars>
      </dgm:prSet>
      <dgm:spPr/>
    </dgm:pt>
    <dgm:pt modelId="{4F446F63-99F0-4A3E-ACEC-110B0D33F399}" type="pres">
      <dgm:prSet presAssocID="{B74A7C4C-271A-42A7-AEB7-10045E72B120}" presName="rootComposite1" presStyleCnt="0"/>
      <dgm:spPr/>
    </dgm:pt>
    <dgm:pt modelId="{54F829DD-0C92-4B11-96AA-EBBC87779C03}" type="pres">
      <dgm:prSet presAssocID="{B74A7C4C-271A-42A7-AEB7-10045E72B120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656DBA7-69D1-42A0-A2F0-3B4F17C1A0BF}" type="pres">
      <dgm:prSet presAssocID="{B74A7C4C-271A-42A7-AEB7-10045E72B120}" presName="rootConnector1" presStyleLbl="node1" presStyleIdx="0" presStyleCnt="0"/>
      <dgm:spPr/>
      <dgm:t>
        <a:bodyPr/>
        <a:lstStyle/>
        <a:p>
          <a:endParaRPr lang="ru-RU"/>
        </a:p>
      </dgm:t>
    </dgm:pt>
    <dgm:pt modelId="{126E80F0-49B6-464A-A2EC-23238C43141D}" type="pres">
      <dgm:prSet presAssocID="{B74A7C4C-271A-42A7-AEB7-10045E72B120}" presName="hierChild2" presStyleCnt="0"/>
      <dgm:spPr/>
    </dgm:pt>
    <dgm:pt modelId="{A8ED03A7-B773-45EE-99E3-708480F21748}" type="pres">
      <dgm:prSet presAssocID="{7AC88A2F-542C-44D4-8DDD-D9EF3F201AB7}" presName="Name37" presStyleLbl="parChTrans1D2" presStyleIdx="0" presStyleCnt="3"/>
      <dgm:spPr/>
      <dgm:t>
        <a:bodyPr/>
        <a:lstStyle/>
        <a:p>
          <a:endParaRPr lang="ru-RU"/>
        </a:p>
      </dgm:t>
    </dgm:pt>
    <dgm:pt modelId="{4C922190-93F0-47C3-966C-23EDD6080E6B}" type="pres">
      <dgm:prSet presAssocID="{2D90272A-9BA8-4104-BB89-D01994572861}" presName="hierRoot2" presStyleCnt="0">
        <dgm:presLayoutVars>
          <dgm:hierBranch val="init"/>
        </dgm:presLayoutVars>
      </dgm:prSet>
      <dgm:spPr/>
    </dgm:pt>
    <dgm:pt modelId="{1C62F3B3-56FD-4A24-999A-EBB25B95102C}" type="pres">
      <dgm:prSet presAssocID="{2D90272A-9BA8-4104-BB89-D01994572861}" presName="rootComposite" presStyleCnt="0"/>
      <dgm:spPr/>
    </dgm:pt>
    <dgm:pt modelId="{D2B61769-3795-435E-82FF-73087D4DAA55}" type="pres">
      <dgm:prSet presAssocID="{2D90272A-9BA8-4104-BB89-D01994572861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A40C066-2D79-46CF-8638-88A1D408EBA4}" type="pres">
      <dgm:prSet presAssocID="{2D90272A-9BA8-4104-BB89-D01994572861}" presName="rootConnector" presStyleLbl="node2" presStyleIdx="0" presStyleCnt="3"/>
      <dgm:spPr/>
      <dgm:t>
        <a:bodyPr/>
        <a:lstStyle/>
        <a:p>
          <a:endParaRPr lang="ru-RU"/>
        </a:p>
      </dgm:t>
    </dgm:pt>
    <dgm:pt modelId="{098E96CD-DA25-41F0-9F68-429FB02A41A1}" type="pres">
      <dgm:prSet presAssocID="{2D90272A-9BA8-4104-BB89-D01994572861}" presName="hierChild4" presStyleCnt="0"/>
      <dgm:spPr/>
    </dgm:pt>
    <dgm:pt modelId="{A312FDCC-E725-4063-AFDD-CF6A2996D235}" type="pres">
      <dgm:prSet presAssocID="{2D90272A-9BA8-4104-BB89-D01994572861}" presName="hierChild5" presStyleCnt="0"/>
      <dgm:spPr/>
    </dgm:pt>
    <dgm:pt modelId="{CB16E550-BCC5-4DCE-8939-872ED6E893AE}" type="pres">
      <dgm:prSet presAssocID="{2FAFBF87-F4C3-4C6D-A417-E89C9E4BD6F5}" presName="Name37" presStyleLbl="parChTrans1D2" presStyleIdx="1" presStyleCnt="3"/>
      <dgm:spPr/>
      <dgm:t>
        <a:bodyPr/>
        <a:lstStyle/>
        <a:p>
          <a:endParaRPr lang="ru-RU"/>
        </a:p>
      </dgm:t>
    </dgm:pt>
    <dgm:pt modelId="{97EE0B3B-3CC8-40E8-91C7-A438EB11039E}" type="pres">
      <dgm:prSet presAssocID="{06C317DA-DFAC-497F-AC76-7BE65484DC03}" presName="hierRoot2" presStyleCnt="0">
        <dgm:presLayoutVars>
          <dgm:hierBranch val="init"/>
        </dgm:presLayoutVars>
      </dgm:prSet>
      <dgm:spPr/>
    </dgm:pt>
    <dgm:pt modelId="{19842AFC-14D9-46EA-B424-79D6785331A6}" type="pres">
      <dgm:prSet presAssocID="{06C317DA-DFAC-497F-AC76-7BE65484DC03}" presName="rootComposite" presStyleCnt="0"/>
      <dgm:spPr/>
    </dgm:pt>
    <dgm:pt modelId="{57FF78D0-B8FA-4CBD-9868-AB3EFC621575}" type="pres">
      <dgm:prSet presAssocID="{06C317DA-DFAC-497F-AC76-7BE65484DC03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11B613F-8A51-4336-AB5A-AB55BE237E89}" type="pres">
      <dgm:prSet presAssocID="{06C317DA-DFAC-497F-AC76-7BE65484DC03}" presName="rootConnector" presStyleLbl="node2" presStyleIdx="1" presStyleCnt="3"/>
      <dgm:spPr/>
      <dgm:t>
        <a:bodyPr/>
        <a:lstStyle/>
        <a:p>
          <a:endParaRPr lang="ru-RU"/>
        </a:p>
      </dgm:t>
    </dgm:pt>
    <dgm:pt modelId="{488BEEB9-2120-49DC-A14F-68380D3A3CBE}" type="pres">
      <dgm:prSet presAssocID="{06C317DA-DFAC-497F-AC76-7BE65484DC03}" presName="hierChild4" presStyleCnt="0"/>
      <dgm:spPr/>
    </dgm:pt>
    <dgm:pt modelId="{45D98D58-5D3C-487B-98F9-4E7C0D20A075}" type="pres">
      <dgm:prSet presAssocID="{06C317DA-DFAC-497F-AC76-7BE65484DC03}" presName="hierChild5" presStyleCnt="0"/>
      <dgm:spPr/>
    </dgm:pt>
    <dgm:pt modelId="{D7A48499-7A46-4527-9BF6-59B5D9A9EE82}" type="pres">
      <dgm:prSet presAssocID="{0AA25D3F-9621-4C2F-8FB5-670EE829FCF7}" presName="Name37" presStyleLbl="parChTrans1D2" presStyleIdx="2" presStyleCnt="3"/>
      <dgm:spPr/>
      <dgm:t>
        <a:bodyPr/>
        <a:lstStyle/>
        <a:p>
          <a:endParaRPr lang="ru-RU"/>
        </a:p>
      </dgm:t>
    </dgm:pt>
    <dgm:pt modelId="{572DDB75-BE9E-41CC-AF5D-A8FD6B974B39}" type="pres">
      <dgm:prSet presAssocID="{D4D5FC21-7939-43BC-BB74-25B3C7A6EAD4}" presName="hierRoot2" presStyleCnt="0">
        <dgm:presLayoutVars>
          <dgm:hierBranch val="init"/>
        </dgm:presLayoutVars>
      </dgm:prSet>
      <dgm:spPr/>
    </dgm:pt>
    <dgm:pt modelId="{076FBD13-6542-4F56-956D-89650A2753CE}" type="pres">
      <dgm:prSet presAssocID="{D4D5FC21-7939-43BC-BB74-25B3C7A6EAD4}" presName="rootComposite" presStyleCnt="0"/>
      <dgm:spPr/>
    </dgm:pt>
    <dgm:pt modelId="{98208D66-B277-4EDF-8103-2C33FA062428}" type="pres">
      <dgm:prSet presAssocID="{D4D5FC21-7939-43BC-BB74-25B3C7A6EAD4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48F03A-158E-43C5-8467-FFD8746688FF}" type="pres">
      <dgm:prSet presAssocID="{D4D5FC21-7939-43BC-BB74-25B3C7A6EAD4}" presName="rootConnector" presStyleLbl="node2" presStyleIdx="2" presStyleCnt="3"/>
      <dgm:spPr/>
      <dgm:t>
        <a:bodyPr/>
        <a:lstStyle/>
        <a:p>
          <a:endParaRPr lang="ru-RU"/>
        </a:p>
      </dgm:t>
    </dgm:pt>
    <dgm:pt modelId="{D22CC152-2505-43EC-A8CA-0B91CB3512B7}" type="pres">
      <dgm:prSet presAssocID="{D4D5FC21-7939-43BC-BB74-25B3C7A6EAD4}" presName="hierChild4" presStyleCnt="0"/>
      <dgm:spPr/>
    </dgm:pt>
    <dgm:pt modelId="{1799DC6D-D03A-458B-BDE4-236EEF5A9EC1}" type="pres">
      <dgm:prSet presAssocID="{D4D5FC21-7939-43BC-BB74-25B3C7A6EAD4}" presName="hierChild5" presStyleCnt="0"/>
      <dgm:spPr/>
    </dgm:pt>
    <dgm:pt modelId="{40C3DB6B-EF46-42DF-8498-D8544A8B3758}" type="pres">
      <dgm:prSet presAssocID="{B74A7C4C-271A-42A7-AEB7-10045E72B120}" presName="hierChild3" presStyleCnt="0"/>
      <dgm:spPr/>
    </dgm:pt>
  </dgm:ptLst>
  <dgm:cxnLst>
    <dgm:cxn modelId="{2068798E-2AA2-497A-9E9E-13D7635FEDA0}" type="presOf" srcId="{7AC88A2F-542C-44D4-8DDD-D9EF3F201AB7}" destId="{A8ED03A7-B773-45EE-99E3-708480F21748}" srcOrd="0" destOrd="0" presId="urn:microsoft.com/office/officeart/2005/8/layout/orgChart1"/>
    <dgm:cxn modelId="{2F0A85CE-6CEE-4309-A638-5AF2DC78D708}" type="presOf" srcId="{D4D5FC21-7939-43BC-BB74-25B3C7A6EAD4}" destId="{D048F03A-158E-43C5-8467-FFD8746688FF}" srcOrd="1" destOrd="0" presId="urn:microsoft.com/office/officeart/2005/8/layout/orgChart1"/>
    <dgm:cxn modelId="{20695E6E-B1CB-41C6-ACDE-865452AED99F}" type="presOf" srcId="{D9CD053B-23EF-4D8D-A743-2D1FF72C370D}" destId="{06B0E882-89F4-42F4-B5DE-4CD999902B7B}" srcOrd="0" destOrd="0" presId="urn:microsoft.com/office/officeart/2005/8/layout/orgChart1"/>
    <dgm:cxn modelId="{268112B3-DBDB-43AC-A7A0-C80332EB3BAA}" type="presOf" srcId="{B74A7C4C-271A-42A7-AEB7-10045E72B120}" destId="{54F829DD-0C92-4B11-96AA-EBBC87779C03}" srcOrd="0" destOrd="0" presId="urn:microsoft.com/office/officeart/2005/8/layout/orgChart1"/>
    <dgm:cxn modelId="{F1222280-63D5-40D2-9A17-FC5C43C927A1}" type="presOf" srcId="{2D90272A-9BA8-4104-BB89-D01994572861}" destId="{D2B61769-3795-435E-82FF-73087D4DAA55}" srcOrd="0" destOrd="0" presId="urn:microsoft.com/office/officeart/2005/8/layout/orgChart1"/>
    <dgm:cxn modelId="{C3B44470-DD19-4580-B0C9-4F2AF09B18B9}" type="presOf" srcId="{2FAFBF87-F4C3-4C6D-A417-E89C9E4BD6F5}" destId="{CB16E550-BCC5-4DCE-8939-872ED6E893AE}" srcOrd="0" destOrd="0" presId="urn:microsoft.com/office/officeart/2005/8/layout/orgChart1"/>
    <dgm:cxn modelId="{C2027911-C7B1-4053-995A-456B58DEBBC9}" srcId="{D9CD053B-23EF-4D8D-A743-2D1FF72C370D}" destId="{B74A7C4C-271A-42A7-AEB7-10045E72B120}" srcOrd="0" destOrd="0" parTransId="{2B79B16F-C2BD-4F13-BCED-4AA1A7459550}" sibTransId="{8F5158BD-7DC0-4A09-BEE6-9D7E4A531F35}"/>
    <dgm:cxn modelId="{E2B4C67B-A60E-424D-898E-AD4A030272F1}" type="presOf" srcId="{0AA25D3F-9621-4C2F-8FB5-670EE829FCF7}" destId="{D7A48499-7A46-4527-9BF6-59B5D9A9EE82}" srcOrd="0" destOrd="0" presId="urn:microsoft.com/office/officeart/2005/8/layout/orgChart1"/>
    <dgm:cxn modelId="{0107D810-8E32-41C6-B8BD-18A22D59CDBB}" type="presOf" srcId="{06C317DA-DFAC-497F-AC76-7BE65484DC03}" destId="{57FF78D0-B8FA-4CBD-9868-AB3EFC621575}" srcOrd="0" destOrd="0" presId="urn:microsoft.com/office/officeart/2005/8/layout/orgChart1"/>
    <dgm:cxn modelId="{55007C2F-B10B-4CAF-ABBA-3E106DD808CF}" type="presOf" srcId="{06C317DA-DFAC-497F-AC76-7BE65484DC03}" destId="{111B613F-8A51-4336-AB5A-AB55BE237E89}" srcOrd="1" destOrd="0" presId="urn:microsoft.com/office/officeart/2005/8/layout/orgChart1"/>
    <dgm:cxn modelId="{8DD3BC83-CDC1-40A9-B924-36C66C1993F7}" srcId="{B74A7C4C-271A-42A7-AEB7-10045E72B120}" destId="{06C317DA-DFAC-497F-AC76-7BE65484DC03}" srcOrd="1" destOrd="0" parTransId="{2FAFBF87-F4C3-4C6D-A417-E89C9E4BD6F5}" sibTransId="{552BAB17-9A3F-496E-9B04-FD44E0B1B539}"/>
    <dgm:cxn modelId="{9339C3C6-8061-4CCE-A9DB-DC85F207820E}" srcId="{B74A7C4C-271A-42A7-AEB7-10045E72B120}" destId="{D4D5FC21-7939-43BC-BB74-25B3C7A6EAD4}" srcOrd="2" destOrd="0" parTransId="{0AA25D3F-9621-4C2F-8FB5-670EE829FCF7}" sibTransId="{D59F0306-B41A-4AE6-B59E-253646E2236C}"/>
    <dgm:cxn modelId="{E8883A63-E48F-4711-93E8-EF74E70DDD80}" srcId="{B74A7C4C-271A-42A7-AEB7-10045E72B120}" destId="{2D90272A-9BA8-4104-BB89-D01994572861}" srcOrd="0" destOrd="0" parTransId="{7AC88A2F-542C-44D4-8DDD-D9EF3F201AB7}" sibTransId="{725FF613-11A0-4FD0-9C9C-BE4522E33B8D}"/>
    <dgm:cxn modelId="{8B2E869B-32AE-4221-80D3-5544B7FD7938}" type="presOf" srcId="{D4D5FC21-7939-43BC-BB74-25B3C7A6EAD4}" destId="{98208D66-B277-4EDF-8103-2C33FA062428}" srcOrd="0" destOrd="0" presId="urn:microsoft.com/office/officeart/2005/8/layout/orgChart1"/>
    <dgm:cxn modelId="{DF10EFE5-9AB8-4EBC-972F-D3A134CE8AF7}" type="presOf" srcId="{B74A7C4C-271A-42A7-AEB7-10045E72B120}" destId="{6656DBA7-69D1-42A0-A2F0-3B4F17C1A0BF}" srcOrd="1" destOrd="0" presId="urn:microsoft.com/office/officeart/2005/8/layout/orgChart1"/>
    <dgm:cxn modelId="{6BE3EE8E-73CE-493B-B97B-2ADB3C01A530}" type="presOf" srcId="{2D90272A-9BA8-4104-BB89-D01994572861}" destId="{7A40C066-2D79-46CF-8638-88A1D408EBA4}" srcOrd="1" destOrd="0" presId="urn:microsoft.com/office/officeart/2005/8/layout/orgChart1"/>
    <dgm:cxn modelId="{0827372B-6A53-4401-A7F5-30C0CAC9F28B}" type="presParOf" srcId="{06B0E882-89F4-42F4-B5DE-4CD999902B7B}" destId="{0DB5B4C6-BDFB-4D1E-BBBB-206470167E54}" srcOrd="0" destOrd="0" presId="urn:microsoft.com/office/officeart/2005/8/layout/orgChart1"/>
    <dgm:cxn modelId="{12F88EF9-CA69-4F2D-A38F-DF124E7CEA44}" type="presParOf" srcId="{0DB5B4C6-BDFB-4D1E-BBBB-206470167E54}" destId="{4F446F63-99F0-4A3E-ACEC-110B0D33F399}" srcOrd="0" destOrd="0" presId="urn:microsoft.com/office/officeart/2005/8/layout/orgChart1"/>
    <dgm:cxn modelId="{7312B7A1-14D6-4FA0-8F56-978B69FD7E4F}" type="presParOf" srcId="{4F446F63-99F0-4A3E-ACEC-110B0D33F399}" destId="{54F829DD-0C92-4B11-96AA-EBBC87779C03}" srcOrd="0" destOrd="0" presId="urn:microsoft.com/office/officeart/2005/8/layout/orgChart1"/>
    <dgm:cxn modelId="{C5E894AA-9EA6-43CA-A92F-A52757EAB747}" type="presParOf" srcId="{4F446F63-99F0-4A3E-ACEC-110B0D33F399}" destId="{6656DBA7-69D1-42A0-A2F0-3B4F17C1A0BF}" srcOrd="1" destOrd="0" presId="urn:microsoft.com/office/officeart/2005/8/layout/orgChart1"/>
    <dgm:cxn modelId="{40741F0A-4068-48B3-9C4C-46A33706017E}" type="presParOf" srcId="{0DB5B4C6-BDFB-4D1E-BBBB-206470167E54}" destId="{126E80F0-49B6-464A-A2EC-23238C43141D}" srcOrd="1" destOrd="0" presId="urn:microsoft.com/office/officeart/2005/8/layout/orgChart1"/>
    <dgm:cxn modelId="{0516A82F-3469-48D4-91F8-21175DF2A2E3}" type="presParOf" srcId="{126E80F0-49B6-464A-A2EC-23238C43141D}" destId="{A8ED03A7-B773-45EE-99E3-708480F21748}" srcOrd="0" destOrd="0" presId="urn:microsoft.com/office/officeart/2005/8/layout/orgChart1"/>
    <dgm:cxn modelId="{2668A735-1E77-479E-A6E2-A732BAD036ED}" type="presParOf" srcId="{126E80F0-49B6-464A-A2EC-23238C43141D}" destId="{4C922190-93F0-47C3-966C-23EDD6080E6B}" srcOrd="1" destOrd="0" presId="urn:microsoft.com/office/officeart/2005/8/layout/orgChart1"/>
    <dgm:cxn modelId="{AB67EE85-91BA-4FE9-A38A-786077B5124A}" type="presParOf" srcId="{4C922190-93F0-47C3-966C-23EDD6080E6B}" destId="{1C62F3B3-56FD-4A24-999A-EBB25B95102C}" srcOrd="0" destOrd="0" presId="urn:microsoft.com/office/officeart/2005/8/layout/orgChart1"/>
    <dgm:cxn modelId="{123CBA0A-EB40-490F-BBD1-80FDE0FFFECB}" type="presParOf" srcId="{1C62F3B3-56FD-4A24-999A-EBB25B95102C}" destId="{D2B61769-3795-435E-82FF-73087D4DAA55}" srcOrd="0" destOrd="0" presId="urn:microsoft.com/office/officeart/2005/8/layout/orgChart1"/>
    <dgm:cxn modelId="{DA542F3C-E126-4F83-9307-0C5E06470870}" type="presParOf" srcId="{1C62F3B3-56FD-4A24-999A-EBB25B95102C}" destId="{7A40C066-2D79-46CF-8638-88A1D408EBA4}" srcOrd="1" destOrd="0" presId="urn:microsoft.com/office/officeart/2005/8/layout/orgChart1"/>
    <dgm:cxn modelId="{ADD21589-3EB1-417F-8996-A96160F0E2CD}" type="presParOf" srcId="{4C922190-93F0-47C3-966C-23EDD6080E6B}" destId="{098E96CD-DA25-41F0-9F68-429FB02A41A1}" srcOrd="1" destOrd="0" presId="urn:microsoft.com/office/officeart/2005/8/layout/orgChart1"/>
    <dgm:cxn modelId="{AA48CD00-559A-4CC3-AB83-70187760D1B7}" type="presParOf" srcId="{4C922190-93F0-47C3-966C-23EDD6080E6B}" destId="{A312FDCC-E725-4063-AFDD-CF6A2996D235}" srcOrd="2" destOrd="0" presId="urn:microsoft.com/office/officeart/2005/8/layout/orgChart1"/>
    <dgm:cxn modelId="{35562964-6420-45F2-8E1A-7BAA997C7A6E}" type="presParOf" srcId="{126E80F0-49B6-464A-A2EC-23238C43141D}" destId="{CB16E550-BCC5-4DCE-8939-872ED6E893AE}" srcOrd="2" destOrd="0" presId="urn:microsoft.com/office/officeart/2005/8/layout/orgChart1"/>
    <dgm:cxn modelId="{3F6C298F-1A01-4616-9286-F665751F83DD}" type="presParOf" srcId="{126E80F0-49B6-464A-A2EC-23238C43141D}" destId="{97EE0B3B-3CC8-40E8-91C7-A438EB11039E}" srcOrd="3" destOrd="0" presId="urn:microsoft.com/office/officeart/2005/8/layout/orgChart1"/>
    <dgm:cxn modelId="{D91C1BA8-FAD9-47D0-B4A6-088510E50B70}" type="presParOf" srcId="{97EE0B3B-3CC8-40E8-91C7-A438EB11039E}" destId="{19842AFC-14D9-46EA-B424-79D6785331A6}" srcOrd="0" destOrd="0" presId="urn:microsoft.com/office/officeart/2005/8/layout/orgChart1"/>
    <dgm:cxn modelId="{1B510143-E043-470C-B151-343D4089CB3B}" type="presParOf" srcId="{19842AFC-14D9-46EA-B424-79D6785331A6}" destId="{57FF78D0-B8FA-4CBD-9868-AB3EFC621575}" srcOrd="0" destOrd="0" presId="urn:microsoft.com/office/officeart/2005/8/layout/orgChart1"/>
    <dgm:cxn modelId="{FCDC258D-1072-4C3D-93D0-8422B131E02D}" type="presParOf" srcId="{19842AFC-14D9-46EA-B424-79D6785331A6}" destId="{111B613F-8A51-4336-AB5A-AB55BE237E89}" srcOrd="1" destOrd="0" presId="urn:microsoft.com/office/officeart/2005/8/layout/orgChart1"/>
    <dgm:cxn modelId="{54CB2B6A-6CBB-4FE7-94D7-AD6A8C4B9556}" type="presParOf" srcId="{97EE0B3B-3CC8-40E8-91C7-A438EB11039E}" destId="{488BEEB9-2120-49DC-A14F-68380D3A3CBE}" srcOrd="1" destOrd="0" presId="urn:microsoft.com/office/officeart/2005/8/layout/orgChart1"/>
    <dgm:cxn modelId="{1B423175-2376-4128-9B98-4F362B765804}" type="presParOf" srcId="{97EE0B3B-3CC8-40E8-91C7-A438EB11039E}" destId="{45D98D58-5D3C-487B-98F9-4E7C0D20A075}" srcOrd="2" destOrd="0" presId="urn:microsoft.com/office/officeart/2005/8/layout/orgChart1"/>
    <dgm:cxn modelId="{899501C1-8861-4F27-BF90-207B98B5B860}" type="presParOf" srcId="{126E80F0-49B6-464A-A2EC-23238C43141D}" destId="{D7A48499-7A46-4527-9BF6-59B5D9A9EE82}" srcOrd="4" destOrd="0" presId="urn:microsoft.com/office/officeart/2005/8/layout/orgChart1"/>
    <dgm:cxn modelId="{1BE3065A-DD3D-4BF8-B845-E1154CE55899}" type="presParOf" srcId="{126E80F0-49B6-464A-A2EC-23238C43141D}" destId="{572DDB75-BE9E-41CC-AF5D-A8FD6B974B39}" srcOrd="5" destOrd="0" presId="urn:microsoft.com/office/officeart/2005/8/layout/orgChart1"/>
    <dgm:cxn modelId="{2855103C-4107-4211-A119-1634B55BF2EA}" type="presParOf" srcId="{572DDB75-BE9E-41CC-AF5D-A8FD6B974B39}" destId="{076FBD13-6542-4F56-956D-89650A2753CE}" srcOrd="0" destOrd="0" presId="urn:microsoft.com/office/officeart/2005/8/layout/orgChart1"/>
    <dgm:cxn modelId="{7B11834A-F18F-4DD2-B925-441E6E830DB4}" type="presParOf" srcId="{076FBD13-6542-4F56-956D-89650A2753CE}" destId="{98208D66-B277-4EDF-8103-2C33FA062428}" srcOrd="0" destOrd="0" presId="urn:microsoft.com/office/officeart/2005/8/layout/orgChart1"/>
    <dgm:cxn modelId="{6B4A31A9-5FF0-4A69-B9DD-BF51C319FA14}" type="presParOf" srcId="{076FBD13-6542-4F56-956D-89650A2753CE}" destId="{D048F03A-158E-43C5-8467-FFD8746688FF}" srcOrd="1" destOrd="0" presId="urn:microsoft.com/office/officeart/2005/8/layout/orgChart1"/>
    <dgm:cxn modelId="{2A61CEB3-3FEF-4A1E-B6A6-829F4505AC0A}" type="presParOf" srcId="{572DDB75-BE9E-41CC-AF5D-A8FD6B974B39}" destId="{D22CC152-2505-43EC-A8CA-0B91CB3512B7}" srcOrd="1" destOrd="0" presId="urn:microsoft.com/office/officeart/2005/8/layout/orgChart1"/>
    <dgm:cxn modelId="{59128F65-DCFA-4779-86AD-21745B7F778F}" type="presParOf" srcId="{572DDB75-BE9E-41CC-AF5D-A8FD6B974B39}" destId="{1799DC6D-D03A-458B-BDE4-236EEF5A9EC1}" srcOrd="2" destOrd="0" presId="urn:microsoft.com/office/officeart/2005/8/layout/orgChart1"/>
    <dgm:cxn modelId="{A0322787-F03F-4009-895B-DF758FE2BA66}" type="presParOf" srcId="{0DB5B4C6-BDFB-4D1E-BBBB-206470167E54}" destId="{40C3DB6B-EF46-42DF-8498-D8544A8B3758}" srcOrd="2" destOrd="0" presId="urn:microsoft.com/office/officeart/2005/8/layout/orgChart1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0E7A48B-2D4A-44C3-983F-BC2F9491A410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BCF751A-47F1-45ED-8A60-128518F8A55B}">
      <dgm:prSet phldrT="[Текст]"/>
      <dgm:spPr/>
      <dgm:t>
        <a:bodyPr/>
        <a:lstStyle/>
        <a:p>
          <a:r>
            <a:rPr lang="ru-RU" dirty="0" smtClean="0"/>
            <a:t>Способы разрешения конфликтов</a:t>
          </a:r>
          <a:endParaRPr lang="ru-RU" dirty="0"/>
        </a:p>
      </dgm:t>
    </dgm:pt>
    <dgm:pt modelId="{DEA59B04-998B-453C-BA1D-F39CD243C7F1}" type="parTrans" cxnId="{513EA50A-EFF6-41C9-9D6D-2A5A1DE2BD9A}">
      <dgm:prSet/>
      <dgm:spPr/>
      <dgm:t>
        <a:bodyPr/>
        <a:lstStyle/>
        <a:p>
          <a:endParaRPr lang="ru-RU"/>
        </a:p>
      </dgm:t>
    </dgm:pt>
    <dgm:pt modelId="{BABE9FE0-30AE-4500-9EE7-86F2BC0F7DBA}" type="sibTrans" cxnId="{513EA50A-EFF6-41C9-9D6D-2A5A1DE2BD9A}">
      <dgm:prSet/>
      <dgm:spPr/>
      <dgm:t>
        <a:bodyPr/>
        <a:lstStyle/>
        <a:p>
          <a:endParaRPr lang="ru-RU"/>
        </a:p>
      </dgm:t>
    </dgm:pt>
    <dgm:pt modelId="{1DF6FB4A-190D-4B40-BDE4-822824B471A4}" type="asst">
      <dgm:prSet phldrT="[Текст]"/>
      <dgm:spPr/>
      <dgm:t>
        <a:bodyPr/>
        <a:lstStyle/>
        <a:p>
          <a:r>
            <a:rPr lang="ru-RU" dirty="0" smtClean="0"/>
            <a:t>компромисс</a:t>
          </a:r>
          <a:endParaRPr lang="ru-RU" dirty="0"/>
        </a:p>
      </dgm:t>
    </dgm:pt>
    <dgm:pt modelId="{39DADEE0-C6DF-4030-804E-061C9A3BF6FC}" type="parTrans" cxnId="{3C738BD4-55C7-4398-9E3E-FDD6E0B4DB2B}">
      <dgm:prSet/>
      <dgm:spPr/>
      <dgm:t>
        <a:bodyPr/>
        <a:lstStyle/>
        <a:p>
          <a:endParaRPr lang="ru-RU"/>
        </a:p>
      </dgm:t>
    </dgm:pt>
    <dgm:pt modelId="{21C4CE3F-7E0B-4BA2-8118-B8AD18D7FDDA}" type="sibTrans" cxnId="{3C738BD4-55C7-4398-9E3E-FDD6E0B4DB2B}">
      <dgm:prSet/>
      <dgm:spPr/>
      <dgm:t>
        <a:bodyPr/>
        <a:lstStyle/>
        <a:p>
          <a:endParaRPr lang="ru-RU"/>
        </a:p>
      </dgm:t>
    </dgm:pt>
    <dgm:pt modelId="{2B645B47-C0A5-407A-A350-4581277859B1}">
      <dgm:prSet phldrT="[Текст]"/>
      <dgm:spPr/>
      <dgm:t>
        <a:bodyPr/>
        <a:lstStyle/>
        <a:p>
          <a:r>
            <a:rPr lang="ru-RU" dirty="0" smtClean="0"/>
            <a:t>посредничество</a:t>
          </a:r>
          <a:endParaRPr lang="ru-RU" dirty="0"/>
        </a:p>
      </dgm:t>
    </dgm:pt>
    <dgm:pt modelId="{746EF997-752D-43EB-9D82-B5FFD139AA13}" type="parTrans" cxnId="{3CAE1D0C-EA28-4D34-935F-52CCA1D31E46}">
      <dgm:prSet/>
      <dgm:spPr/>
      <dgm:t>
        <a:bodyPr/>
        <a:lstStyle/>
        <a:p>
          <a:endParaRPr lang="ru-RU"/>
        </a:p>
      </dgm:t>
    </dgm:pt>
    <dgm:pt modelId="{9335E7E8-2DFC-48F1-A947-1528E9CFA76E}" type="sibTrans" cxnId="{3CAE1D0C-EA28-4D34-935F-52CCA1D31E46}">
      <dgm:prSet/>
      <dgm:spPr/>
      <dgm:t>
        <a:bodyPr/>
        <a:lstStyle/>
        <a:p>
          <a:endParaRPr lang="ru-RU"/>
        </a:p>
      </dgm:t>
    </dgm:pt>
    <dgm:pt modelId="{327BA287-2401-46DC-BE59-13EAD8683635}">
      <dgm:prSet phldrT="[Текст]"/>
      <dgm:spPr/>
      <dgm:t>
        <a:bodyPr/>
        <a:lstStyle/>
        <a:p>
          <a:r>
            <a:rPr lang="ru-RU" dirty="0" smtClean="0"/>
            <a:t>арбитраж</a:t>
          </a:r>
          <a:endParaRPr lang="ru-RU" dirty="0"/>
        </a:p>
      </dgm:t>
    </dgm:pt>
    <dgm:pt modelId="{166DCC50-9D84-47B8-A896-CB3F2E921570}" type="parTrans" cxnId="{13E00755-3B56-4402-8350-F79DE7414EA0}">
      <dgm:prSet/>
      <dgm:spPr/>
      <dgm:t>
        <a:bodyPr/>
        <a:lstStyle/>
        <a:p>
          <a:endParaRPr lang="ru-RU"/>
        </a:p>
      </dgm:t>
    </dgm:pt>
    <dgm:pt modelId="{8EFEF766-AC34-4E89-BE93-78238000C71C}" type="sibTrans" cxnId="{13E00755-3B56-4402-8350-F79DE7414EA0}">
      <dgm:prSet/>
      <dgm:spPr/>
      <dgm:t>
        <a:bodyPr/>
        <a:lstStyle/>
        <a:p>
          <a:endParaRPr lang="ru-RU"/>
        </a:p>
      </dgm:t>
    </dgm:pt>
    <dgm:pt modelId="{58B7BDCC-67E3-4B30-AC7D-50CDCBA30E93}">
      <dgm:prSet phldrT="[Текст]"/>
      <dgm:spPr/>
      <dgm:t>
        <a:bodyPr/>
        <a:lstStyle/>
        <a:p>
          <a:r>
            <a:rPr lang="ru-RU" dirty="0" smtClean="0"/>
            <a:t>Применение силы</a:t>
          </a:r>
          <a:endParaRPr lang="ru-RU" dirty="0"/>
        </a:p>
      </dgm:t>
    </dgm:pt>
    <dgm:pt modelId="{A0EB00A2-B55A-4C2B-821D-1EBE112FBF5D}" type="parTrans" cxnId="{E91DDAFB-A105-468F-A138-F43B17685578}">
      <dgm:prSet/>
      <dgm:spPr/>
      <dgm:t>
        <a:bodyPr/>
        <a:lstStyle/>
        <a:p>
          <a:endParaRPr lang="ru-RU"/>
        </a:p>
      </dgm:t>
    </dgm:pt>
    <dgm:pt modelId="{D5A47E3C-605C-424B-9AEB-B330656ACA66}" type="sibTrans" cxnId="{E91DDAFB-A105-468F-A138-F43B17685578}">
      <dgm:prSet/>
      <dgm:spPr/>
      <dgm:t>
        <a:bodyPr/>
        <a:lstStyle/>
        <a:p>
          <a:endParaRPr lang="ru-RU"/>
        </a:p>
      </dgm:t>
    </dgm:pt>
    <dgm:pt modelId="{ACF360C8-D50F-47C1-B39D-B4D0322E5F55}" type="asst">
      <dgm:prSet phldrT="[Текст]"/>
      <dgm:spPr/>
      <dgm:t>
        <a:bodyPr/>
        <a:lstStyle/>
        <a:p>
          <a:r>
            <a:rPr lang="ru-RU" dirty="0" smtClean="0"/>
            <a:t>переговоры</a:t>
          </a:r>
          <a:endParaRPr lang="ru-RU" dirty="0"/>
        </a:p>
      </dgm:t>
    </dgm:pt>
    <dgm:pt modelId="{B3D27C6E-2A68-4A97-89EC-EB1313A113F4}" type="parTrans" cxnId="{337F6B1C-3693-4B23-8D4F-BAD78AEC014B}">
      <dgm:prSet/>
      <dgm:spPr/>
      <dgm:t>
        <a:bodyPr/>
        <a:lstStyle/>
        <a:p>
          <a:endParaRPr lang="ru-RU"/>
        </a:p>
      </dgm:t>
    </dgm:pt>
    <dgm:pt modelId="{F307D3C8-91CE-4FC7-9316-AD20CF16B741}" type="sibTrans" cxnId="{337F6B1C-3693-4B23-8D4F-BAD78AEC014B}">
      <dgm:prSet/>
      <dgm:spPr/>
      <dgm:t>
        <a:bodyPr/>
        <a:lstStyle/>
        <a:p>
          <a:endParaRPr lang="ru-RU"/>
        </a:p>
      </dgm:t>
    </dgm:pt>
    <dgm:pt modelId="{0F38DC93-0A92-40FD-A645-3D8F93CE867E}" type="pres">
      <dgm:prSet presAssocID="{40E7A48B-2D4A-44C3-983F-BC2F9491A410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9DA61994-3421-4BB5-8CD0-BF1F07D8F12D}" type="pres">
      <dgm:prSet presAssocID="{BBCF751A-47F1-45ED-8A60-128518F8A55B}" presName="hierRoot1" presStyleCnt="0">
        <dgm:presLayoutVars>
          <dgm:hierBranch val="init"/>
        </dgm:presLayoutVars>
      </dgm:prSet>
      <dgm:spPr/>
    </dgm:pt>
    <dgm:pt modelId="{D433BCD2-065C-44D0-A262-E50C80FDA999}" type="pres">
      <dgm:prSet presAssocID="{BBCF751A-47F1-45ED-8A60-128518F8A55B}" presName="rootComposite1" presStyleCnt="0"/>
      <dgm:spPr/>
    </dgm:pt>
    <dgm:pt modelId="{168CFF2B-1DBB-46F8-97A8-69541A8B370C}" type="pres">
      <dgm:prSet presAssocID="{BBCF751A-47F1-45ED-8A60-128518F8A55B}" presName="rootText1" presStyleLbl="node0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C77E59F-5B2C-4AD2-A036-1748E38DF420}" type="pres">
      <dgm:prSet presAssocID="{BBCF751A-47F1-45ED-8A60-128518F8A55B}" presName="rootConnector1" presStyleLbl="node1" presStyleIdx="0" presStyleCnt="0"/>
      <dgm:spPr/>
      <dgm:t>
        <a:bodyPr/>
        <a:lstStyle/>
        <a:p>
          <a:endParaRPr lang="ru-RU"/>
        </a:p>
      </dgm:t>
    </dgm:pt>
    <dgm:pt modelId="{C381F4C0-E402-4F8B-BE15-BB86D09975F7}" type="pres">
      <dgm:prSet presAssocID="{BBCF751A-47F1-45ED-8A60-128518F8A55B}" presName="hierChild2" presStyleCnt="0"/>
      <dgm:spPr/>
    </dgm:pt>
    <dgm:pt modelId="{C52FCAD0-3D0C-42DC-B66C-F254A11DD9D6}" type="pres">
      <dgm:prSet presAssocID="{746EF997-752D-43EB-9D82-B5FFD139AA13}" presName="Name37" presStyleLbl="parChTrans1D2" presStyleIdx="0" presStyleCnt="4"/>
      <dgm:spPr/>
      <dgm:t>
        <a:bodyPr/>
        <a:lstStyle/>
        <a:p>
          <a:endParaRPr lang="ru-RU"/>
        </a:p>
      </dgm:t>
    </dgm:pt>
    <dgm:pt modelId="{75FCA32C-21A6-4A32-93A2-D2CCF189EB50}" type="pres">
      <dgm:prSet presAssocID="{2B645B47-C0A5-407A-A350-4581277859B1}" presName="hierRoot2" presStyleCnt="0">
        <dgm:presLayoutVars>
          <dgm:hierBranch val="init"/>
        </dgm:presLayoutVars>
      </dgm:prSet>
      <dgm:spPr/>
    </dgm:pt>
    <dgm:pt modelId="{57B159B6-95BB-4502-A555-948305BDE651}" type="pres">
      <dgm:prSet presAssocID="{2B645B47-C0A5-407A-A350-4581277859B1}" presName="rootComposite" presStyleCnt="0"/>
      <dgm:spPr/>
    </dgm:pt>
    <dgm:pt modelId="{7C863EA4-4B2A-4F91-8B69-BC08F93ECCBD}" type="pres">
      <dgm:prSet presAssocID="{2B645B47-C0A5-407A-A350-4581277859B1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547B83B-C2F1-40B3-A992-A8F826044BE2}" type="pres">
      <dgm:prSet presAssocID="{2B645B47-C0A5-407A-A350-4581277859B1}" presName="rootConnector" presStyleLbl="node2" presStyleIdx="0" presStyleCnt="3"/>
      <dgm:spPr/>
      <dgm:t>
        <a:bodyPr/>
        <a:lstStyle/>
        <a:p>
          <a:endParaRPr lang="ru-RU"/>
        </a:p>
      </dgm:t>
    </dgm:pt>
    <dgm:pt modelId="{048CE99C-1C94-4C10-8C02-DB8672DA6404}" type="pres">
      <dgm:prSet presAssocID="{2B645B47-C0A5-407A-A350-4581277859B1}" presName="hierChild4" presStyleCnt="0"/>
      <dgm:spPr/>
    </dgm:pt>
    <dgm:pt modelId="{2DD3D156-A51D-49CF-BD5D-071E0821B569}" type="pres">
      <dgm:prSet presAssocID="{2B645B47-C0A5-407A-A350-4581277859B1}" presName="hierChild5" presStyleCnt="0"/>
      <dgm:spPr/>
    </dgm:pt>
    <dgm:pt modelId="{13BC894F-1DD9-4A7D-AFB6-27EE34C584DA}" type="pres">
      <dgm:prSet presAssocID="{166DCC50-9D84-47B8-A896-CB3F2E921570}" presName="Name37" presStyleLbl="parChTrans1D2" presStyleIdx="1" presStyleCnt="4"/>
      <dgm:spPr/>
      <dgm:t>
        <a:bodyPr/>
        <a:lstStyle/>
        <a:p>
          <a:endParaRPr lang="ru-RU"/>
        </a:p>
      </dgm:t>
    </dgm:pt>
    <dgm:pt modelId="{083C01C8-7891-43E0-A4DB-0C329C5BE1AE}" type="pres">
      <dgm:prSet presAssocID="{327BA287-2401-46DC-BE59-13EAD8683635}" presName="hierRoot2" presStyleCnt="0">
        <dgm:presLayoutVars>
          <dgm:hierBranch val="init"/>
        </dgm:presLayoutVars>
      </dgm:prSet>
      <dgm:spPr/>
    </dgm:pt>
    <dgm:pt modelId="{CB074F01-03F1-4614-A5A6-8C9D555BA994}" type="pres">
      <dgm:prSet presAssocID="{327BA287-2401-46DC-BE59-13EAD8683635}" presName="rootComposite" presStyleCnt="0"/>
      <dgm:spPr/>
    </dgm:pt>
    <dgm:pt modelId="{CBCDDAE6-318C-407E-8940-545866739995}" type="pres">
      <dgm:prSet presAssocID="{327BA287-2401-46DC-BE59-13EAD8683635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EB09FAF-135E-4079-BCC4-093C916D959B}" type="pres">
      <dgm:prSet presAssocID="{327BA287-2401-46DC-BE59-13EAD8683635}" presName="rootConnector" presStyleLbl="node2" presStyleIdx="1" presStyleCnt="3"/>
      <dgm:spPr/>
      <dgm:t>
        <a:bodyPr/>
        <a:lstStyle/>
        <a:p>
          <a:endParaRPr lang="ru-RU"/>
        </a:p>
      </dgm:t>
    </dgm:pt>
    <dgm:pt modelId="{DF69AB76-5303-41B5-BDA7-E615BA965F78}" type="pres">
      <dgm:prSet presAssocID="{327BA287-2401-46DC-BE59-13EAD8683635}" presName="hierChild4" presStyleCnt="0"/>
      <dgm:spPr/>
    </dgm:pt>
    <dgm:pt modelId="{0E83F1E0-0F36-42BD-8A46-A7A802DD1449}" type="pres">
      <dgm:prSet presAssocID="{327BA287-2401-46DC-BE59-13EAD8683635}" presName="hierChild5" presStyleCnt="0"/>
      <dgm:spPr/>
    </dgm:pt>
    <dgm:pt modelId="{3C45E664-B30A-4367-9515-9AC945E3C316}" type="pres">
      <dgm:prSet presAssocID="{A0EB00A2-B55A-4C2B-821D-1EBE112FBF5D}" presName="Name37" presStyleLbl="parChTrans1D2" presStyleIdx="2" presStyleCnt="4"/>
      <dgm:spPr/>
      <dgm:t>
        <a:bodyPr/>
        <a:lstStyle/>
        <a:p>
          <a:endParaRPr lang="ru-RU"/>
        </a:p>
      </dgm:t>
    </dgm:pt>
    <dgm:pt modelId="{FE159CDB-AC8F-4047-BF5D-D47697F0ECE3}" type="pres">
      <dgm:prSet presAssocID="{58B7BDCC-67E3-4B30-AC7D-50CDCBA30E93}" presName="hierRoot2" presStyleCnt="0">
        <dgm:presLayoutVars>
          <dgm:hierBranch val="init"/>
        </dgm:presLayoutVars>
      </dgm:prSet>
      <dgm:spPr/>
    </dgm:pt>
    <dgm:pt modelId="{1A1A5CD6-36D0-4B7C-90D1-38F8A983AF4E}" type="pres">
      <dgm:prSet presAssocID="{58B7BDCC-67E3-4B30-AC7D-50CDCBA30E93}" presName="rootComposite" presStyleCnt="0"/>
      <dgm:spPr/>
    </dgm:pt>
    <dgm:pt modelId="{37F33465-5D0E-4501-B3F1-1550F69D5938}" type="pres">
      <dgm:prSet presAssocID="{58B7BDCC-67E3-4B30-AC7D-50CDCBA30E93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B405ECA-4029-462E-A6B0-7A1C33EB8A34}" type="pres">
      <dgm:prSet presAssocID="{58B7BDCC-67E3-4B30-AC7D-50CDCBA30E93}" presName="rootConnector" presStyleLbl="node2" presStyleIdx="2" presStyleCnt="3"/>
      <dgm:spPr/>
      <dgm:t>
        <a:bodyPr/>
        <a:lstStyle/>
        <a:p>
          <a:endParaRPr lang="ru-RU"/>
        </a:p>
      </dgm:t>
    </dgm:pt>
    <dgm:pt modelId="{0087F960-DD3E-454A-A01D-C6C45AC7C50A}" type="pres">
      <dgm:prSet presAssocID="{58B7BDCC-67E3-4B30-AC7D-50CDCBA30E93}" presName="hierChild4" presStyleCnt="0"/>
      <dgm:spPr/>
    </dgm:pt>
    <dgm:pt modelId="{75C6A4AA-768D-4384-845C-1152C7B5D37A}" type="pres">
      <dgm:prSet presAssocID="{58B7BDCC-67E3-4B30-AC7D-50CDCBA30E93}" presName="hierChild5" presStyleCnt="0"/>
      <dgm:spPr/>
    </dgm:pt>
    <dgm:pt modelId="{292FBDDA-70B7-424C-B940-DA51BB72E684}" type="pres">
      <dgm:prSet presAssocID="{BBCF751A-47F1-45ED-8A60-128518F8A55B}" presName="hierChild3" presStyleCnt="0"/>
      <dgm:spPr/>
    </dgm:pt>
    <dgm:pt modelId="{DCACC324-1F0E-4A34-99A1-3DEE01AF32A9}" type="pres">
      <dgm:prSet presAssocID="{39DADEE0-C6DF-4030-804E-061C9A3BF6FC}" presName="Name111" presStyleLbl="parChTrans1D2" presStyleIdx="3" presStyleCnt="4"/>
      <dgm:spPr/>
      <dgm:t>
        <a:bodyPr/>
        <a:lstStyle/>
        <a:p>
          <a:endParaRPr lang="ru-RU"/>
        </a:p>
      </dgm:t>
    </dgm:pt>
    <dgm:pt modelId="{37D8F9FD-3D6F-4078-8688-768A351B1863}" type="pres">
      <dgm:prSet presAssocID="{1DF6FB4A-190D-4B40-BDE4-822824B471A4}" presName="hierRoot3" presStyleCnt="0">
        <dgm:presLayoutVars>
          <dgm:hierBranch val="init"/>
        </dgm:presLayoutVars>
      </dgm:prSet>
      <dgm:spPr/>
    </dgm:pt>
    <dgm:pt modelId="{23BC9791-5572-4852-AECB-68FCAF267A4A}" type="pres">
      <dgm:prSet presAssocID="{1DF6FB4A-190D-4B40-BDE4-822824B471A4}" presName="rootComposite3" presStyleCnt="0"/>
      <dgm:spPr/>
    </dgm:pt>
    <dgm:pt modelId="{234D91FA-6772-498F-821C-A48EFE8E5080}" type="pres">
      <dgm:prSet presAssocID="{1DF6FB4A-190D-4B40-BDE4-822824B471A4}" presName="rootText3" presStyleLbl="asst1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7227CB6-C773-4902-BA08-0D3B51A4F9C7}" type="pres">
      <dgm:prSet presAssocID="{1DF6FB4A-190D-4B40-BDE4-822824B471A4}" presName="rootConnector3" presStyleLbl="asst1" presStyleIdx="0" presStyleCnt="1"/>
      <dgm:spPr/>
      <dgm:t>
        <a:bodyPr/>
        <a:lstStyle/>
        <a:p>
          <a:endParaRPr lang="ru-RU"/>
        </a:p>
      </dgm:t>
    </dgm:pt>
    <dgm:pt modelId="{E279EB8A-EA04-437A-84C9-20B321A9CFD7}" type="pres">
      <dgm:prSet presAssocID="{1DF6FB4A-190D-4B40-BDE4-822824B471A4}" presName="hierChild6" presStyleCnt="0"/>
      <dgm:spPr/>
    </dgm:pt>
    <dgm:pt modelId="{711CEF5D-F775-4A12-8E29-55D12F477254}" type="pres">
      <dgm:prSet presAssocID="{1DF6FB4A-190D-4B40-BDE4-822824B471A4}" presName="hierChild7" presStyleCnt="0"/>
      <dgm:spPr/>
    </dgm:pt>
    <dgm:pt modelId="{2349FE57-1CE6-4B33-B303-72EB5A0DA119}" type="pres">
      <dgm:prSet presAssocID="{ACF360C8-D50F-47C1-B39D-B4D0322E5F55}" presName="hierRoot1" presStyleCnt="0">
        <dgm:presLayoutVars>
          <dgm:hierBranch val="init"/>
        </dgm:presLayoutVars>
      </dgm:prSet>
      <dgm:spPr/>
    </dgm:pt>
    <dgm:pt modelId="{FC4F735A-DB1D-405E-B23B-6E2ACF28959D}" type="pres">
      <dgm:prSet presAssocID="{ACF360C8-D50F-47C1-B39D-B4D0322E5F55}" presName="rootComposite1" presStyleCnt="0"/>
      <dgm:spPr/>
    </dgm:pt>
    <dgm:pt modelId="{C5472CE1-F030-4084-A8BB-55D00F531BB8}" type="pres">
      <dgm:prSet presAssocID="{ACF360C8-D50F-47C1-B39D-B4D0322E5F55}" presName="rootText1" presStyleLbl="node0" presStyleIdx="1" presStyleCnt="2" custLinFactY="38821" custLinFactNeighborX="-60797" custLinFactNeighborY="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A10A0B9D-C2F5-491D-B555-224B7C0429FC}" type="pres">
      <dgm:prSet presAssocID="{ACF360C8-D50F-47C1-B39D-B4D0322E5F55}" presName="rootConnector1" presStyleLbl="asst0" presStyleIdx="0" presStyleCnt="0"/>
      <dgm:spPr/>
      <dgm:t>
        <a:bodyPr/>
        <a:lstStyle/>
        <a:p>
          <a:endParaRPr lang="ru-RU"/>
        </a:p>
      </dgm:t>
    </dgm:pt>
    <dgm:pt modelId="{DC7A0B59-71E8-4C7D-A2E7-D0E292697999}" type="pres">
      <dgm:prSet presAssocID="{ACF360C8-D50F-47C1-B39D-B4D0322E5F55}" presName="hierChild2" presStyleCnt="0"/>
      <dgm:spPr/>
    </dgm:pt>
    <dgm:pt modelId="{F98B3BC8-2C17-49C8-AB5F-B3AFDDDAFDF1}" type="pres">
      <dgm:prSet presAssocID="{ACF360C8-D50F-47C1-B39D-B4D0322E5F55}" presName="hierChild3" presStyleCnt="0"/>
      <dgm:spPr/>
    </dgm:pt>
  </dgm:ptLst>
  <dgm:cxnLst>
    <dgm:cxn modelId="{337F6B1C-3693-4B23-8D4F-BAD78AEC014B}" srcId="{40E7A48B-2D4A-44C3-983F-BC2F9491A410}" destId="{ACF360C8-D50F-47C1-B39D-B4D0322E5F55}" srcOrd="1" destOrd="0" parTransId="{B3D27C6E-2A68-4A97-89EC-EB1313A113F4}" sibTransId="{F307D3C8-91CE-4FC7-9316-AD20CF16B741}"/>
    <dgm:cxn modelId="{E489BF47-06DA-478B-8B2F-86DFB6620980}" type="presOf" srcId="{327BA287-2401-46DC-BE59-13EAD8683635}" destId="{5EB09FAF-135E-4079-BCC4-093C916D959B}" srcOrd="1" destOrd="0" presId="urn:microsoft.com/office/officeart/2005/8/layout/orgChart1"/>
    <dgm:cxn modelId="{953E3819-6A1A-46C1-B1ED-390E25692B91}" type="presOf" srcId="{327BA287-2401-46DC-BE59-13EAD8683635}" destId="{CBCDDAE6-318C-407E-8940-545866739995}" srcOrd="0" destOrd="0" presId="urn:microsoft.com/office/officeart/2005/8/layout/orgChart1"/>
    <dgm:cxn modelId="{4FA59B45-B001-4442-AFC0-AFC007E86037}" type="presOf" srcId="{58B7BDCC-67E3-4B30-AC7D-50CDCBA30E93}" destId="{37F33465-5D0E-4501-B3F1-1550F69D5938}" srcOrd="0" destOrd="0" presId="urn:microsoft.com/office/officeart/2005/8/layout/orgChart1"/>
    <dgm:cxn modelId="{3CAE1D0C-EA28-4D34-935F-52CCA1D31E46}" srcId="{BBCF751A-47F1-45ED-8A60-128518F8A55B}" destId="{2B645B47-C0A5-407A-A350-4581277859B1}" srcOrd="1" destOrd="0" parTransId="{746EF997-752D-43EB-9D82-B5FFD139AA13}" sibTransId="{9335E7E8-2DFC-48F1-A947-1528E9CFA76E}"/>
    <dgm:cxn modelId="{428A091E-56C3-4F3E-95C6-31E7C2426A4B}" type="presOf" srcId="{BBCF751A-47F1-45ED-8A60-128518F8A55B}" destId="{168CFF2B-1DBB-46F8-97A8-69541A8B370C}" srcOrd="0" destOrd="0" presId="urn:microsoft.com/office/officeart/2005/8/layout/orgChart1"/>
    <dgm:cxn modelId="{341B1638-5485-4CE7-8461-A9E42CDD158C}" type="presOf" srcId="{39DADEE0-C6DF-4030-804E-061C9A3BF6FC}" destId="{DCACC324-1F0E-4A34-99A1-3DEE01AF32A9}" srcOrd="0" destOrd="0" presId="urn:microsoft.com/office/officeart/2005/8/layout/orgChart1"/>
    <dgm:cxn modelId="{09613D9D-8C87-4692-A734-146165B51084}" type="presOf" srcId="{ACF360C8-D50F-47C1-B39D-B4D0322E5F55}" destId="{C5472CE1-F030-4084-A8BB-55D00F531BB8}" srcOrd="0" destOrd="0" presId="urn:microsoft.com/office/officeart/2005/8/layout/orgChart1"/>
    <dgm:cxn modelId="{E3A6DCD7-E2CE-450B-B3F0-A9B1B2CB948D}" type="presOf" srcId="{2B645B47-C0A5-407A-A350-4581277859B1}" destId="{7C863EA4-4B2A-4F91-8B69-BC08F93ECCBD}" srcOrd="0" destOrd="0" presId="urn:microsoft.com/office/officeart/2005/8/layout/orgChart1"/>
    <dgm:cxn modelId="{E6AC2336-FA39-4785-8867-3928904CDBC9}" type="presOf" srcId="{2B645B47-C0A5-407A-A350-4581277859B1}" destId="{6547B83B-C2F1-40B3-A992-A8F826044BE2}" srcOrd="1" destOrd="0" presId="urn:microsoft.com/office/officeart/2005/8/layout/orgChart1"/>
    <dgm:cxn modelId="{8B8617D6-4E9C-4509-952E-92B152B1BEF5}" type="presOf" srcId="{1DF6FB4A-190D-4B40-BDE4-822824B471A4}" destId="{234D91FA-6772-498F-821C-A48EFE8E5080}" srcOrd="0" destOrd="0" presId="urn:microsoft.com/office/officeart/2005/8/layout/orgChart1"/>
    <dgm:cxn modelId="{C271EA73-8409-42AF-82AE-D0FE25095FDC}" type="presOf" srcId="{1DF6FB4A-190D-4B40-BDE4-822824B471A4}" destId="{97227CB6-C773-4902-BA08-0D3B51A4F9C7}" srcOrd="1" destOrd="0" presId="urn:microsoft.com/office/officeart/2005/8/layout/orgChart1"/>
    <dgm:cxn modelId="{513EA50A-EFF6-41C9-9D6D-2A5A1DE2BD9A}" srcId="{40E7A48B-2D4A-44C3-983F-BC2F9491A410}" destId="{BBCF751A-47F1-45ED-8A60-128518F8A55B}" srcOrd="0" destOrd="0" parTransId="{DEA59B04-998B-453C-BA1D-F39CD243C7F1}" sibTransId="{BABE9FE0-30AE-4500-9EE7-86F2BC0F7DBA}"/>
    <dgm:cxn modelId="{929CAFB4-8C5D-4AC7-8CB0-85C2F4C1FC5D}" type="presOf" srcId="{ACF360C8-D50F-47C1-B39D-B4D0322E5F55}" destId="{A10A0B9D-C2F5-491D-B555-224B7C0429FC}" srcOrd="1" destOrd="0" presId="urn:microsoft.com/office/officeart/2005/8/layout/orgChart1"/>
    <dgm:cxn modelId="{94BBFF29-796C-4485-A829-0E955AB3D045}" type="presOf" srcId="{58B7BDCC-67E3-4B30-AC7D-50CDCBA30E93}" destId="{9B405ECA-4029-462E-A6B0-7A1C33EB8A34}" srcOrd="1" destOrd="0" presId="urn:microsoft.com/office/officeart/2005/8/layout/orgChart1"/>
    <dgm:cxn modelId="{737B1A6A-DCD0-4E28-96A8-D2753B4741FA}" type="presOf" srcId="{40E7A48B-2D4A-44C3-983F-BC2F9491A410}" destId="{0F38DC93-0A92-40FD-A645-3D8F93CE867E}" srcOrd="0" destOrd="0" presId="urn:microsoft.com/office/officeart/2005/8/layout/orgChart1"/>
    <dgm:cxn modelId="{13E00755-3B56-4402-8350-F79DE7414EA0}" srcId="{BBCF751A-47F1-45ED-8A60-128518F8A55B}" destId="{327BA287-2401-46DC-BE59-13EAD8683635}" srcOrd="2" destOrd="0" parTransId="{166DCC50-9D84-47B8-A896-CB3F2E921570}" sibTransId="{8EFEF766-AC34-4E89-BE93-78238000C71C}"/>
    <dgm:cxn modelId="{12FCB96E-EEF4-4793-AD60-682103E139CA}" type="presOf" srcId="{BBCF751A-47F1-45ED-8A60-128518F8A55B}" destId="{CC77E59F-5B2C-4AD2-A036-1748E38DF420}" srcOrd="1" destOrd="0" presId="urn:microsoft.com/office/officeart/2005/8/layout/orgChart1"/>
    <dgm:cxn modelId="{7F7559F4-B366-46C9-BDE1-28A3355B822F}" type="presOf" srcId="{A0EB00A2-B55A-4C2B-821D-1EBE112FBF5D}" destId="{3C45E664-B30A-4367-9515-9AC945E3C316}" srcOrd="0" destOrd="0" presId="urn:microsoft.com/office/officeart/2005/8/layout/orgChart1"/>
    <dgm:cxn modelId="{7D57C6A8-4AE8-4E08-8D70-7F7B93AD39B0}" type="presOf" srcId="{746EF997-752D-43EB-9D82-B5FFD139AA13}" destId="{C52FCAD0-3D0C-42DC-B66C-F254A11DD9D6}" srcOrd="0" destOrd="0" presId="urn:microsoft.com/office/officeart/2005/8/layout/orgChart1"/>
    <dgm:cxn modelId="{3C738BD4-55C7-4398-9E3E-FDD6E0B4DB2B}" srcId="{BBCF751A-47F1-45ED-8A60-128518F8A55B}" destId="{1DF6FB4A-190D-4B40-BDE4-822824B471A4}" srcOrd="0" destOrd="0" parTransId="{39DADEE0-C6DF-4030-804E-061C9A3BF6FC}" sibTransId="{21C4CE3F-7E0B-4BA2-8118-B8AD18D7FDDA}"/>
    <dgm:cxn modelId="{E233716D-2B7C-4281-9E53-ADE87968C5D4}" type="presOf" srcId="{166DCC50-9D84-47B8-A896-CB3F2E921570}" destId="{13BC894F-1DD9-4A7D-AFB6-27EE34C584DA}" srcOrd="0" destOrd="0" presId="urn:microsoft.com/office/officeart/2005/8/layout/orgChart1"/>
    <dgm:cxn modelId="{E91DDAFB-A105-468F-A138-F43B17685578}" srcId="{BBCF751A-47F1-45ED-8A60-128518F8A55B}" destId="{58B7BDCC-67E3-4B30-AC7D-50CDCBA30E93}" srcOrd="3" destOrd="0" parTransId="{A0EB00A2-B55A-4C2B-821D-1EBE112FBF5D}" sibTransId="{D5A47E3C-605C-424B-9AEB-B330656ACA66}"/>
    <dgm:cxn modelId="{2A604EF2-15F2-497D-9BC4-682F0DE17456}" type="presParOf" srcId="{0F38DC93-0A92-40FD-A645-3D8F93CE867E}" destId="{9DA61994-3421-4BB5-8CD0-BF1F07D8F12D}" srcOrd="0" destOrd="0" presId="urn:microsoft.com/office/officeart/2005/8/layout/orgChart1"/>
    <dgm:cxn modelId="{9661E00E-CEC5-4295-B383-0D9BFDF895BB}" type="presParOf" srcId="{9DA61994-3421-4BB5-8CD0-BF1F07D8F12D}" destId="{D433BCD2-065C-44D0-A262-E50C80FDA999}" srcOrd="0" destOrd="0" presId="urn:microsoft.com/office/officeart/2005/8/layout/orgChart1"/>
    <dgm:cxn modelId="{FC21E95B-427D-4024-B0DB-DCE7E42A7275}" type="presParOf" srcId="{D433BCD2-065C-44D0-A262-E50C80FDA999}" destId="{168CFF2B-1DBB-46F8-97A8-69541A8B370C}" srcOrd="0" destOrd="0" presId="urn:microsoft.com/office/officeart/2005/8/layout/orgChart1"/>
    <dgm:cxn modelId="{D1965329-701A-4FAF-9F31-535DA7E2BF0E}" type="presParOf" srcId="{D433BCD2-065C-44D0-A262-E50C80FDA999}" destId="{CC77E59F-5B2C-4AD2-A036-1748E38DF420}" srcOrd="1" destOrd="0" presId="urn:microsoft.com/office/officeart/2005/8/layout/orgChart1"/>
    <dgm:cxn modelId="{AD9E9F78-C113-4DBF-B6B0-521013EDC68D}" type="presParOf" srcId="{9DA61994-3421-4BB5-8CD0-BF1F07D8F12D}" destId="{C381F4C0-E402-4F8B-BE15-BB86D09975F7}" srcOrd="1" destOrd="0" presId="urn:microsoft.com/office/officeart/2005/8/layout/orgChart1"/>
    <dgm:cxn modelId="{F234F10D-69F6-4D6D-9B20-1E4565F3C63E}" type="presParOf" srcId="{C381F4C0-E402-4F8B-BE15-BB86D09975F7}" destId="{C52FCAD0-3D0C-42DC-B66C-F254A11DD9D6}" srcOrd="0" destOrd="0" presId="urn:microsoft.com/office/officeart/2005/8/layout/orgChart1"/>
    <dgm:cxn modelId="{6AE4A3F4-D3BC-459E-A7AF-A8E0153A07B5}" type="presParOf" srcId="{C381F4C0-E402-4F8B-BE15-BB86D09975F7}" destId="{75FCA32C-21A6-4A32-93A2-D2CCF189EB50}" srcOrd="1" destOrd="0" presId="urn:microsoft.com/office/officeart/2005/8/layout/orgChart1"/>
    <dgm:cxn modelId="{67EC03A6-ABFA-41AF-B874-D7E153F42E03}" type="presParOf" srcId="{75FCA32C-21A6-4A32-93A2-D2CCF189EB50}" destId="{57B159B6-95BB-4502-A555-948305BDE651}" srcOrd="0" destOrd="0" presId="urn:microsoft.com/office/officeart/2005/8/layout/orgChart1"/>
    <dgm:cxn modelId="{EB52A81D-7A19-4016-A350-93B7D72C0894}" type="presParOf" srcId="{57B159B6-95BB-4502-A555-948305BDE651}" destId="{7C863EA4-4B2A-4F91-8B69-BC08F93ECCBD}" srcOrd="0" destOrd="0" presId="urn:microsoft.com/office/officeart/2005/8/layout/orgChart1"/>
    <dgm:cxn modelId="{62A0B936-1661-497C-825B-021EE0AAA722}" type="presParOf" srcId="{57B159B6-95BB-4502-A555-948305BDE651}" destId="{6547B83B-C2F1-40B3-A992-A8F826044BE2}" srcOrd="1" destOrd="0" presId="urn:microsoft.com/office/officeart/2005/8/layout/orgChart1"/>
    <dgm:cxn modelId="{AC4D1CB5-8633-426B-90FD-274E355948A1}" type="presParOf" srcId="{75FCA32C-21A6-4A32-93A2-D2CCF189EB50}" destId="{048CE99C-1C94-4C10-8C02-DB8672DA6404}" srcOrd="1" destOrd="0" presId="urn:microsoft.com/office/officeart/2005/8/layout/orgChart1"/>
    <dgm:cxn modelId="{5EA28736-C295-48C8-8B23-83644BAD4D4D}" type="presParOf" srcId="{75FCA32C-21A6-4A32-93A2-D2CCF189EB50}" destId="{2DD3D156-A51D-49CF-BD5D-071E0821B569}" srcOrd="2" destOrd="0" presId="urn:microsoft.com/office/officeart/2005/8/layout/orgChart1"/>
    <dgm:cxn modelId="{BA4EA75A-67B1-4926-A620-6663244C858F}" type="presParOf" srcId="{C381F4C0-E402-4F8B-BE15-BB86D09975F7}" destId="{13BC894F-1DD9-4A7D-AFB6-27EE34C584DA}" srcOrd="2" destOrd="0" presId="urn:microsoft.com/office/officeart/2005/8/layout/orgChart1"/>
    <dgm:cxn modelId="{05A33F04-1104-4324-904D-B9F2F6E562E9}" type="presParOf" srcId="{C381F4C0-E402-4F8B-BE15-BB86D09975F7}" destId="{083C01C8-7891-43E0-A4DB-0C329C5BE1AE}" srcOrd="3" destOrd="0" presId="urn:microsoft.com/office/officeart/2005/8/layout/orgChart1"/>
    <dgm:cxn modelId="{525D6E30-1AB2-49C9-8495-9410A05F7F5C}" type="presParOf" srcId="{083C01C8-7891-43E0-A4DB-0C329C5BE1AE}" destId="{CB074F01-03F1-4614-A5A6-8C9D555BA994}" srcOrd="0" destOrd="0" presId="urn:microsoft.com/office/officeart/2005/8/layout/orgChart1"/>
    <dgm:cxn modelId="{85BB23DD-48D7-428F-94DC-4B94A320D865}" type="presParOf" srcId="{CB074F01-03F1-4614-A5A6-8C9D555BA994}" destId="{CBCDDAE6-318C-407E-8940-545866739995}" srcOrd="0" destOrd="0" presId="urn:microsoft.com/office/officeart/2005/8/layout/orgChart1"/>
    <dgm:cxn modelId="{E7AA81C7-3082-4E20-B460-D6475FB1D002}" type="presParOf" srcId="{CB074F01-03F1-4614-A5A6-8C9D555BA994}" destId="{5EB09FAF-135E-4079-BCC4-093C916D959B}" srcOrd="1" destOrd="0" presId="urn:microsoft.com/office/officeart/2005/8/layout/orgChart1"/>
    <dgm:cxn modelId="{7CC3A65D-7388-4C8D-AEF0-932A4878ADCE}" type="presParOf" srcId="{083C01C8-7891-43E0-A4DB-0C329C5BE1AE}" destId="{DF69AB76-5303-41B5-BDA7-E615BA965F78}" srcOrd="1" destOrd="0" presId="urn:microsoft.com/office/officeart/2005/8/layout/orgChart1"/>
    <dgm:cxn modelId="{1773D912-559E-4094-8721-18A6E0B4723D}" type="presParOf" srcId="{083C01C8-7891-43E0-A4DB-0C329C5BE1AE}" destId="{0E83F1E0-0F36-42BD-8A46-A7A802DD1449}" srcOrd="2" destOrd="0" presId="urn:microsoft.com/office/officeart/2005/8/layout/orgChart1"/>
    <dgm:cxn modelId="{65207C15-B469-42FA-B3B6-C2A1A15F4B0E}" type="presParOf" srcId="{C381F4C0-E402-4F8B-BE15-BB86D09975F7}" destId="{3C45E664-B30A-4367-9515-9AC945E3C316}" srcOrd="4" destOrd="0" presId="urn:microsoft.com/office/officeart/2005/8/layout/orgChart1"/>
    <dgm:cxn modelId="{86152F30-2F51-4F55-A735-A10B1D60CE8E}" type="presParOf" srcId="{C381F4C0-E402-4F8B-BE15-BB86D09975F7}" destId="{FE159CDB-AC8F-4047-BF5D-D47697F0ECE3}" srcOrd="5" destOrd="0" presId="urn:microsoft.com/office/officeart/2005/8/layout/orgChart1"/>
    <dgm:cxn modelId="{8A0EEE00-8A68-42B6-88E8-7E35EA1C937C}" type="presParOf" srcId="{FE159CDB-AC8F-4047-BF5D-D47697F0ECE3}" destId="{1A1A5CD6-36D0-4B7C-90D1-38F8A983AF4E}" srcOrd="0" destOrd="0" presId="urn:microsoft.com/office/officeart/2005/8/layout/orgChart1"/>
    <dgm:cxn modelId="{DDEB3EB3-08EB-4C5B-8E6F-54237420D1F3}" type="presParOf" srcId="{1A1A5CD6-36D0-4B7C-90D1-38F8A983AF4E}" destId="{37F33465-5D0E-4501-B3F1-1550F69D5938}" srcOrd="0" destOrd="0" presId="urn:microsoft.com/office/officeart/2005/8/layout/orgChart1"/>
    <dgm:cxn modelId="{3A6DAC19-E5AD-4778-8169-3BF22CEE5053}" type="presParOf" srcId="{1A1A5CD6-36D0-4B7C-90D1-38F8A983AF4E}" destId="{9B405ECA-4029-462E-A6B0-7A1C33EB8A34}" srcOrd="1" destOrd="0" presId="urn:microsoft.com/office/officeart/2005/8/layout/orgChart1"/>
    <dgm:cxn modelId="{BEB5F1CD-9A05-4137-A080-DC0ABB1F8223}" type="presParOf" srcId="{FE159CDB-AC8F-4047-BF5D-D47697F0ECE3}" destId="{0087F960-DD3E-454A-A01D-C6C45AC7C50A}" srcOrd="1" destOrd="0" presId="urn:microsoft.com/office/officeart/2005/8/layout/orgChart1"/>
    <dgm:cxn modelId="{D52E48CF-8EC6-44A4-A9B3-4CE09EB6EC30}" type="presParOf" srcId="{FE159CDB-AC8F-4047-BF5D-D47697F0ECE3}" destId="{75C6A4AA-768D-4384-845C-1152C7B5D37A}" srcOrd="2" destOrd="0" presId="urn:microsoft.com/office/officeart/2005/8/layout/orgChart1"/>
    <dgm:cxn modelId="{99AF249C-3444-4A1D-A5DC-1FE64D8FF11C}" type="presParOf" srcId="{9DA61994-3421-4BB5-8CD0-BF1F07D8F12D}" destId="{292FBDDA-70B7-424C-B940-DA51BB72E684}" srcOrd="2" destOrd="0" presId="urn:microsoft.com/office/officeart/2005/8/layout/orgChart1"/>
    <dgm:cxn modelId="{D8A47499-46CA-4F53-8D15-81A71E92ED54}" type="presParOf" srcId="{292FBDDA-70B7-424C-B940-DA51BB72E684}" destId="{DCACC324-1F0E-4A34-99A1-3DEE01AF32A9}" srcOrd="0" destOrd="0" presId="urn:microsoft.com/office/officeart/2005/8/layout/orgChart1"/>
    <dgm:cxn modelId="{E14EF3AA-6633-42FC-8047-A95C0FD3F8AC}" type="presParOf" srcId="{292FBDDA-70B7-424C-B940-DA51BB72E684}" destId="{37D8F9FD-3D6F-4078-8688-768A351B1863}" srcOrd="1" destOrd="0" presId="urn:microsoft.com/office/officeart/2005/8/layout/orgChart1"/>
    <dgm:cxn modelId="{F013214C-8150-49CC-A908-546A1C91000A}" type="presParOf" srcId="{37D8F9FD-3D6F-4078-8688-768A351B1863}" destId="{23BC9791-5572-4852-AECB-68FCAF267A4A}" srcOrd="0" destOrd="0" presId="urn:microsoft.com/office/officeart/2005/8/layout/orgChart1"/>
    <dgm:cxn modelId="{14D981C1-1A35-4E87-A047-BF655240E810}" type="presParOf" srcId="{23BC9791-5572-4852-AECB-68FCAF267A4A}" destId="{234D91FA-6772-498F-821C-A48EFE8E5080}" srcOrd="0" destOrd="0" presId="urn:microsoft.com/office/officeart/2005/8/layout/orgChart1"/>
    <dgm:cxn modelId="{CA12693F-7E71-4993-AA7F-5B602215B989}" type="presParOf" srcId="{23BC9791-5572-4852-AECB-68FCAF267A4A}" destId="{97227CB6-C773-4902-BA08-0D3B51A4F9C7}" srcOrd="1" destOrd="0" presId="urn:microsoft.com/office/officeart/2005/8/layout/orgChart1"/>
    <dgm:cxn modelId="{6E8777BA-D41D-4F1A-A3DA-3D5DE7471046}" type="presParOf" srcId="{37D8F9FD-3D6F-4078-8688-768A351B1863}" destId="{E279EB8A-EA04-437A-84C9-20B321A9CFD7}" srcOrd="1" destOrd="0" presId="urn:microsoft.com/office/officeart/2005/8/layout/orgChart1"/>
    <dgm:cxn modelId="{BA4113DA-D09A-4050-9992-3BABF2AB6F4F}" type="presParOf" srcId="{37D8F9FD-3D6F-4078-8688-768A351B1863}" destId="{711CEF5D-F775-4A12-8E29-55D12F477254}" srcOrd="2" destOrd="0" presId="urn:microsoft.com/office/officeart/2005/8/layout/orgChart1"/>
    <dgm:cxn modelId="{916978FA-488C-431C-ABF2-FC76C108AAE6}" type="presParOf" srcId="{0F38DC93-0A92-40FD-A645-3D8F93CE867E}" destId="{2349FE57-1CE6-4B33-B303-72EB5A0DA119}" srcOrd="1" destOrd="0" presId="urn:microsoft.com/office/officeart/2005/8/layout/orgChart1"/>
    <dgm:cxn modelId="{D051B2E6-2F09-456F-B287-CB77D37C5AC2}" type="presParOf" srcId="{2349FE57-1CE6-4B33-B303-72EB5A0DA119}" destId="{FC4F735A-DB1D-405E-B23B-6E2ACF28959D}" srcOrd="0" destOrd="0" presId="urn:microsoft.com/office/officeart/2005/8/layout/orgChart1"/>
    <dgm:cxn modelId="{4510CC28-D525-4C99-BBDF-DC3A688B61B0}" type="presParOf" srcId="{FC4F735A-DB1D-405E-B23B-6E2ACF28959D}" destId="{C5472CE1-F030-4084-A8BB-55D00F531BB8}" srcOrd="0" destOrd="0" presId="urn:microsoft.com/office/officeart/2005/8/layout/orgChart1"/>
    <dgm:cxn modelId="{6F6EBE6A-A4E4-45F4-A340-A895501F59FC}" type="presParOf" srcId="{FC4F735A-DB1D-405E-B23B-6E2ACF28959D}" destId="{A10A0B9D-C2F5-491D-B555-224B7C0429FC}" srcOrd="1" destOrd="0" presId="urn:microsoft.com/office/officeart/2005/8/layout/orgChart1"/>
    <dgm:cxn modelId="{B096DCAC-88B2-4D4E-A3D0-7D5F1C8E9B1D}" type="presParOf" srcId="{2349FE57-1CE6-4B33-B303-72EB5A0DA119}" destId="{DC7A0B59-71E8-4C7D-A2E7-D0E292697999}" srcOrd="1" destOrd="0" presId="urn:microsoft.com/office/officeart/2005/8/layout/orgChart1"/>
    <dgm:cxn modelId="{F086C48C-5AE4-4A9A-AF75-0FD1F8A61B71}" type="presParOf" srcId="{2349FE57-1CE6-4B33-B303-72EB5A0DA119}" destId="{F98B3BC8-2C17-49C8-AB5F-B3AFDDDAFDF1}" srcOrd="2" destOrd="0" presId="urn:microsoft.com/office/officeart/2005/8/layout/orgChar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3F8380BA-6EFA-459A-BAC6-5B264D5469D2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24769AF-F1E3-424C-AC8B-6372F5E00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8380BA-6EFA-459A-BAC6-5B264D5469D2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4769AF-F1E3-424C-AC8B-6372F5E00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3F8380BA-6EFA-459A-BAC6-5B264D5469D2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24769AF-F1E3-424C-AC8B-6372F5E00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8380BA-6EFA-459A-BAC6-5B264D5469D2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4769AF-F1E3-424C-AC8B-6372F5E00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F8380BA-6EFA-459A-BAC6-5B264D5469D2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24769AF-F1E3-424C-AC8B-6372F5E00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8380BA-6EFA-459A-BAC6-5B264D5469D2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4769AF-F1E3-424C-AC8B-6372F5E00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8380BA-6EFA-459A-BAC6-5B264D5469D2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4769AF-F1E3-424C-AC8B-6372F5E00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8380BA-6EFA-459A-BAC6-5B264D5469D2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4769AF-F1E3-424C-AC8B-6372F5E00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3F8380BA-6EFA-459A-BAC6-5B264D5469D2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4769AF-F1E3-424C-AC8B-6372F5E00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8380BA-6EFA-459A-BAC6-5B264D5469D2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4769AF-F1E3-424C-AC8B-6372F5E00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8380BA-6EFA-459A-BAC6-5B264D5469D2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24769AF-F1E3-424C-AC8B-6372F5E00D4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3F8380BA-6EFA-459A-BAC6-5B264D5469D2}" type="datetimeFigureOut">
              <a:rPr lang="ru-RU" smtClean="0"/>
              <a:pPr/>
              <a:t>18.05.2015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024769AF-F1E3-424C-AC8B-6372F5E00D4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24.xml"/><Relationship Id="rId3" Type="http://schemas.openxmlformats.org/officeDocument/2006/relationships/diagramLayout" Target="../diagrams/layout5.xml"/><Relationship Id="rId7" Type="http://schemas.openxmlformats.org/officeDocument/2006/relationships/slide" Target="slide23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diagramColors" Target="../diagrams/colors5.xml"/><Relationship Id="rId10" Type="http://schemas.openxmlformats.org/officeDocument/2006/relationships/slide" Target="slide26.xml"/><Relationship Id="rId4" Type="http://schemas.openxmlformats.org/officeDocument/2006/relationships/diagramQuickStyle" Target="../diagrams/quickStyle5.xml"/><Relationship Id="rId9" Type="http://schemas.openxmlformats.org/officeDocument/2006/relationships/slide" Target="slide2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3.xml"/><Relationship Id="rId3" Type="http://schemas.openxmlformats.org/officeDocument/2006/relationships/diagramLayout" Target="../diagrams/layout1.xml"/><Relationship Id="rId7" Type="http://schemas.openxmlformats.org/officeDocument/2006/relationships/slide" Target="slide1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3.xml"/><Relationship Id="rId13" Type="http://schemas.openxmlformats.org/officeDocument/2006/relationships/slide" Target="slide17.xml"/><Relationship Id="rId3" Type="http://schemas.openxmlformats.org/officeDocument/2006/relationships/diagramLayout" Target="../diagrams/layout2.xml"/><Relationship Id="rId7" Type="http://schemas.openxmlformats.org/officeDocument/2006/relationships/diagramLayout" Target="../diagrams/layout3.xml"/><Relationship Id="rId12" Type="http://schemas.openxmlformats.org/officeDocument/2006/relationships/slide" Target="slide16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3.xml"/><Relationship Id="rId11" Type="http://schemas.openxmlformats.org/officeDocument/2006/relationships/slide" Target="slide15.xml"/><Relationship Id="rId5" Type="http://schemas.openxmlformats.org/officeDocument/2006/relationships/diagramColors" Target="../diagrams/colors2.xml"/><Relationship Id="rId10" Type="http://schemas.openxmlformats.org/officeDocument/2006/relationships/slide" Target="slide14.xml"/><Relationship Id="rId4" Type="http://schemas.openxmlformats.org/officeDocument/2006/relationships/diagramQuickStyle" Target="../diagrams/quickStyle2.xml"/><Relationship Id="rId9" Type="http://schemas.openxmlformats.org/officeDocument/2006/relationships/diagramColors" Target="../diagrams/colors3.xml"/><Relationship Id="rId14" Type="http://schemas.openxmlformats.org/officeDocument/2006/relationships/slide" Target="slide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1.xml"/><Relationship Id="rId3" Type="http://schemas.openxmlformats.org/officeDocument/2006/relationships/diagramLayout" Target="../diagrams/layout4.xml"/><Relationship Id="rId7" Type="http://schemas.openxmlformats.org/officeDocument/2006/relationships/slide" Target="slide20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9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714612" y="1071546"/>
            <a:ext cx="5105400" cy="2868168"/>
          </a:xfrm>
        </p:spPr>
        <p:txBody>
          <a:bodyPr/>
          <a:lstStyle/>
          <a:p>
            <a:r>
              <a:rPr lang="ru-RU" dirty="0" smtClean="0"/>
              <a:t>Конфликты в обществе.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81439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Минус 5"/>
          <p:cNvSpPr/>
          <p:nvPr/>
        </p:nvSpPr>
        <p:spPr>
          <a:xfrm>
            <a:off x="4048184" y="3408511"/>
            <a:ext cx="285752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ведения 4">
            <a:hlinkClick r:id="rId6" action="ppaction://hlinksldjump" highlightClick="1"/>
          </p:cNvPr>
          <p:cNvSpPr/>
          <p:nvPr/>
        </p:nvSpPr>
        <p:spPr>
          <a:xfrm>
            <a:off x="1500166" y="2857496"/>
            <a:ext cx="2286016" cy="1143008"/>
          </a:xfrm>
          <a:prstGeom prst="actionButtonInformation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ведения 6">
            <a:hlinkClick r:id="rId7" action="ppaction://hlinksldjump" highlightClick="1"/>
          </p:cNvPr>
          <p:cNvSpPr/>
          <p:nvPr/>
        </p:nvSpPr>
        <p:spPr>
          <a:xfrm>
            <a:off x="4357686" y="2831334"/>
            <a:ext cx="2286016" cy="1097731"/>
          </a:xfrm>
          <a:prstGeom prst="actionButtonInformation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сведения 7">
            <a:hlinkClick r:id="rId8" action="ppaction://hlinksldjump" highlightClick="1"/>
          </p:cNvPr>
          <p:cNvSpPr/>
          <p:nvPr/>
        </p:nvSpPr>
        <p:spPr>
          <a:xfrm>
            <a:off x="0" y="4572008"/>
            <a:ext cx="2357422" cy="1143008"/>
          </a:xfrm>
          <a:prstGeom prst="actionButtonInformation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Управляющая кнопка: сведения 8">
            <a:hlinkClick r:id="rId9" action="ppaction://hlinksldjump" highlightClick="1"/>
          </p:cNvPr>
          <p:cNvSpPr/>
          <p:nvPr/>
        </p:nvSpPr>
        <p:spPr>
          <a:xfrm>
            <a:off x="2928926" y="4572007"/>
            <a:ext cx="2286016" cy="1101679"/>
          </a:xfrm>
          <a:prstGeom prst="actionButtonInformation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сведения 9">
            <a:hlinkClick r:id="rId10" action="ppaction://hlinksldjump" highlightClick="1"/>
          </p:cNvPr>
          <p:cNvSpPr/>
          <p:nvPr/>
        </p:nvSpPr>
        <p:spPr>
          <a:xfrm>
            <a:off x="5786446" y="4572008"/>
            <a:ext cx="2357454" cy="1090662"/>
          </a:xfrm>
          <a:prstGeom prst="actionButtonInformation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Внутриличностные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Конфликт происходящий внутри одного человека.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6000760" y="1000108"/>
            <a:ext cx="500066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межличностные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Конфликт происходящий между двумя людьми.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5072066" y="1000108"/>
            <a:ext cx="428628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социальные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Конфликт происходящий между двумя группами.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3857620" y="1000108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политические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Конфликты между странами, государствами из-за территории или престижа.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4429124" y="1000108"/>
            <a:ext cx="500066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экономические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Конфликты между любыми по численности группами субъектами по поводу денег или ресурсов.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4786314" y="1000108"/>
            <a:ext cx="428628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Культурные и религиозные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Конфликты между лицами и группами по поводу разделения дефицитных духовных благ.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7143768" y="1071546"/>
            <a:ext cx="428628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Профессиональные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Конфликты между профессиями или отраслями по поводу экономических или социальных ценностей.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5786446" y="1000108"/>
            <a:ext cx="428628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этнические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Конфликты между народами за территорию или лучшие условия проживания.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3714744" y="1000108"/>
            <a:ext cx="428628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конфронтация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Пассивное противостояние групп с противоборствующими политическими, экономическими или социальными интересами. Как правило, она не принимает формы открытого столкновения, но предполагает оказание давления, негативную кооперацию, неустранимое разногласие.</a:t>
            </a:r>
            <a:endParaRPr lang="ru-RU" dirty="0"/>
          </a:p>
        </p:txBody>
      </p:sp>
      <p:sp>
        <p:nvSpPr>
          <p:cNvPr id="5" name="Управляющая кнопка: возврат 4">
            <a:hlinkClick r:id="rId2" action="ppaction://hlinksldjump" highlightClick="1"/>
          </p:cNvPr>
          <p:cNvSpPr/>
          <p:nvPr/>
        </p:nvSpPr>
        <p:spPr>
          <a:xfrm>
            <a:off x="4500562" y="1000108"/>
            <a:ext cx="428628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000240"/>
            <a:ext cx="8143900" cy="6858000"/>
          </a:xfrm>
        </p:spPr>
        <p:txBody>
          <a:bodyPr/>
          <a:lstStyle/>
          <a:p>
            <a:r>
              <a:rPr lang="ru-RU" dirty="0" smtClean="0"/>
              <a:t>Конфликт (от лат. </a:t>
            </a:r>
            <a:r>
              <a:rPr lang="en-US" dirty="0" err="1" smtClean="0"/>
              <a:t>Conflictus</a:t>
            </a:r>
            <a:r>
              <a:rPr lang="en-US" dirty="0" smtClean="0"/>
              <a:t> – </a:t>
            </a:r>
            <a:r>
              <a:rPr lang="ru-RU" dirty="0" err="1" smtClean="0"/>
              <a:t>столкновене</a:t>
            </a:r>
            <a:r>
              <a:rPr lang="ru-RU" dirty="0" smtClean="0"/>
              <a:t>) – это спор, столкновение двух человек или социальных групп за обладание тем, что одинаково высоко ценится обеими сторонами.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соперничество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Борьба за признание личных достижений и творческих способностей со стороны общества, группы, организации. Цель соперничества – приобретение лучших профессиональных позиций и наград и признания коллег, содержание – демонстрация превосходства путем достижения общезначимых или престижных целей 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4714876" y="1000108"/>
            <a:ext cx="428628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конкуренция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Особый типа конфликта, его цел – получение выгоды, прибыли либо доступа к дефицитным благах.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4071934" y="1000108"/>
            <a:ext cx="500066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компромисс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Решение проблемы через взаимные уступки сторон.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3929058" y="1000108"/>
            <a:ext cx="428628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переговоры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Мирная беседа обеих сторон по решению проблемы.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3714744" y="1000108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посредничество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Использование третьей стороны в заочном решении проблемы.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5000628" y="1000108"/>
            <a:ext cx="428628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арбитраж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Обращение к наделенному специальными полномочиями органу власти за помощь в решении проблемы.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3357554" y="1000108"/>
            <a:ext cx="500066" cy="42862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Применение силы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Одностороннее использование власти или силы той стороной, которая считает себя сильнее.</a:t>
            </a: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sldjump" highlightClick="1"/>
          </p:cNvPr>
          <p:cNvSpPr/>
          <p:nvPr/>
        </p:nvSpPr>
        <p:spPr>
          <a:xfrm>
            <a:off x="5357818" y="1000108"/>
            <a:ext cx="357190" cy="35719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Примеры конфликтов.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 smtClean="0"/>
              <a:t>В Бразилии были обнаружены богатые месторождения золота и алмазов, что повлекло за собой активное освоение и заселение её территорий выходцами из Португалии. После обнаружения золота на </a:t>
            </a:r>
            <a:r>
              <a:rPr lang="ru-RU" dirty="0" err="1" smtClean="0"/>
              <a:t>Риу-Гранди</a:t>
            </a:r>
            <a:r>
              <a:rPr lang="ru-RU" dirty="0" smtClean="0"/>
              <a:t> были разработаны богатые месторождения в </a:t>
            </a:r>
            <a:r>
              <a:rPr lang="ru-RU" dirty="0" err="1" smtClean="0"/>
              <a:t>Оуру</a:t>
            </a:r>
            <a:r>
              <a:rPr lang="ru-RU" dirty="0" smtClean="0"/>
              <a:t> </a:t>
            </a:r>
            <a:r>
              <a:rPr lang="ru-RU" dirty="0" err="1" smtClean="0"/>
              <a:t>Прету</a:t>
            </a:r>
            <a:r>
              <a:rPr lang="ru-RU" dirty="0" smtClean="0"/>
              <a:t> (1698) и годом позднее – в </a:t>
            </a:r>
            <a:r>
              <a:rPr lang="ru-RU" dirty="0" err="1" smtClean="0"/>
              <a:t>Сабаре</a:t>
            </a:r>
            <a:r>
              <a:rPr lang="ru-RU" dirty="0" smtClean="0"/>
              <a:t>. «Золотая лихорадка» вызвала кровавые столкновения между жителями Бразилии, которые прекратилась лишь в 1720 году, когда золотодобывающая провинция </a:t>
            </a:r>
            <a:r>
              <a:rPr lang="ru-RU" dirty="0" err="1" smtClean="0"/>
              <a:t>Минас-Жерас</a:t>
            </a:r>
            <a:r>
              <a:rPr lang="ru-RU" dirty="0" smtClean="0"/>
              <a:t> отделилась от Сан-Паулу. Индейцев, живших в золотоносных областях, колонисты истребляли, изгоняли превращали в рабов, часть их ассимилировалась.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7239000" cy="6170008"/>
          </a:xfrm>
        </p:spPr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ru-RU" dirty="0" smtClean="0"/>
              <a:t>В 1966-1976 годах в Китае проходила « культурная революция». Эта грандиозная компания была направлена против партийно-бюрократической иерархии. Весной 1966 года отряды « красных охранников» ( </a:t>
            </a:r>
            <a:r>
              <a:rPr lang="ru-RU" dirty="0" err="1" smtClean="0"/>
              <a:t>хунвэйбинов</a:t>
            </a:r>
            <a:r>
              <a:rPr lang="ru-RU" dirty="0" smtClean="0"/>
              <a:t>), состоявшие в основном из школьной и студенческой молодежи, начали массовые акции против партийного аппарата, привилегий высших слоев и « западного влияния», переросшие затем в террор.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85728"/>
            <a:ext cx="7239000" cy="6170008"/>
          </a:xfrm>
        </p:spPr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ru-RU" dirty="0" smtClean="0"/>
              <a:t>В 1992 году в Индии после </a:t>
            </a:r>
            <a:r>
              <a:rPr lang="ru-RU" dirty="0" err="1" smtClean="0"/>
              <a:t>разгорома</a:t>
            </a:r>
            <a:r>
              <a:rPr lang="ru-RU" dirty="0" smtClean="0"/>
              <a:t> мечети в </a:t>
            </a:r>
            <a:r>
              <a:rPr lang="ru-RU" dirty="0" err="1" smtClean="0"/>
              <a:t>Айодхье</a:t>
            </a:r>
            <a:r>
              <a:rPr lang="ru-RU" dirty="0" smtClean="0"/>
              <a:t> ( штат </a:t>
            </a:r>
            <a:r>
              <a:rPr lang="ru-RU" dirty="0" err="1" smtClean="0"/>
              <a:t>Уттар-Прадеш</a:t>
            </a:r>
            <a:r>
              <a:rPr lang="ru-RU" dirty="0" smtClean="0"/>
              <a:t>) начались религиозные столкновения между мусульманами и индусами. Наибольшим числом жертв они сопровождались в Бомбее, где погибли 40 и были ранены 250 человек. Всего же в столкновениях погибли 233 человека. Мечеть в </a:t>
            </a:r>
            <a:r>
              <a:rPr lang="ru-RU" dirty="0" err="1" smtClean="0"/>
              <a:t>Айодхье</a:t>
            </a:r>
            <a:r>
              <a:rPr lang="ru-RU" dirty="0" smtClean="0"/>
              <a:t>, построенная в 1528 году, долгие годы служила причиной раздоров между мусульманами и индусами. Её разрушения стало отражением острейшего конфликта между приверженцами этих двух религий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7239000" cy="6241446"/>
          </a:xfrm>
        </p:spPr>
        <p:txBody>
          <a:bodyPr/>
          <a:lstStyle/>
          <a:p>
            <a:pPr marL="514350" indent="-514350">
              <a:buFont typeface="+mj-lt"/>
              <a:buAutoNum type="arabicPeriod" startAt="4"/>
            </a:pPr>
            <a:r>
              <a:rPr lang="ru-RU" dirty="0" smtClean="0"/>
              <a:t>Осенью 2000 года обострился конфликт между Израилем и Палестинскими территориями, приняв ожесточенный характер. Договоренность о прекращении конфликта, достигнутая на встрече мировых лидеров с противоборствующими сторонами в </a:t>
            </a:r>
            <a:r>
              <a:rPr lang="ru-RU" dirty="0" err="1" smtClean="0"/>
              <a:t>Шарм-аль-Шейхе</a:t>
            </a:r>
            <a:r>
              <a:rPr lang="ru-RU" dirty="0" smtClean="0"/>
              <a:t> (Египет) была нарушена на следующий день. Израильтяне выдвинули лозунг « Дайте армии победить». В ответ палестинцы пообещали «открыть израильтянам         «дорогу в ад»».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81439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9" name="Управляющая кнопка: сведения 8">
            <a:hlinkClick r:id="rId6" action="ppaction://hlinksldjump" highlightClick="1"/>
          </p:cNvPr>
          <p:cNvSpPr/>
          <p:nvPr/>
        </p:nvSpPr>
        <p:spPr>
          <a:xfrm>
            <a:off x="0" y="3714752"/>
            <a:ext cx="2357422" cy="1143008"/>
          </a:xfrm>
          <a:prstGeom prst="actionButtonInformation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23000"/>
              </a:schemeClr>
            </a:solidFill>
          </a:ln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сведения 9">
            <a:hlinkClick r:id="rId7" action="ppaction://hlinksldjump" highlightClick="1"/>
          </p:cNvPr>
          <p:cNvSpPr/>
          <p:nvPr/>
        </p:nvSpPr>
        <p:spPr>
          <a:xfrm>
            <a:off x="2928926" y="3714752"/>
            <a:ext cx="2286016" cy="1110636"/>
          </a:xfrm>
          <a:prstGeom prst="actionButtonInformation">
            <a:avLst/>
          </a:prstGeom>
          <a:solidFill>
            <a:schemeClr val="accent1">
              <a:alpha val="23000"/>
            </a:schemeClr>
          </a:solidFill>
          <a:ln>
            <a:solidFill>
              <a:schemeClr val="accent1">
                <a:shade val="50000"/>
                <a:alpha val="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Управляющая кнопка: сведения 10">
            <a:hlinkClick r:id="rId8" action="ppaction://hlinksldjump" highlightClick="1"/>
          </p:cNvPr>
          <p:cNvSpPr/>
          <p:nvPr/>
        </p:nvSpPr>
        <p:spPr>
          <a:xfrm>
            <a:off x="5786445" y="3714752"/>
            <a:ext cx="2299935" cy="1143008"/>
          </a:xfrm>
          <a:prstGeom prst="actionButtonInformation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81439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9" name="Схема 8"/>
          <p:cNvGraphicFramePr/>
          <p:nvPr/>
        </p:nvGraphicFramePr>
        <p:xfrm>
          <a:off x="0" y="0"/>
          <a:ext cx="81439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sp>
        <p:nvSpPr>
          <p:cNvPr id="12" name="Минус 11"/>
          <p:cNvSpPr/>
          <p:nvPr/>
        </p:nvSpPr>
        <p:spPr>
          <a:xfrm>
            <a:off x="3714744" y="3335357"/>
            <a:ext cx="235745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ведения 4">
            <a:hlinkClick r:id="rId10" action="ppaction://hlinksldjump" highlightClick="1"/>
          </p:cNvPr>
          <p:cNvSpPr/>
          <p:nvPr/>
        </p:nvSpPr>
        <p:spPr>
          <a:xfrm>
            <a:off x="132202" y="2786058"/>
            <a:ext cx="2296658" cy="1143008"/>
          </a:xfrm>
          <a:prstGeom prst="actionButtonInformation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сведения 5">
            <a:hlinkClick r:id="rId11" action="ppaction://hlinksldjump" highlightClick="1"/>
          </p:cNvPr>
          <p:cNvSpPr/>
          <p:nvPr/>
        </p:nvSpPr>
        <p:spPr>
          <a:xfrm>
            <a:off x="5786446" y="2786058"/>
            <a:ext cx="2357454" cy="1143008"/>
          </a:xfrm>
          <a:prstGeom prst="actionButtonInformation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Управляющая кнопка: сведения 6">
            <a:hlinkClick r:id="rId12" action="ppaction://hlinksldjump" highlightClick="1"/>
          </p:cNvPr>
          <p:cNvSpPr/>
          <p:nvPr/>
        </p:nvSpPr>
        <p:spPr>
          <a:xfrm>
            <a:off x="0" y="4572008"/>
            <a:ext cx="2357422" cy="1143008"/>
          </a:xfrm>
          <a:prstGeom prst="actionButtonInformation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сведения 7">
            <a:hlinkClick r:id="rId13" action="ppaction://hlinksldjump" highlightClick="1"/>
          </p:cNvPr>
          <p:cNvSpPr/>
          <p:nvPr/>
        </p:nvSpPr>
        <p:spPr>
          <a:xfrm>
            <a:off x="2928926" y="4572008"/>
            <a:ext cx="2286016" cy="1143008"/>
          </a:xfrm>
          <a:prstGeom prst="actionButtonInformation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Управляющая кнопка: сведения 9">
            <a:hlinkClick r:id="rId14" action="ppaction://hlinksldjump" highlightClick="1"/>
          </p:cNvPr>
          <p:cNvSpPr/>
          <p:nvPr/>
        </p:nvSpPr>
        <p:spPr>
          <a:xfrm>
            <a:off x="5786446" y="4572008"/>
            <a:ext cx="2357454" cy="1143008"/>
          </a:xfrm>
          <a:prstGeom prst="actionButtonInformation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8143900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Управляющая кнопка: сведения 2">
            <a:hlinkClick r:id="rId6" action="ppaction://hlinksldjump" highlightClick="1"/>
          </p:cNvPr>
          <p:cNvSpPr/>
          <p:nvPr/>
        </p:nvSpPr>
        <p:spPr>
          <a:xfrm>
            <a:off x="0" y="3714752"/>
            <a:ext cx="2357422" cy="1143008"/>
          </a:xfrm>
          <a:prstGeom prst="actionButtonInformation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Управляющая кнопка: сведения 3">
            <a:hlinkClick r:id="rId7" action="ppaction://hlinksldjump" highlightClick="1"/>
          </p:cNvPr>
          <p:cNvSpPr/>
          <p:nvPr/>
        </p:nvSpPr>
        <p:spPr>
          <a:xfrm>
            <a:off x="2928926" y="3714752"/>
            <a:ext cx="2286016" cy="1143008"/>
          </a:xfrm>
          <a:prstGeom prst="actionButtonInformation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Управляющая кнопка: сведения 4">
            <a:hlinkClick r:id="rId8" action="ppaction://hlinksldjump" highlightClick="1"/>
          </p:cNvPr>
          <p:cNvSpPr/>
          <p:nvPr/>
        </p:nvSpPr>
        <p:spPr>
          <a:xfrm>
            <a:off x="5786446" y="3714752"/>
            <a:ext cx="2357454" cy="1143008"/>
          </a:xfrm>
          <a:prstGeom prst="actionButtonInformation">
            <a:avLst/>
          </a:prstGeom>
          <a:solidFill>
            <a:schemeClr val="accent1">
              <a:alpha val="0"/>
            </a:schemeClr>
          </a:solidFill>
          <a:ln>
            <a:solidFill>
              <a:schemeClr val="accent1">
                <a:shade val="50000"/>
                <a:alpha val="2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89</TotalTime>
  <Words>580</Words>
  <Application>Microsoft Office PowerPoint</Application>
  <PresentationFormat>Экран (4:3)</PresentationFormat>
  <Paragraphs>60</Paragraphs>
  <Slides>26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Изящная</vt:lpstr>
      <vt:lpstr>Конфликты в обществе. </vt:lpstr>
      <vt:lpstr>Слайд 2</vt:lpstr>
      <vt:lpstr>Примеры конфликтов.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Внутриличностные</vt:lpstr>
      <vt:lpstr>межличностные</vt:lpstr>
      <vt:lpstr>социальные</vt:lpstr>
      <vt:lpstr>политические</vt:lpstr>
      <vt:lpstr>экономические</vt:lpstr>
      <vt:lpstr>Культурные и религиозные</vt:lpstr>
      <vt:lpstr>Профессиональные </vt:lpstr>
      <vt:lpstr>этнические</vt:lpstr>
      <vt:lpstr>конфронтация</vt:lpstr>
      <vt:lpstr>соперничество</vt:lpstr>
      <vt:lpstr>конкуренция</vt:lpstr>
      <vt:lpstr>компромисс</vt:lpstr>
      <vt:lpstr>переговоры</vt:lpstr>
      <vt:lpstr>посредничество</vt:lpstr>
      <vt:lpstr>арбитраж</vt:lpstr>
      <vt:lpstr>Применение силы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Конфликты в обществе.</dc:title>
  <dc:creator>Admin</dc:creator>
  <cp:lastModifiedBy>Admin</cp:lastModifiedBy>
  <cp:revision>10</cp:revision>
  <dcterms:created xsi:type="dcterms:W3CDTF">2015-05-17T08:10:26Z</dcterms:created>
  <dcterms:modified xsi:type="dcterms:W3CDTF">2015-05-18T14:24:20Z</dcterms:modified>
</cp:coreProperties>
</file>