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5203EF-BD66-4017-A387-ADC0444F80A1}" type="datetimeFigureOut">
              <a:rPr lang="ru-RU" smtClean="0"/>
              <a:t>15.09.2016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ABA9199-BBC9-4DBF-A18A-4ED8E6E16A4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Виды штор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4822" y="2967335"/>
            <a:ext cx="18473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Ссылка сайта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http://shtora-art.ru/</a:t>
            </a:r>
            <a:r>
              <a:rPr lang="ru-RU" dirty="0" err="1" smtClean="0"/>
              <a:t>виды-штор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Классические </a:t>
            </a:r>
            <a:r>
              <a:rPr lang="ru-RU" dirty="0" smtClean="0"/>
              <a:t>шторы очень популярны, так как используются практически во всех стилях интерьера. Они могут быть простыми, сложными (фигурными), стегаными, на </a:t>
            </a:r>
            <a:r>
              <a:rPr lang="ru-RU" dirty="0" err="1" smtClean="0"/>
              <a:t>синтепоне</a:t>
            </a:r>
            <a:r>
              <a:rPr lang="ru-RU" dirty="0" smtClean="0"/>
              <a:t>, прямыми или дугообразными, с подхватами и без них, украшенные букетиками цветов </a:t>
            </a:r>
            <a:r>
              <a:rPr lang="ru-RU" dirty="0" smtClean="0"/>
              <a:t>используются </a:t>
            </a:r>
            <a:r>
              <a:rPr lang="ru-RU" dirty="0" smtClean="0"/>
              <a:t>практически во всех стилях интерьера. Они могут </a:t>
            </a:r>
            <a:r>
              <a:rPr lang="ru-RU" dirty="0" smtClean="0"/>
              <a:t>быть, </a:t>
            </a:r>
            <a:r>
              <a:rPr lang="ru-RU" dirty="0" smtClean="0"/>
              <a:t>прямыми или дугообразными, с подхватами и без них, украшенные букетиками цветов и т.д.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Классические шторы.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lass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500174"/>
            <a:ext cx="4243155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Классические шторы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- подвешиваются на декоративный карниз с помощью петель из красивой отделочной ткани или основной ткани. Такие шторы придадут обычной комнате неповторимый облик.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Шторы на петлях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_petlyah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3593" y="1524000"/>
            <a:ext cx="3236814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Шторы на петлях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представляют собой узкие (шириной до 1 м) прямоугольные полотна, которые крепятся на собственной направляющей карниза, что дает возможность перемещать полотна и модифицировать дизайн. Такие шторы выглядят как экран или большая ширма. Нередко используются для оформления дверных проемов или в качестве межкомнатной перегородки для разделения различных зон пространства.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Японские шторы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ap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807" y="1524000"/>
            <a:ext cx="4896386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Японские шторы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– это цельное полотно ткани, собранное в складки в горизонтальном и вертикальном направлении на подъемной ленте. Складки образуют узкие вертикальные фестоны по всей длине шторы. Такие шторы всегда собраны - и в поднятом, и в опущенном положении, таким образом, выглядят нарядно и помпезно. Они могут не только полностью закрывать волнообразными полукруглыми складками оконный проем, но и с помощью специального карниза с подъемным механизмом собираться наверх, образуя пышный драпированный ламбрекен.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Французские шторы или шторы с фестонами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ranch_kehn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8911" y="1524000"/>
            <a:ext cx="6106177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Французские шторы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</TotalTime>
  <Words>99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Виды штор</vt:lpstr>
      <vt:lpstr>Классические шторы. </vt:lpstr>
      <vt:lpstr>Классические шторы</vt:lpstr>
      <vt:lpstr>Шторы на петлях</vt:lpstr>
      <vt:lpstr>Шторы на петлях</vt:lpstr>
      <vt:lpstr>Японские шторы</vt:lpstr>
      <vt:lpstr>Японские шторы</vt:lpstr>
      <vt:lpstr>Французские шторы или шторы с фестонами</vt:lpstr>
      <vt:lpstr>Французские шторы</vt:lpstr>
      <vt:lpstr>Ссылка сайта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3</cp:revision>
  <dcterms:created xsi:type="dcterms:W3CDTF">2016-09-15T10:39:20Z</dcterms:created>
  <dcterms:modified xsi:type="dcterms:W3CDTF">2016-09-15T11:18:55Z</dcterms:modified>
</cp:coreProperties>
</file>