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5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5" autoAdjust="0"/>
    <p:restoredTop sz="94660"/>
  </p:normalViewPr>
  <p:slideViewPr>
    <p:cSldViewPr>
      <p:cViewPr varScale="1">
        <p:scale>
          <a:sx n="58" d="100"/>
          <a:sy n="58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Дикое поле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первым письменным историческим документам (Геродот и другие античные историки), на всей территории, находящейся севернее Чёрного моря (у античных авторов Понтийское море), обитали скифы, однако </a:t>
            </a:r>
            <a:r>
              <a:rPr lang="ru-RU" dirty="0" err="1" smtClean="0"/>
              <a:t>слабозаселённость</a:t>
            </a:r>
            <a:r>
              <a:rPr lang="ru-RU" dirty="0" smtClean="0"/>
              <a:t> территории и отсутствие охраняемых границ позволяли осуществлять вылазки на эту территорию кочевым народам.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Обитатели Чёрного моря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Названия городов и рек в пограничном между Русью и Диким Полем районе (топонимы и гидронимы) сохранялись в «Диком поле» многими столетиями при практически полном отсутствии русского населения. Так, древнерусские города Змеев и Донец, сожжённые татарами в 13 веке, сохранили свои названия 450 лет между двумя письменными упоминаниями (под 1185 — Слово о полку Игореве, </a:t>
            </a:r>
            <a:r>
              <a:rPr lang="ru-RU" dirty="0" err="1" smtClean="0"/>
              <a:t>Ипатьевская</a:t>
            </a:r>
            <a:r>
              <a:rPr lang="ru-RU" dirty="0" smtClean="0"/>
              <a:t> летопись — и 1627 годом — третья редакция Книги Большому Чертежу)[2], превратившись в </a:t>
            </a:r>
            <a:r>
              <a:rPr lang="ru-RU" dirty="0" err="1" smtClean="0"/>
              <a:t>Змиево</a:t>
            </a:r>
            <a:r>
              <a:rPr lang="ru-RU" dirty="0" smtClean="0"/>
              <a:t> городище и Донецкое городище[3]; река Харьков, согласно Филарету (Гумилевскому), сохранила своё название также с 12 до начала 17 века[2] без письменных источников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Название городов и рек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Река Донец также сохранила своё название более 400 лет, правда, «мигрировав» вниз по течению из старинного Донца (Уд) в современный (Северский) и при этом вытеснив также вниз по течению старинное название Дон в современный Дон. Имевшиеся в 16 веке руины окрестных разорённых городов — </a:t>
            </a:r>
            <a:r>
              <a:rPr lang="ru-RU" dirty="0" err="1" smtClean="0"/>
              <a:t>Хорошево</a:t>
            </a:r>
            <a:r>
              <a:rPr lang="ru-RU" dirty="0" smtClean="0"/>
              <a:t> городище[2], </a:t>
            </a:r>
            <a:r>
              <a:rPr lang="ru-RU" dirty="0" err="1" smtClean="0"/>
              <a:t>Салтовское</a:t>
            </a:r>
            <a:r>
              <a:rPr lang="ru-RU" dirty="0" smtClean="0"/>
              <a:t> городище, </a:t>
            </a:r>
            <a:r>
              <a:rPr lang="ru-RU" dirty="0" err="1" smtClean="0"/>
              <a:t>Чугуевское</a:t>
            </a:r>
            <a:r>
              <a:rPr lang="ru-RU" dirty="0" smtClean="0"/>
              <a:t> городище, </a:t>
            </a:r>
            <a:r>
              <a:rPr lang="ru-RU" dirty="0" err="1" smtClean="0"/>
              <a:t>Змиевское</a:t>
            </a:r>
            <a:r>
              <a:rPr lang="ru-RU" dirty="0" smtClean="0"/>
              <a:t> городище — при их новом заселении в 16-17 веках не изменили своих названий, став </a:t>
            </a:r>
            <a:r>
              <a:rPr lang="ru-RU" dirty="0" err="1" smtClean="0"/>
              <a:t>Хорошевом</a:t>
            </a:r>
            <a:r>
              <a:rPr lang="ru-RU" dirty="0" smtClean="0"/>
              <a:t>[4], Салтовом[4], Чугуевом[4], Змиевом. Харьковское городище в момент его нового заселения сразу стало Харьковом[4] и город ни в одном источнике иначе не назвался.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Степи Дикого Поля были пригодны для развития земледелия, скотоводства и промыслов, что способствовало началу их освоения ещё во времена Древнерусского государства. Этому, однако, препятствовали набеги степных кочевников, которые волнами прокатывались по этим землям с древнейших времён (хазары, печенеги, половцы, татары). Для защиты от них из Киева и других русских городов направлялись княжеские дружины и создавались сторожевые посты, а в дальнейшем из них вырастали поселения и города.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Степи Дикого поля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внимание(=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</TotalTime>
  <Words>248</Words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Дикое поле </vt:lpstr>
      <vt:lpstr>Обитатели Чёрного моря</vt:lpstr>
      <vt:lpstr>Название городов и рек</vt:lpstr>
      <vt:lpstr>Слайд 4</vt:lpstr>
      <vt:lpstr>Степи Дикого поля</vt:lpstr>
      <vt:lpstr>Спасибо за внимание(=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Дикое поле </dc:title>
  <dc:creator>Jenya</dc:creator>
  <cp:lastModifiedBy>Jenya</cp:lastModifiedBy>
  <cp:revision>4</cp:revision>
  <dcterms:created xsi:type="dcterms:W3CDTF">2015-05-14T15:24:41Z</dcterms:created>
  <dcterms:modified xsi:type="dcterms:W3CDTF">2015-05-14T16:05:52Z</dcterms:modified>
</cp:coreProperties>
</file>