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terms:created xsi:type="dcterms:W3CDTF">2016-10-06T11:05:53Z</dcterms:created>
</cp:coreProperties>
</file>