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9/28/2006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9/28/2006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9/28/2006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9/28/2006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9/28/2006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евгений</dc:creator>
  <dcterms:created xsi:type="dcterms:W3CDTF">2015-05-13T18:43:36Z</dcterms:created>
</cp:coreProperties>
</file>