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Топ 10 лучших игр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для слабых ПК</a:t>
            </a:r>
          </a:p>
        </p:txBody>
      </p:sp>
      <p:pic>
        <p:nvPicPr>
          <p:cNvPr id="4" name="Most_vanted_-_Most_Vanted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0935" y="48429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306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272" y="2096195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Этот </a:t>
            </a:r>
            <a:r>
              <a:rPr lang="ru-RU" dirty="0" err="1"/>
              <a:t>рейсинг</a:t>
            </a:r>
            <a:r>
              <a:rPr lang="ru-RU" dirty="0"/>
              <a:t> — полная противоположность "Тест Драйва". Весёлая и </a:t>
            </a:r>
            <a:r>
              <a:rPr lang="ru-RU" dirty="0" err="1"/>
              <a:t>отвязная</a:t>
            </a:r>
            <a:r>
              <a:rPr lang="ru-RU" dirty="0"/>
              <a:t> </a:t>
            </a:r>
            <a:r>
              <a:rPr lang="ru-RU" i="1" dirty="0"/>
              <a:t>"Флат Аут 2"</a:t>
            </a:r>
            <a:r>
              <a:rPr lang="ru-RU" dirty="0"/>
              <a:t> заставит игрока вжиться в роль психа, севшего за руль с одной целью — прокатиться с ветерком и отправиться на тот свет в компании таких же безумцев.</a:t>
            </a:r>
          </a:p>
          <a:p>
            <a:r>
              <a:rPr lang="ru-RU" dirty="0"/>
              <a:t>В игре реализован интересный эффект - когда машина врезается во что-то на большой скорости, водитель вылетает из машины сквозь лобовое стекло. Конечно, для любителей суицида пристёгиваться на таких гонках излишне. Из простого эффекта этот приём превратился в настоящую фишку игры. Здесь представлены мини-игры, своего рода, боулинг, где вы швыряетесь водителями на огромной скорости по определённым, так сказать, кеглям. В общем, полный бред, но веселье игрокам обеспечено.</a:t>
            </a:r>
          </a:p>
          <a:p>
            <a:r>
              <a:rPr lang="ru-RU" dirty="0"/>
              <a:t>В </a:t>
            </a:r>
            <a:r>
              <a:rPr lang="ru-RU" b="1" dirty="0" err="1"/>
              <a:t>Flat</a:t>
            </a:r>
            <a:r>
              <a:rPr lang="ru-RU" b="1" dirty="0"/>
              <a:t> </a:t>
            </a:r>
            <a:r>
              <a:rPr lang="ru-RU" b="1" dirty="0" err="1"/>
              <a:t>Out</a:t>
            </a:r>
            <a:r>
              <a:rPr lang="ru-RU" b="1" dirty="0"/>
              <a:t> 2</a:t>
            </a:r>
            <a:r>
              <a:rPr lang="ru-RU" dirty="0"/>
              <a:t> неплохо реализована и система повреждений. Можно финишировать с помятым кузовом или на трёх колёсах.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4287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7-е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556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Driver: San Francisco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70" y="1270000"/>
            <a:ext cx="7044745" cy="4930069"/>
          </a:xfrm>
        </p:spPr>
      </p:pic>
    </p:spTree>
    <p:extLst>
      <p:ext uri="{BB962C8B-B14F-4D97-AF65-F5344CB8AC3E}">
        <p14:creationId xmlns:p14="http://schemas.microsoft.com/office/powerpoint/2010/main" val="1416005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272" y="347729"/>
            <a:ext cx="8596668" cy="557772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Игра начинается типичной полицейской историей. Злодей по имени Джерико совершает побег, а офицер Джон отправляется на его поимку. События развиваются трагично. После автокатастрофы его герой впадает в кому, после чего получает суперсилу, которая помогает ему вселяться в другие тела, помогая побеждать в потусторонних заездах.</a:t>
            </a:r>
          </a:p>
          <a:p>
            <a:r>
              <a:rPr lang="ru-RU" dirty="0"/>
              <a:t>Джон может в любой момент перехватывать управление любым автомобилем, едущим по городу. Даже посреди заезда герой волен прыгать из одной машины в другую. Только машины соперников контролировать нельзя. Зато их можно уничтожить. Например — сев за руль бензовоза, уничтожить кого-нибудь из оппонентов. Каждая победа будет приближать героя к выходу из комы.</a:t>
            </a:r>
          </a:p>
          <a:p>
            <a:r>
              <a:rPr lang="ru-RU" dirty="0"/>
              <a:t>Не часто </a:t>
            </a:r>
            <a:r>
              <a:rPr lang="ru-RU" dirty="0" err="1"/>
              <a:t>рейсинги</a:t>
            </a:r>
            <a:r>
              <a:rPr lang="ru-RU" dirty="0"/>
              <a:t> блещут тщательно проработанным или хоть каким-нибудь сюжетом. Так же "Драйвер: Сан-Франциско" отличается внушительным автопарком и протяжённостью дорог. Игроки сами </a:t>
            </a:r>
            <a:r>
              <a:rPr lang="ru-RU" dirty="0" err="1"/>
              <a:t>кастомизируют</a:t>
            </a:r>
            <a:r>
              <a:rPr lang="ru-RU" dirty="0"/>
              <a:t> машины, строят трасы и занимаются всякого рода экспериментами. Поэтому здесь нет никаких ограничений по геометрии маршрутов, правилам игры или внешнему виду машин.</a:t>
            </a:r>
          </a:p>
          <a:p>
            <a:r>
              <a:rPr lang="ru-RU" dirty="0"/>
              <a:t>Игра начинается типичной полицейской историей. Злодей по имени Джерико совершает побег, а офицер Джон отправляется на его поимку. События развиваются трагично. После автокатастрофы его герой впадает в кому, после чего получает суперсилу, которая помогает ему вселяться в другие тела, помогая побеждать в потусторонних заездах.</a:t>
            </a:r>
          </a:p>
          <a:p>
            <a:r>
              <a:rPr lang="ru-RU" dirty="0"/>
              <a:t>Джон может в любой момент перехватывать управление любым автомобилем, едущим по городу. Даже посреди заезда герой волен прыгать из одной машины в другую. Только машины соперников контролировать нельзя. Зато их можно уничтожить. Например — сев за руль бензовоза, уничтожить кого-нибудь из оппонентов. Каждая победа будет приближать героя к выходу из комы.</a:t>
            </a:r>
          </a:p>
          <a:p>
            <a:r>
              <a:rPr lang="ru-RU" dirty="0"/>
              <a:t>Не часто </a:t>
            </a:r>
            <a:r>
              <a:rPr lang="ru-RU" dirty="0" err="1"/>
              <a:t>рейсинги</a:t>
            </a:r>
            <a:r>
              <a:rPr lang="ru-RU" dirty="0"/>
              <a:t> блещут тщательно проработанным или хоть каким-нибудь сюжетом. Так же "Драйвер: Сан-Франциско" отличается внушительным автопарком и протяжённостью дорог. Игроки сами </a:t>
            </a:r>
            <a:r>
              <a:rPr lang="ru-RU" dirty="0" err="1"/>
              <a:t>кастомизируют</a:t>
            </a:r>
            <a:r>
              <a:rPr lang="ru-RU" dirty="0"/>
              <a:t> машины, строят трасы и занимаются всякого рода экспериментами. Поэтому здесь нет никаких ограничений по геометрии маршрутов, правилам игры или внешнему виду машин.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281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6-е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829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 Track Mania 2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738" y="1542686"/>
            <a:ext cx="6632620" cy="4447824"/>
          </a:xfrm>
        </p:spPr>
      </p:pic>
    </p:spTree>
    <p:extLst>
      <p:ext uri="{BB962C8B-B14F-4D97-AF65-F5344CB8AC3E}">
        <p14:creationId xmlns:p14="http://schemas.microsoft.com/office/powerpoint/2010/main" val="3689865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Эта игра заслужила шестое место не потому что в неё можно играть бесплатно. Прежде всего игра предоставляет игрокам простор для творчества. Вы можете сами прокладывать трасы, устанавливать препятствия, создавать свой собственный гоночный мир и предлагать оценить его другим игрокам. Игра манит отсутствием ограничений в творчестве и </a:t>
            </a:r>
            <a:r>
              <a:rPr lang="ru-RU" dirty="0" err="1"/>
              <a:t>воим</a:t>
            </a:r>
            <a:r>
              <a:rPr lang="ru-RU" dirty="0"/>
              <a:t> особым неповторимым </a:t>
            </a:r>
            <a:r>
              <a:rPr lang="ru-RU" dirty="0" err="1"/>
              <a:t>геймплеем</a:t>
            </a:r>
            <a:r>
              <a:rPr lang="ru-RU" dirty="0"/>
              <a:t>, который вы создаёте сами.</a:t>
            </a:r>
          </a:p>
          <a:p>
            <a:r>
              <a:rPr lang="ru-RU" dirty="0"/>
              <a:t>Свободный полёт фантазии — вот, за что игроки так любят </a:t>
            </a:r>
            <a:r>
              <a:rPr lang="ru-RU" i="1" dirty="0"/>
              <a:t>Трек Манию</a:t>
            </a:r>
            <a:r>
              <a:rPr lang="ru-RU" dirty="0"/>
              <a:t>. Творческим игрокам здесь будет уютно. Кто знает, может, вашу трасу оценят по достоинству другие игроки, а может, заплюют и проигнорируют. В любом случае, вы всегда можете удивить игроков неожиданным решением и необычными препятствиями и сумасшедшими трасами.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651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5-е место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524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Need for Speed: The Run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285" y="1609860"/>
            <a:ext cx="6426557" cy="4432166"/>
          </a:xfrm>
        </p:spPr>
      </p:pic>
    </p:spTree>
    <p:extLst>
      <p:ext uri="{BB962C8B-B14F-4D97-AF65-F5344CB8AC3E}">
        <p14:creationId xmlns:p14="http://schemas.microsoft.com/office/powerpoint/2010/main" val="12951621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Это гонка через все Соединённые </a:t>
            </a:r>
            <a:r>
              <a:rPr lang="ru-RU" dirty="0" err="1"/>
              <a:t>Штаты.от</a:t>
            </a:r>
            <a:r>
              <a:rPr lang="ru-RU" dirty="0"/>
              <a:t> города Сан-Франциско до Нью-Йорка. Звучит грандиозно, однако при хорошем навыке виртуального вождения вы пройдёте игру за пару часов.</a:t>
            </a:r>
          </a:p>
          <a:p>
            <a:r>
              <a:rPr lang="ru-RU" dirty="0"/>
              <a:t>Отличием </a:t>
            </a:r>
            <a:r>
              <a:rPr lang="ru-RU" b="1" dirty="0" err="1"/>
              <a:t>Need</a:t>
            </a:r>
            <a:r>
              <a:rPr lang="ru-RU" b="1" dirty="0"/>
              <a:t> </a:t>
            </a:r>
            <a:r>
              <a:rPr lang="ru-RU" b="1" dirty="0" err="1"/>
              <a:t>for</a:t>
            </a:r>
            <a:r>
              <a:rPr lang="ru-RU" b="1" dirty="0"/>
              <a:t> </a:t>
            </a:r>
            <a:r>
              <a:rPr lang="ru-RU" b="1" dirty="0" err="1"/>
              <a:t>Speed</a:t>
            </a:r>
            <a:r>
              <a:rPr lang="ru-RU" b="1" dirty="0"/>
              <a:t>: </a:t>
            </a:r>
            <a:r>
              <a:rPr lang="ru-RU" b="1" dirty="0" err="1"/>
              <a:t>The</a:t>
            </a:r>
            <a:r>
              <a:rPr lang="ru-RU" b="1" dirty="0"/>
              <a:t> </a:t>
            </a:r>
            <a:r>
              <a:rPr lang="ru-RU" b="1" dirty="0" err="1"/>
              <a:t>Run</a:t>
            </a:r>
            <a:r>
              <a:rPr lang="ru-RU" dirty="0"/>
              <a:t> от предыдущих частей является то, что главный герой впервые выходит из машины и совершает кое-какие пробежки. В начале игры Рурка пытается за долги убить мафия . Но герой сбегает от бандитов, а затем узнаёт о гонке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Run</a:t>
            </a:r>
            <a:r>
              <a:rPr lang="ru-RU" dirty="0"/>
              <a:t>, с призовым фондом в 25 миллионов. Джек понимает, что это его шанс и без промедления отправляется на старт. Всего в игре участвуют 200 </a:t>
            </a:r>
            <a:r>
              <a:rPr lang="ru-RU" dirty="0" err="1"/>
              <a:t>гонщиков.разных</a:t>
            </a:r>
            <a:r>
              <a:rPr lang="ru-RU" dirty="0"/>
              <a:t> мастей — от любителей до профи.</a:t>
            </a:r>
          </a:p>
          <a:p>
            <a:r>
              <a:rPr lang="ru-RU" dirty="0"/>
              <a:t>Впервые в </a:t>
            </a:r>
            <a:r>
              <a:rPr lang="ru-RU" i="1" dirty="0"/>
              <a:t>"</a:t>
            </a:r>
            <a:r>
              <a:rPr lang="ru-RU" i="1" dirty="0" err="1"/>
              <a:t>Нид</a:t>
            </a:r>
            <a:r>
              <a:rPr lang="ru-RU" i="1" dirty="0"/>
              <a:t> фор </a:t>
            </a:r>
            <a:r>
              <a:rPr lang="ru-RU" i="1" dirty="0" err="1"/>
              <a:t>Спид</a:t>
            </a:r>
            <a:r>
              <a:rPr lang="ru-RU" i="1" dirty="0"/>
              <a:t>"</a:t>
            </a:r>
            <a:r>
              <a:rPr lang="ru-RU" dirty="0"/>
              <a:t> можно наблюдать такое разнообразие: день сменяет ночь, погода портится, пустыни за окном постепенно превращаются в заснеженные горы, а потом вы мчитесь по городским улицам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7886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10-Е место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178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4-е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74583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60588"/>
            <a:ext cx="8596668" cy="4150060"/>
          </a:xfrm>
        </p:spPr>
      </p:pic>
      <p:sp>
        <p:nvSpPr>
          <p:cNvPr id="5" name="Прямоугольник 4"/>
          <p:cNvSpPr/>
          <p:nvPr/>
        </p:nvSpPr>
        <p:spPr>
          <a:xfrm>
            <a:off x="677334" y="321972"/>
            <a:ext cx="8596668" cy="15454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Burnout Paradise</a:t>
            </a:r>
          </a:p>
        </p:txBody>
      </p:sp>
    </p:spTree>
    <p:extLst>
      <p:ext uri="{BB962C8B-B14F-4D97-AF65-F5344CB8AC3E}">
        <p14:creationId xmlns:p14="http://schemas.microsoft.com/office/powerpoint/2010/main" val="25778499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Добро пожаловать в воплощённое в игровой форме пособие по разбиванию машин. Безумные гонки в мире </a:t>
            </a:r>
            <a:r>
              <a:rPr lang="ru-RU" dirty="0" err="1"/>
              <a:t>Парадайс</a:t>
            </a:r>
            <a:r>
              <a:rPr lang="ru-RU" dirty="0"/>
              <a:t>-Сити, где всюду встречаются трамплины, мосты, заборы, резкие повороты и тесные улочки, вызывают бурю эмоций. Машины на бешеной скорости прыгают вверх, меняют трасы, сталкиваются между собой или врезаются в столбы. В этот сумасшедший мир хочется возвращаться снова и снова.</a:t>
            </a:r>
          </a:p>
          <a:p>
            <a:r>
              <a:rPr lang="ru-RU" dirty="0"/>
              <a:t>К тому же, здесь представлены разнообразные режимы, включая уход от погони и обычные гонки. Список авто тоже радует — есть и гоночные болиды, и спорт-кары и обычные уличные драндулеты, и пикапы с фургонами.</a:t>
            </a:r>
          </a:p>
          <a:p>
            <a:r>
              <a:rPr lang="ru-RU" i="1" dirty="0"/>
              <a:t>"</a:t>
            </a:r>
            <a:r>
              <a:rPr lang="ru-RU" i="1" dirty="0" err="1"/>
              <a:t>Вёрнаут</a:t>
            </a:r>
            <a:r>
              <a:rPr lang="ru-RU" i="1" dirty="0"/>
              <a:t> </a:t>
            </a:r>
            <a:r>
              <a:rPr lang="ru-RU" i="1" dirty="0" err="1"/>
              <a:t>Парадайс</a:t>
            </a:r>
            <a:r>
              <a:rPr lang="ru-RU" i="1" dirty="0"/>
              <a:t>"</a:t>
            </a:r>
            <a:r>
              <a:rPr lang="ru-RU" dirty="0"/>
              <a:t> — неплохой вариант скоротать вечерок в компании друзей.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0345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9435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Pure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375" y="1571224"/>
            <a:ext cx="6419793" cy="4470802"/>
          </a:xfrm>
        </p:spPr>
      </p:pic>
    </p:spTree>
    <p:extLst>
      <p:ext uri="{BB962C8B-B14F-4D97-AF65-F5344CB8AC3E}">
        <p14:creationId xmlns:p14="http://schemas.microsoft.com/office/powerpoint/2010/main" val="1819029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Лучшая </a:t>
            </a:r>
            <a:r>
              <a:rPr lang="ru-RU" dirty="0" err="1"/>
              <a:t>квадроцикловая</a:t>
            </a:r>
            <a:r>
              <a:rPr lang="ru-RU" dirty="0"/>
              <a:t> гонка от британской </a:t>
            </a:r>
            <a:r>
              <a:rPr lang="ru-RU" i="1" dirty="0" err="1"/>
              <a:t>Black</a:t>
            </a:r>
            <a:r>
              <a:rPr lang="ru-RU" i="1" dirty="0"/>
              <a:t> </a:t>
            </a:r>
            <a:r>
              <a:rPr lang="ru-RU" i="1" dirty="0" err="1"/>
              <a:t>Rock</a:t>
            </a:r>
            <a:r>
              <a:rPr lang="ru-RU" i="1" dirty="0"/>
              <a:t> </a:t>
            </a:r>
            <a:r>
              <a:rPr lang="ru-RU" i="1" dirty="0" err="1"/>
              <a:t>Studio</a:t>
            </a:r>
            <a:r>
              <a:rPr lang="ru-RU" dirty="0"/>
              <a:t>. В самом начале игры вы собираете собственный </a:t>
            </a:r>
            <a:r>
              <a:rPr lang="ru-RU" dirty="0" err="1"/>
              <a:t>квадроцикл</a:t>
            </a:r>
            <a:r>
              <a:rPr lang="ru-RU" dirty="0"/>
              <a:t>. А по мере прохождения вам будут открываться новые детали и апгрейды. Путь к победе в чемпионате </a:t>
            </a:r>
            <a:r>
              <a:rPr lang="ru-RU" dirty="0" err="1"/>
              <a:t>Pure</a:t>
            </a:r>
            <a:r>
              <a:rPr lang="ru-RU" dirty="0"/>
              <a:t> лежит через выполнение опасных трюков. Каждый удачный </a:t>
            </a:r>
            <a:r>
              <a:rPr lang="ru-RU" dirty="0" err="1"/>
              <a:t>выкрутас</a:t>
            </a:r>
            <a:r>
              <a:rPr lang="ru-RU" dirty="0"/>
              <a:t> добавляет баллы в специальную шкалу. В конечном итоге откроется возможность совершить супер трюк и победить в общем зачёте. Играть можно как одному, так и с друзьями по сети.</a:t>
            </a:r>
          </a:p>
          <a:p>
            <a:r>
              <a:rPr lang="ru-RU" dirty="0"/>
              <a:t>Больше всего захватывает режим фристайла. Трудно представить, что игра на </a:t>
            </a:r>
            <a:r>
              <a:rPr lang="ru-RU" dirty="0" err="1"/>
              <a:t>квадроцикле</a:t>
            </a:r>
            <a:r>
              <a:rPr lang="ru-RU" dirty="0"/>
              <a:t> может быть такой весёлой. На трасе у вас может внезапно вылететь какая-нибудь деталь, закончиться топливо или водитель вылетит из сидения сам от неудачного въезда на трамплин.</a:t>
            </a:r>
          </a:p>
          <a:p>
            <a:r>
              <a:rPr lang="ru-RU" dirty="0"/>
              <a:t>Хорошую графику дополняет отличная физика. А красивая природа позволяет думать о вечном, пока ваш гонщик падает на скалы.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208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836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Split Second</a:t>
            </a:r>
            <a:br>
              <a:rPr lang="en-US" b="1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69" y="1468192"/>
            <a:ext cx="5937161" cy="4790940"/>
          </a:xfrm>
        </p:spPr>
      </p:pic>
    </p:spTree>
    <p:extLst>
      <p:ext uri="{BB962C8B-B14F-4D97-AF65-F5344CB8AC3E}">
        <p14:creationId xmlns:p14="http://schemas.microsoft.com/office/powerpoint/2010/main" val="39240693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Игра от тех же разработчиков — </a:t>
            </a:r>
            <a:r>
              <a:rPr lang="ru-RU" i="1" dirty="0"/>
              <a:t>"Блек Рок </a:t>
            </a:r>
            <a:r>
              <a:rPr lang="ru-RU" i="1" dirty="0" err="1"/>
              <a:t>Студио</a:t>
            </a:r>
            <a:r>
              <a:rPr lang="ru-RU" i="1" dirty="0"/>
              <a:t>"</a:t>
            </a:r>
            <a:r>
              <a:rPr lang="ru-RU" dirty="0"/>
              <a:t>. Но вышла она через два года </a:t>
            </a:r>
            <a:r>
              <a:rPr lang="ru-RU" dirty="0" err="1"/>
              <a:t>после</a:t>
            </a:r>
            <a:r>
              <a:rPr lang="ru-RU" b="1" dirty="0" err="1"/>
              <a:t>Pure</a:t>
            </a:r>
            <a:r>
              <a:rPr lang="ru-RU" dirty="0"/>
              <a:t>. Просто вместо </a:t>
            </a:r>
            <a:r>
              <a:rPr lang="ru-RU" dirty="0" err="1"/>
              <a:t>квадроциклов</a:t>
            </a:r>
            <a:r>
              <a:rPr lang="ru-RU" dirty="0"/>
              <a:t> здесь автомобили. И </a:t>
            </a:r>
            <a:r>
              <a:rPr lang="ru-RU" dirty="0" err="1"/>
              <a:t>экшена</a:t>
            </a:r>
            <a:r>
              <a:rPr lang="ru-RU" dirty="0"/>
              <a:t> стало гораздо больше. Дело в том, что </a:t>
            </a:r>
            <a:r>
              <a:rPr lang="ru-RU" i="1" dirty="0"/>
              <a:t>Сплит </a:t>
            </a:r>
            <a:r>
              <a:rPr lang="ru-RU" i="1" dirty="0" err="1"/>
              <a:t>Секонд</a:t>
            </a:r>
            <a:r>
              <a:rPr lang="ru-RU" dirty="0"/>
              <a:t> — это </a:t>
            </a:r>
            <a:r>
              <a:rPr lang="ru-RU" dirty="0" err="1"/>
              <a:t>тв</a:t>
            </a:r>
            <a:r>
              <a:rPr lang="ru-RU" dirty="0"/>
              <a:t>-шоу, построенное на экстремальной езде и взаимном уничтожении гонщиков.</a:t>
            </a:r>
          </a:p>
          <a:p>
            <a:r>
              <a:rPr lang="ru-RU" dirty="0"/>
              <a:t>У всех участников есть супер сила, которую они зарабатывают и могут расходовать в течение заезда. При помощи супер силы можно устроить ловушку сопернику, например, взорвать бензовоз у него на пути или бросить сверху бочку нефти. Иногда супер сила вообще уничтожает участок трасы. А порой сама дорога обрывается, и вы рискуете свалиться в пропасть.</a:t>
            </a:r>
          </a:p>
          <a:p>
            <a:r>
              <a:rPr lang="ru-RU" dirty="0"/>
              <a:t>В целом, </a:t>
            </a:r>
            <a:r>
              <a:rPr lang="ru-RU" b="1" dirty="0" err="1"/>
              <a:t>Split</a:t>
            </a:r>
            <a:r>
              <a:rPr lang="ru-RU" b="1" dirty="0"/>
              <a:t> </a:t>
            </a:r>
            <a:r>
              <a:rPr lang="ru-RU" b="1" dirty="0" err="1"/>
              <a:t>Second</a:t>
            </a:r>
            <a:r>
              <a:rPr lang="ru-RU" dirty="0"/>
              <a:t> — весёлая игра, идеально подходящая для непринуждённых дружеских соревнований.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8436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1-е место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63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Colin </a:t>
            </a:r>
            <a:r>
              <a:rPr lang="en-US" b="1" dirty="0" err="1" smtClean="0"/>
              <a:t>McRac:Dirt</a:t>
            </a:r>
            <a:r>
              <a:rPr lang="en-US" b="1" dirty="0" smtClean="0"/>
              <a:t> </a:t>
            </a:r>
            <a:r>
              <a:rPr lang="en-US" b="1" dirty="0"/>
              <a:t>2</a:t>
            </a:r>
            <a:br>
              <a:rPr lang="en-US" b="1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234" y="1777285"/>
            <a:ext cx="7456868" cy="377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 </a:t>
            </a:r>
            <a:r>
              <a:rPr lang="en-US" b="1" dirty="0"/>
              <a:t>Need for Speed: Most Wanted</a:t>
            </a:r>
            <a:br>
              <a:rPr lang="en-US" b="1" dirty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853" y="1519708"/>
            <a:ext cx="6900332" cy="4522318"/>
          </a:xfrm>
        </p:spPr>
      </p:pic>
    </p:spTree>
    <p:extLst>
      <p:ext uri="{BB962C8B-B14F-4D97-AF65-F5344CB8AC3E}">
        <p14:creationId xmlns:p14="http://schemas.microsoft.com/office/powerpoint/2010/main" val="304663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Может, потому что этой игре 10 лет, а она играется с таким же интересом, как раньше, а может, просто из уважения к классике </a:t>
            </a:r>
            <a:r>
              <a:rPr lang="ru-RU" dirty="0" err="1"/>
              <a:t>Need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 </a:t>
            </a:r>
            <a:r>
              <a:rPr lang="ru-RU" dirty="0" err="1"/>
              <a:t>Speed</a:t>
            </a:r>
            <a:r>
              <a:rPr lang="ru-RU" dirty="0"/>
              <a:t>: </a:t>
            </a:r>
            <a:r>
              <a:rPr lang="ru-RU" dirty="0" err="1"/>
              <a:t>Most</a:t>
            </a:r>
            <a:r>
              <a:rPr lang="ru-RU" dirty="0"/>
              <a:t> </a:t>
            </a:r>
            <a:r>
              <a:rPr lang="ru-RU" dirty="0" err="1"/>
              <a:t>wonted</a:t>
            </a:r>
            <a:r>
              <a:rPr lang="ru-RU" dirty="0"/>
              <a:t> заняла первое место в нашем </a:t>
            </a:r>
            <a:r>
              <a:rPr lang="ru-RU" dirty="0" err="1"/>
              <a:t>ТОПе</a:t>
            </a:r>
            <a:r>
              <a:rPr lang="ru-RU" dirty="0"/>
              <a:t>.</a:t>
            </a:r>
          </a:p>
          <a:p>
            <a:r>
              <a:rPr lang="ru-RU" dirty="0"/>
              <a:t>Этот </a:t>
            </a:r>
            <a:r>
              <a:rPr lang="ru-RU" dirty="0" err="1"/>
              <a:t>рейсинг</a:t>
            </a:r>
            <a:r>
              <a:rPr lang="ru-RU" dirty="0"/>
              <a:t> помнит времена, когда серия </a:t>
            </a:r>
            <a:r>
              <a:rPr lang="ru-RU" dirty="0" err="1"/>
              <a:t>НфС</a:t>
            </a:r>
            <a:r>
              <a:rPr lang="ru-RU" dirty="0"/>
              <a:t> была по-настоящему качественной и всенародно любимой. В </a:t>
            </a:r>
            <a:r>
              <a:rPr lang="ru-RU" i="1" dirty="0"/>
              <a:t>Мост </a:t>
            </a:r>
            <a:r>
              <a:rPr lang="ru-RU" i="1" dirty="0" err="1"/>
              <a:t>Вонтед</a:t>
            </a:r>
            <a:r>
              <a:rPr lang="ru-RU" dirty="0"/>
              <a:t> полностью сформировались основные </a:t>
            </a:r>
            <a:r>
              <a:rPr lang="ru-RU" dirty="0" err="1"/>
              <a:t>режимы</a:t>
            </a:r>
            <a:r>
              <a:rPr lang="ru-RU" i="1" dirty="0" err="1"/>
              <a:t>Жажды</a:t>
            </a:r>
            <a:r>
              <a:rPr lang="ru-RU" i="1" dirty="0"/>
              <a:t> Скорости</a:t>
            </a:r>
            <a:r>
              <a:rPr lang="ru-RU" dirty="0"/>
              <a:t>, включая кольцо и спринт. Здесь были возможности апгрейда и тюнинга автомобиля, а так же незабываемые гонки с полицейскими. Причём, статус гонки влиял на крутизну полицейских машин.</a:t>
            </a:r>
          </a:p>
          <a:p>
            <a:r>
              <a:rPr lang="ru-RU" dirty="0"/>
              <a:t>Кто помнит легендарную </a:t>
            </a:r>
            <a:r>
              <a:rPr lang="ru-RU" b="1" dirty="0" err="1"/>
              <a:t>Most</a:t>
            </a:r>
            <a:r>
              <a:rPr lang="ru-RU" b="1" dirty="0"/>
              <a:t> </a:t>
            </a:r>
            <a:r>
              <a:rPr lang="ru-RU" b="1" dirty="0" err="1"/>
              <a:t>Wonted</a:t>
            </a:r>
            <a:r>
              <a:rPr lang="ru-RU" dirty="0"/>
              <a:t> в момент появления, тот наверняка сохранил тёплые чувства к игре, а если вы до сих пор в неё не играли, то многое потеряли.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75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78795"/>
            <a:ext cx="8596668" cy="5062568"/>
          </a:xfrm>
        </p:spPr>
        <p:txBody>
          <a:bodyPr>
            <a:normAutofit/>
          </a:bodyPr>
          <a:lstStyle/>
          <a:p>
            <a:r>
              <a:rPr lang="ru-RU" dirty="0" smtClean="0"/>
              <a:t>Десятое </a:t>
            </a:r>
            <a:r>
              <a:rPr lang="ru-RU" dirty="0"/>
              <a:t>место у нас занимает икона раллийных симуляторов. Как известно, ралли — это гонки по бездорожью, ну или по очень плохим дорогам. Следовательно, автопарк игры представлен такими машинами, которые не боятся грязи. Причём, все они, включая внедорожники и баги, лицензированы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Главное </a:t>
            </a:r>
            <a:r>
              <a:rPr lang="ru-RU" dirty="0"/>
              <a:t>для ралли — умение входить в повороты. Есть даже такая профессия — раллийный штурман, помогающий пилоту проходить повороты и самые сложные участки трассы. И если вы научитесь справляться с заносами в </a:t>
            </a:r>
            <a:r>
              <a:rPr lang="ru-RU" b="1" dirty="0"/>
              <a:t>"</a:t>
            </a:r>
            <a:r>
              <a:rPr lang="ru-RU" b="1" dirty="0" err="1"/>
              <a:t>Colin</a:t>
            </a:r>
            <a:r>
              <a:rPr lang="ru-RU" b="1" dirty="0"/>
              <a:t> </a:t>
            </a:r>
            <a:r>
              <a:rPr lang="ru-RU" b="1" dirty="0" err="1"/>
              <a:t>McRae</a:t>
            </a:r>
            <a:r>
              <a:rPr lang="ru-RU" b="1" dirty="0"/>
              <a:t> </a:t>
            </a:r>
            <a:r>
              <a:rPr lang="ru-RU" b="1" dirty="0" err="1"/>
              <a:t>DiRT</a:t>
            </a:r>
            <a:r>
              <a:rPr lang="ru-RU" b="1" dirty="0"/>
              <a:t> 2"</a:t>
            </a:r>
            <a:r>
              <a:rPr lang="ru-RU" dirty="0"/>
              <a:t>, то с поворотами в других </a:t>
            </a:r>
            <a:r>
              <a:rPr lang="ru-RU" dirty="0" smtClean="0"/>
              <a:t>играх </a:t>
            </a:r>
            <a:r>
              <a:rPr lang="ru-RU" dirty="0"/>
              <a:t>у вас уже не будет проблем</a:t>
            </a:r>
            <a:r>
              <a:rPr lang="ru-RU" dirty="0" smtClean="0"/>
              <a:t>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Конечно</a:t>
            </a:r>
            <a:r>
              <a:rPr lang="ru-RU" dirty="0"/>
              <a:t>, многое в игре зависит от уровня сложности. Но, к счастью, перевернувшись или залетев в кювет, вы можете перемотать игру немного назад и попытаться снова пройти злополучный участок.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838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9-е место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77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Drive: Unlimited 2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73" y="1545466"/>
            <a:ext cx="7443989" cy="4496560"/>
          </a:xfrm>
        </p:spPr>
      </p:pic>
    </p:spTree>
    <p:extLst>
      <p:ext uri="{BB962C8B-B14F-4D97-AF65-F5344CB8AC3E}">
        <p14:creationId xmlns:p14="http://schemas.microsoft.com/office/powerpoint/2010/main" val="2288866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3570510"/>
          </a:xfrm>
        </p:spPr>
        <p:txBody>
          <a:bodyPr>
            <a:normAutofit/>
          </a:bodyPr>
          <a:lstStyle/>
          <a:p>
            <a:r>
              <a:rPr lang="ru-RU" dirty="0"/>
              <a:t>Игра впечатляет масштабностью. Как вам понравятся два острова — </a:t>
            </a:r>
            <a:r>
              <a:rPr lang="ru-RU" dirty="0" err="1"/>
              <a:t>Ибица</a:t>
            </a:r>
            <a:r>
              <a:rPr lang="ru-RU" dirty="0"/>
              <a:t> и Оаху, смоделированные в натуральную величину! Ещё здесь большой автопарк. Каждую машину можно опробовать в деле на различных трасах и в различных погодных условиях. Так же неплохо реализованы природные эффекты — смена дня и ночи, осадки, температура воздуха. От внешней среды ощутимо зависит поведение машины.</a:t>
            </a:r>
          </a:p>
          <a:p>
            <a:r>
              <a:rPr lang="ru-RU" dirty="0"/>
              <a:t>Тем не менее, </a:t>
            </a:r>
            <a:r>
              <a:rPr lang="ru-RU" i="1" dirty="0"/>
              <a:t>"Тест Драйв"</a:t>
            </a:r>
            <a:r>
              <a:rPr lang="ru-RU" dirty="0"/>
              <a:t> — игра на любителя. В игре есть и такие тачки, которые вообще не предназначены для гонок, на которых можно просто кататься, отвлекаясь от мирской суеты.</a:t>
            </a:r>
          </a:p>
          <a:p>
            <a:r>
              <a:rPr lang="ru-RU" dirty="0"/>
              <a:t>Если хочется сменить машину, участвуйте в гонках, зарабатывайте деньги. Сюжета в игре нет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84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8-е место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0347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Flat </a:t>
            </a:r>
            <a:r>
              <a:rPr lang="en-US" b="1" dirty="0"/>
              <a:t>Out 2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39" y="1455313"/>
            <a:ext cx="7006107" cy="4546242"/>
          </a:xfrm>
        </p:spPr>
      </p:pic>
    </p:spTree>
    <p:extLst>
      <p:ext uri="{BB962C8B-B14F-4D97-AF65-F5344CB8AC3E}">
        <p14:creationId xmlns:p14="http://schemas.microsoft.com/office/powerpoint/2010/main" val="7093595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</TotalTime>
  <Words>832</Words>
  <Application>Microsoft Office PowerPoint</Application>
  <PresentationFormat>Широкоэкранный</PresentationFormat>
  <Paragraphs>54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Trebuchet MS</vt:lpstr>
      <vt:lpstr>Wingdings 3</vt:lpstr>
      <vt:lpstr>Грань</vt:lpstr>
      <vt:lpstr>Топ 10 лучших игр </vt:lpstr>
      <vt:lpstr>10-Е место </vt:lpstr>
      <vt:lpstr>Colin McRac:Dirt 2 </vt:lpstr>
      <vt:lpstr>Презентация PowerPoint</vt:lpstr>
      <vt:lpstr>9-е место </vt:lpstr>
      <vt:lpstr>Test Drive: Unlimited 2 </vt:lpstr>
      <vt:lpstr>Презентация PowerPoint</vt:lpstr>
      <vt:lpstr>8-е место </vt:lpstr>
      <vt:lpstr>Flat Out 2 </vt:lpstr>
      <vt:lpstr>Презентация PowerPoint</vt:lpstr>
      <vt:lpstr>7-е место</vt:lpstr>
      <vt:lpstr>Driver: San Francisco </vt:lpstr>
      <vt:lpstr>Презентация PowerPoint</vt:lpstr>
      <vt:lpstr>6-е место</vt:lpstr>
      <vt:lpstr> Track Mania 2 </vt:lpstr>
      <vt:lpstr>Презентация PowerPoint</vt:lpstr>
      <vt:lpstr>5-е место </vt:lpstr>
      <vt:lpstr>Need for Speed: The Run </vt:lpstr>
      <vt:lpstr>Презентация PowerPoint</vt:lpstr>
      <vt:lpstr>4-е место</vt:lpstr>
      <vt:lpstr>Презентация PowerPoint</vt:lpstr>
      <vt:lpstr>Презентация PowerPoint</vt:lpstr>
      <vt:lpstr>3-е место</vt:lpstr>
      <vt:lpstr>Pure </vt:lpstr>
      <vt:lpstr>Презентация PowerPoint</vt:lpstr>
      <vt:lpstr>2-е место</vt:lpstr>
      <vt:lpstr>Split Second </vt:lpstr>
      <vt:lpstr>Презентация PowerPoint</vt:lpstr>
      <vt:lpstr>1-е место</vt:lpstr>
      <vt:lpstr> Need for Speed: Most Wanted 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Топ 10 лучших игр</dc:title>
  <dc:creator>Юра Палиновский</dc:creator>
  <cp:lastModifiedBy>Юра Палиновский</cp:lastModifiedBy>
  <cp:revision>7</cp:revision>
  <dcterms:created xsi:type="dcterms:W3CDTF">2016-06-30T08:50:18Z</dcterms:created>
  <dcterms:modified xsi:type="dcterms:W3CDTF">2016-06-30T11:32:08Z</dcterms:modified>
</cp:coreProperties>
</file>