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All/>
    <p:penClr>
      <a:srgbClr val="FF0000"/>
    </p:penClr>
  </p:showPr>
  <p:clrMru>
    <a:srgbClr val="9933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1B411-1A72-4A85-8A19-E59D17C9ED82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D8D18-A464-4B00-9F7B-48EE3E1745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D8D18-A464-4B00-9F7B-48EE3E1745C6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2340-7858-4E1C-A624-F77A5EA1DC40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204B6-1E20-4A37-A049-B040BF42D845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EB9D-152E-43AE-9B32-2923315241BA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FBE07-EE2C-4C47-8F12-F4EF5ADF9DD0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EF24E-4435-436F-BEBC-3270B0CAE6C2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2AEA2-0884-41C1-BDF2-C52DA81C3923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823F-801C-427C-9707-DB51ECA08E4B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CBF8D-F440-4F9B-86CB-76ED225F4227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22555-3259-4DE2-939F-774DAE211D65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57A73-CC36-4DFA-9CC9-94C0026BE8B8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A1064-F589-44CB-8CE9-AE13FD9F08C0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38D0C88-968D-442F-B324-03D2BD540278}" type="datetime1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E64C83-B875-46DF-A3EA-E44F208A3C4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ransition/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_result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429132"/>
            <a:ext cx="400052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7300" dirty="0" smtClean="0">
                <a:solidFill>
                  <a:srgbClr val="FF0000"/>
                </a:solidFill>
              </a:rPr>
              <a:t>экологические катастрофы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786058"/>
            <a:ext cx="6400800" cy="17526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92D050"/>
                </a:solidFill>
              </a:rPr>
              <a:t>Крушение танкера Exxon Valdez</a:t>
            </a:r>
          </a:p>
          <a:p>
            <a:r>
              <a:rPr lang="ru-RU" sz="3200" dirty="0" smtClean="0">
                <a:solidFill>
                  <a:srgbClr val="92D050"/>
                </a:solidFill>
              </a:rPr>
              <a:t>у берегов  Аляски</a:t>
            </a:r>
            <a:endParaRPr lang="ru-RU" sz="32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 spd="med" advTm="9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28596" y="285728"/>
            <a:ext cx="8715404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ea typeface="Times New Roman" pitchFamily="18" charset="0"/>
                <a:cs typeface="Times New Roman" pitchFamily="18" charset="0"/>
              </a:rPr>
              <a:t>помнитесь!!!! Пройдет еще немного времени и на нашей планете исчезнет все!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ea typeface="Times New Roman" pitchFamily="18" charset="0"/>
                <a:cs typeface="Times New Roman" pitchFamily="18" charset="0"/>
              </a:rPr>
              <a:t> В том числе и мы!!!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ea typeface="Times New Roman" pitchFamily="18" charset="0"/>
                <a:cs typeface="Times New Roman" pitchFamily="18" charset="0"/>
              </a:rPr>
              <a:t>Вот это и будет самая крупная экологическая катастрофа во вселенной!!!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http://im3-tub-ru.yandex.net/i?id=2b9c12a88a7cdd953273fb5ab3e78221&amp;n=2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071810"/>
            <a:ext cx="557216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8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786050" y="1071546"/>
            <a:ext cx="3786214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  проекта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ученица  3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класса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МБОУСОШ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№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г.Лермонтова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Павлюк  Ксения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2015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714356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24 марта 1989 года у берегов Аляски танкер Exxon Valdez, принадлежавший концерну США, налетел на риф при выходе из прибрежных вод в открытый океан. На борту танкера находилось около 1  млн. баррелей сырой нефти !!!!</a:t>
            </a:r>
            <a:endParaRPr lang="ru-RU" sz="2800" b="1" dirty="0"/>
          </a:p>
        </p:txBody>
      </p:sp>
      <p:pic>
        <p:nvPicPr>
          <p:cNvPr id="8" name="Рисунок 7" descr="5_result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571876"/>
            <a:ext cx="5857916" cy="3033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5143512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В результате аварии, воды вдоль береговой линии оказались покрыты нефтью на протяжении более 320 км. </a:t>
            </a:r>
            <a:endParaRPr lang="ru-RU" sz="3200" b="1" dirty="0"/>
          </a:p>
        </p:txBody>
      </p:sp>
      <p:pic>
        <p:nvPicPr>
          <p:cNvPr id="4" name="Рисунок 3" descr="8_result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9"/>
            <a:ext cx="8001056" cy="423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642918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 проливе Принца Вильгельма, у южного побережья Аляски, на несколько лет практически прекратилось промышленное рыболовство. Ущерб был нанесен и портовым поселениям южной Аляски, чья экономика зависима от рыболовства.</a:t>
            </a:r>
            <a:endParaRPr lang="ru-RU" sz="2400" b="1" dirty="0"/>
          </a:p>
        </p:txBody>
      </p:sp>
      <p:pic>
        <p:nvPicPr>
          <p:cNvPr id="4" name="Рисунок 3" descr="7_result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571744"/>
            <a:ext cx="664373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929198"/>
            <a:ext cx="82153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По данным экспертов, экосистема в этом районе до сих пор не восстановилась. В частности, отмечено сокращение популяции различных видов океанических животных и рыб.</a:t>
            </a:r>
            <a:endParaRPr lang="ru-RU" sz="2800" b="1" dirty="0"/>
          </a:p>
        </p:txBody>
      </p:sp>
      <p:pic>
        <p:nvPicPr>
          <p:cNvPr id="4" name="Рисунок 3" descr="экологические катастроф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7715304" cy="429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642918"/>
            <a:ext cx="75724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До взрыва в 2010 году на нефтедобывающей платформе в Мексиканском заливе, этот инцидент считался самой масштабной экологической катастрофой на море !!!</a:t>
            </a:r>
            <a:endParaRPr lang="ru-RU" sz="2800" b="1" dirty="0"/>
          </a:p>
        </p:txBody>
      </p:sp>
      <p:pic>
        <p:nvPicPr>
          <p:cNvPr id="4" name="Рисунок 3" descr="17_result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71744"/>
            <a:ext cx="828680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714356"/>
            <a:ext cx="8286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Расследование установило, что никаких технических неисправностей на танкере Exxon Valdez не было, причиной аварии был назван человеческий фактор.</a:t>
            </a:r>
            <a:endParaRPr lang="ru-RU" sz="2800" b="1" dirty="0"/>
          </a:p>
        </p:txBody>
      </p:sp>
      <p:pic>
        <p:nvPicPr>
          <p:cNvPr id="4" name="Рисунок 3" descr="10_result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500306"/>
            <a:ext cx="707236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714488"/>
            <a:ext cx="692948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Уголовное дело о катастрофе суды различных инстанций рассматривали несколько лет. В итоге был назначен штраф  </a:t>
            </a:r>
            <a:r>
              <a:rPr lang="ru-RU" sz="4000" b="1" dirty="0" smtClean="0">
                <a:solidFill>
                  <a:srgbClr val="C00000"/>
                </a:solidFill>
              </a:rPr>
              <a:t>$ 507,5 млн. 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1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4C83-B875-46DF-A3EA-E44F208A3C46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3" name="Рисунок 2" descr="http://lifeglobe.net/x/entry/637/biotoplivo_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642918"/>
            <a:ext cx="514353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643446"/>
            <a:ext cx="94297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никакие деньги не помогут восстановить природу, которую человек так бездумно губит из-за своей алчности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расточительства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!!!!!!!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advTm="1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271</TotalTime>
  <Words>268</Words>
  <Application>Microsoft Office PowerPoint</Application>
  <PresentationFormat>Экран (4:3)</PresentationFormat>
  <Paragraphs>42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экологические катастрофы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60</cp:revision>
  <dcterms:created xsi:type="dcterms:W3CDTF">2015-03-28T15:15:10Z</dcterms:created>
  <dcterms:modified xsi:type="dcterms:W3CDTF">2015-03-31T07:12:12Z</dcterms:modified>
</cp:coreProperties>
</file>