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ru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Shape 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Shape 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6" name="Shape 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Shape 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