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10/23/2011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1500" i="1" dirty="0" smtClean="0"/>
              <a:t>Д</a:t>
            </a:r>
            <a:r>
              <a:rPr lang="ru-RU" sz="11500" b="1" i="1" smtClean="0"/>
              <a:t>инамика</a:t>
            </a:r>
            <a:endParaRPr lang="ru-RU" sz="115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 каких условиях</a:t>
            </a:r>
            <a:endParaRPr lang="ru-RU" sz="36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714744" y="2500306"/>
            <a:ext cx="4572032" cy="3671894"/>
          </a:xfrm>
        </p:spPr>
        <p:txBody>
          <a:bodyPr/>
          <a:lstStyle/>
          <a:p>
            <a:r>
              <a:rPr lang="ru-RU" dirty="0" smtClean="0"/>
              <a:t>Тело покоится?</a:t>
            </a:r>
          </a:p>
          <a:p>
            <a:r>
              <a:rPr lang="ru-RU" dirty="0" smtClean="0"/>
              <a:t>Движется равномерно?</a:t>
            </a:r>
          </a:p>
          <a:p>
            <a:r>
              <a:rPr lang="ru-RU" dirty="0" smtClean="0"/>
              <a:t>Изменяется скорость тела?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7324725" cy="48736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1500" b="1" i="1" dirty="0" smtClean="0"/>
              <a:t>  </a:t>
            </a:r>
            <a:r>
              <a:rPr lang="en-US" sz="11500" b="1" i="1" dirty="0" smtClean="0"/>
              <a:t>a</a:t>
            </a:r>
            <a:r>
              <a:rPr lang="ru-RU" sz="11500" b="1" i="1" dirty="0" smtClean="0"/>
              <a:t>  </a:t>
            </a:r>
            <a:r>
              <a:rPr lang="ru-RU" sz="4000" b="1" i="1" dirty="0" smtClean="0"/>
              <a:t>модуля                                              </a:t>
            </a:r>
          </a:p>
          <a:p>
            <a:pPr algn="ctr">
              <a:buNone/>
            </a:pPr>
            <a:r>
              <a:rPr lang="ru-RU" sz="4000" b="1" i="1" dirty="0"/>
              <a:t> </a:t>
            </a:r>
            <a:r>
              <a:rPr lang="ru-RU" sz="4000" b="1" i="1" dirty="0" smtClean="0"/>
              <a:t>                            направления</a:t>
            </a:r>
            <a:endParaRPr lang="ru-RU" sz="413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7467600" cy="1143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                   Причины</a:t>
            </a:r>
            <a:br>
              <a:rPr lang="ru-RU" sz="4800" dirty="0" smtClean="0"/>
            </a:br>
            <a:r>
              <a:rPr lang="ru-RU" sz="4800" dirty="0" smtClean="0"/>
              <a:t>         способы изменения</a:t>
            </a:r>
            <a:endParaRPr lang="ru-RU" sz="4800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2428860" y="2071678"/>
            <a:ext cx="785818" cy="14287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Autofit/>
          </a:bodyPr>
          <a:lstStyle/>
          <a:p>
            <a:r>
              <a:rPr lang="ru-RU" sz="6000" b="1" i="1" dirty="0" smtClean="0"/>
              <a:t>              Движения</a:t>
            </a:r>
            <a:r>
              <a:rPr lang="ru-RU" sz="8000" b="1" i="1" dirty="0" smtClean="0"/>
              <a:t>  </a:t>
            </a:r>
            <a:endParaRPr lang="ru-RU" sz="80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естественные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ринудительные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Падение тел на землю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Движение вокруг центра Вселенной (Земли)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Чем тело тяжелее, тем оно быстрее падает на землю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Под действием внешних сил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Для равномерного движения на тело должна действовать сила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Многочисленные наблюдения!!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8162669">
            <a:off x="3063331" y="1425385"/>
            <a:ext cx="714380" cy="263899"/>
          </a:xfrm>
          <a:prstGeom prst="rightArrow">
            <a:avLst>
              <a:gd name="adj1" fmla="val 49913"/>
              <a:gd name="adj2" fmla="val 58348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 rot="18829140">
            <a:off x="5285838" y="1207633"/>
            <a:ext cx="285752" cy="71438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 Первый закон Ньютона</a:t>
            </a:r>
            <a:endParaRPr lang="ru-RU" dirty="0"/>
          </a:p>
        </p:txBody>
      </p:sp>
      <p:pic>
        <p:nvPicPr>
          <p:cNvPr id="43" name="Содержимое 42" descr="~max0015.BMP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714356"/>
            <a:ext cx="3500430" cy="5500726"/>
          </a:xfrm>
        </p:spPr>
      </p:pic>
      <p:sp>
        <p:nvSpPr>
          <p:cNvPr id="37" name="Содержимое 36"/>
          <p:cNvSpPr>
            <a:spLocks noGrp="1"/>
          </p:cNvSpPr>
          <p:nvPr>
            <p:ph sz="half" idx="2"/>
          </p:nvPr>
        </p:nvSpPr>
        <p:spPr>
          <a:xfrm>
            <a:off x="3357554" y="1600200"/>
            <a:ext cx="578644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Земля – опора      </a:t>
            </a:r>
            <a:r>
              <a:rPr lang="ru-RU" sz="1800" dirty="0" smtClean="0"/>
              <a:t>действия скомпен-     </a:t>
            </a:r>
          </a:p>
          <a:p>
            <a:pPr marL="514350" indent="-514350">
              <a:buNone/>
            </a:pPr>
            <a:r>
              <a:rPr lang="ru-RU" sz="1800" dirty="0" smtClean="0"/>
              <a:t>                                                                  сированы –           </a:t>
            </a:r>
          </a:p>
          <a:p>
            <a:pPr marL="514350" indent="-514350">
              <a:buNone/>
            </a:pPr>
            <a:r>
              <a:rPr lang="ru-RU" sz="1800" dirty="0" smtClean="0"/>
              <a:t>                                                                      покой </a:t>
            </a:r>
            <a:endParaRPr lang="ru-RU" dirty="0" smtClean="0"/>
          </a:p>
          <a:p>
            <a:pPr marL="514350" indent="-514350">
              <a:buNone/>
            </a:pPr>
            <a:r>
              <a:rPr lang="en-US" dirty="0" smtClean="0"/>
              <a:t>2</a:t>
            </a:r>
            <a:r>
              <a:rPr lang="ru-RU" dirty="0" smtClean="0"/>
              <a:t>.  Земля – нить              </a:t>
            </a:r>
            <a:r>
              <a:rPr lang="ru-RU" b="1" dirty="0" smtClean="0"/>
              <a:t>   </a:t>
            </a:r>
            <a:r>
              <a:rPr lang="en-US" b="1" dirty="0" smtClean="0"/>
              <a:t>V= 0</a:t>
            </a:r>
            <a:endParaRPr lang="ru-RU" b="1" dirty="0" smtClean="0"/>
          </a:p>
          <a:p>
            <a:pPr marL="514350" indent="-514350" algn="r">
              <a:buNone/>
            </a:pPr>
            <a:endParaRPr lang="ru-RU" dirty="0"/>
          </a:p>
          <a:p>
            <a:pPr marL="514350" indent="-514350">
              <a:buNone/>
            </a:pPr>
            <a:r>
              <a:rPr lang="ru-RU" dirty="0" smtClean="0"/>
              <a:t>3. Земля – вода            </a:t>
            </a:r>
            <a:r>
              <a:rPr lang="ru-RU" sz="1800" dirty="0" smtClean="0"/>
              <a:t>действия скомпен-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4. Земля – воздух       </a:t>
            </a:r>
            <a:r>
              <a:rPr lang="ru-RU" sz="1800" dirty="0" smtClean="0"/>
              <a:t>сированы -  движение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5. Действия нет          </a:t>
            </a:r>
            <a:r>
              <a:rPr lang="ru-RU" sz="1800" dirty="0" smtClean="0"/>
              <a:t>равномерное прямо-   </a:t>
            </a:r>
          </a:p>
          <a:p>
            <a:pPr marL="514350" indent="-51435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                                       </a:t>
            </a:r>
            <a:r>
              <a:rPr lang="en-US" sz="1800" dirty="0" smtClean="0"/>
              <a:t>            </a:t>
            </a:r>
            <a:r>
              <a:rPr lang="ru-RU" sz="1800" dirty="0" smtClean="0"/>
              <a:t>    линейное </a:t>
            </a:r>
          </a:p>
          <a:p>
            <a:pPr marL="514350" indent="-51435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                                        </a:t>
            </a:r>
            <a:r>
              <a:rPr lang="en-US" sz="1800" dirty="0" smtClean="0"/>
              <a:t>          </a:t>
            </a:r>
            <a:r>
              <a:rPr lang="ru-RU" sz="1800" dirty="0" smtClean="0"/>
              <a:t>             </a:t>
            </a:r>
            <a:r>
              <a:rPr lang="ru-RU" sz="1800" b="1" dirty="0" smtClean="0"/>
              <a:t> </a:t>
            </a:r>
            <a:r>
              <a:rPr lang="en-US" sz="1800" b="1" dirty="0" smtClean="0"/>
              <a:t>V</a:t>
            </a:r>
            <a:r>
              <a:rPr lang="en-US" sz="1800" b="1" i="1" dirty="0" smtClean="0"/>
              <a:t>= const</a:t>
            </a:r>
            <a:endParaRPr lang="ru-RU" dirty="0"/>
          </a:p>
        </p:txBody>
      </p:sp>
      <p:sp>
        <p:nvSpPr>
          <p:cNvPr id="38" name="Правая фигурная скобка 37"/>
          <p:cNvSpPr/>
          <p:nvPr/>
        </p:nvSpPr>
        <p:spPr>
          <a:xfrm>
            <a:off x="6357950" y="1571612"/>
            <a:ext cx="357190" cy="1214446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авая фигурная скобка 38"/>
          <p:cNvSpPr/>
          <p:nvPr/>
        </p:nvSpPr>
        <p:spPr>
          <a:xfrm>
            <a:off x="6215074" y="3571876"/>
            <a:ext cx="571504" cy="1571636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Явление инерции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3600" dirty="0" smtClean="0"/>
              <a:t>Если действия нет или все действия скомпенсированы ( </a:t>
            </a:r>
            <a:r>
              <a:rPr lang="en-US" sz="3600" dirty="0" smtClean="0"/>
              <a:t>R</a:t>
            </a:r>
            <a:r>
              <a:rPr lang="ru-RU" sz="3600" dirty="0" smtClean="0"/>
              <a:t> = 0), тело покоится или движется равномерно прямолинейно</a:t>
            </a:r>
          </a:p>
          <a:p>
            <a:pPr algn="ctr">
              <a:buNone/>
            </a:pPr>
            <a:endParaRPr lang="ru-RU" sz="3600" i="1" dirty="0" smtClean="0"/>
          </a:p>
          <a:p>
            <a:pPr algn="ctr">
              <a:buNone/>
            </a:pPr>
            <a:r>
              <a:rPr lang="ru-RU" sz="3600" i="1" dirty="0" smtClean="0"/>
              <a:t>( </a:t>
            </a:r>
            <a:r>
              <a:rPr lang="en-US" sz="3600" i="1" dirty="0" smtClean="0"/>
              <a:t>V </a:t>
            </a:r>
            <a:r>
              <a:rPr lang="ru-RU" sz="3600" i="1" dirty="0" smtClean="0"/>
              <a:t>= </a:t>
            </a:r>
            <a:r>
              <a:rPr lang="en-US" sz="3600" i="1" dirty="0" smtClean="0"/>
              <a:t>const</a:t>
            </a:r>
            <a:r>
              <a:rPr lang="ru-RU" sz="3600" i="1" dirty="0" smtClean="0"/>
              <a:t> ; а = 0)</a:t>
            </a:r>
          </a:p>
          <a:p>
            <a:pPr algn="ctr">
              <a:buNone/>
            </a:pPr>
            <a:endParaRPr lang="ru-RU" sz="3600" i="1" dirty="0"/>
          </a:p>
          <a:p>
            <a:pPr algn="ctr">
              <a:buNone/>
            </a:pPr>
            <a:r>
              <a:rPr lang="ru-RU" sz="3600" i="1" dirty="0" smtClean="0"/>
              <a:t>Относительно чего? </a:t>
            </a:r>
            <a:endParaRPr lang="ru-RU" sz="3600" i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286380" y="2357430"/>
            <a:ext cx="500066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715140" y="2500306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143504" y="4357694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857884" y="4357694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143240" y="4286256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Инерциальные СО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229600" cy="3525831"/>
          </a:xfrm>
        </p:spPr>
        <p:txBody>
          <a:bodyPr/>
          <a:lstStyle/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В которых при </a:t>
            </a:r>
            <a:r>
              <a:rPr lang="en-US" i="1" dirty="0" smtClean="0"/>
              <a:t>R</a:t>
            </a:r>
            <a:r>
              <a:rPr lang="ru-RU" i="1" dirty="0" smtClean="0"/>
              <a:t> =  0         </a:t>
            </a:r>
            <a:r>
              <a:rPr lang="en-US" i="1" dirty="0" smtClean="0"/>
              <a:t>V= const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Которые движутся относительно инерциальных СО равномерно прямолинейно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357554" y="2571744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929058" y="2571744"/>
            <a:ext cx="35719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786314" y="2500306"/>
            <a:ext cx="428628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Первый закон Ньютона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400" dirty="0" smtClean="0"/>
              <a:t>Существуют такие СО, относительно которых тела сохраняют свою скорость неизменной, если на них не действуют другие тела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Примечания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В природе не существует явления, когда бы на тело не действовали другие тела. Если действия одних тел скомпенсированы, а другие оказывают очень слабое действие, то принято считать, что, в определенном приближении, на тело не действуют никакие тела.</a:t>
            </a:r>
          </a:p>
          <a:p>
            <a:pPr marL="0" indent="0">
              <a:buNone/>
            </a:pPr>
            <a:r>
              <a:rPr lang="ru-RU" sz="2800" dirty="0" smtClean="0"/>
              <a:t>Солнце, Земля не являются инерциальными системами отсчета. Но эффекты, вызванные этой неинерциальностью, незначительны. В ряде случае ими пренебрегают (но далеко не всегда).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</TotalTime>
  <Words>257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Динамика</vt:lpstr>
      <vt:lpstr>  </vt:lpstr>
      <vt:lpstr>                   Причины          способы изменения</vt:lpstr>
      <vt:lpstr>              Движения  </vt:lpstr>
      <vt:lpstr>   Первый закон Ньютона</vt:lpstr>
      <vt:lpstr>Явление инерции</vt:lpstr>
      <vt:lpstr>Инерциальные СО</vt:lpstr>
      <vt:lpstr>Первый закон Ньютона</vt:lpstr>
      <vt:lpstr>Примечания </vt:lpstr>
    </vt:vector>
  </TitlesOfParts>
  <Company>PersonalComputer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динамика</dc:title>
  <dc:creator>User</dc:creator>
  <cp:lastModifiedBy>COMP</cp:lastModifiedBy>
  <cp:revision>16</cp:revision>
  <dcterms:created xsi:type="dcterms:W3CDTF">2009-10-04T08:13:37Z</dcterms:created>
  <dcterms:modified xsi:type="dcterms:W3CDTF">2011-10-23T16:22:50Z</dcterms:modified>
</cp:coreProperties>
</file>