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0" r:id="rId2"/>
    <p:sldId id="279" r:id="rId3"/>
    <p:sldId id="285" r:id="rId4"/>
    <p:sldId id="258" r:id="rId5"/>
    <p:sldId id="259" r:id="rId6"/>
    <p:sldId id="262" r:id="rId7"/>
    <p:sldId id="281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86" r:id="rId17"/>
    <p:sldId id="273" r:id="rId18"/>
    <p:sldId id="278" r:id="rId19"/>
    <p:sldId id="287" r:id="rId20"/>
    <p:sldId id="264" r:id="rId21"/>
    <p:sldId id="27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E9E64-39A2-451A-927D-CDA7E43D107A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7409F-79C7-48AA-8EBB-3F059E2895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BFE4E-C1B1-4B3C-BD93-EFB6C7BE8A06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8BEB-25E7-467B-99CB-E08312A1E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26D36-20A8-480D-90A2-643DCAB71E92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BEF83-CDEA-473A-979A-20E2DE3D4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264B2-CCE3-4060-BB7F-C814FF1448FB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02CFC-F528-4C62-8A74-768485F470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AF5F8-8A1C-4935-A594-38F62DF35435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807E5-BFA2-4F28-B23B-A71D49FA56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574D5-A655-43A1-9AA6-ADFA706E501D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EE0F4-28A1-4531-A584-F808AB0512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2ECF0-D3E0-4471-8A97-4F19411487BC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CA5B1-69C4-4000-BEE9-46CA648EBC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99389-46BC-40DB-9CF7-A9B25A84E0F5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FF88F-3457-4582-BA17-3DC3B49F8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86DDC-B094-4BE7-B915-EC84BC10C1DD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A5121-2E2D-4404-B543-30EB9B2A6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E1102-4B0E-4067-A2FB-EC47834CB70B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4BE84-4588-4101-B0E2-60D89B3E69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F4B33-F1BE-47D9-9C8A-5D30E9CF467F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8AD32-4B5D-4377-B406-F1FFE53E1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5EE4C5-3AA1-45EE-A30F-653B2D21F944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A5F3070-C470-4CB5-9001-4A71A3F3FE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p=8&amp;text=&#1088;&#1091;&#1083;&#1077;&#1090;&#1072;%20%20&#1080;&#1079;%20%20&#1082;&#1091;&#1088;&#1080;&#1085;&#1086;&#1081;%20&#1085;&#1086;&#1078;&#1082;&#1080;&amp;_=1447933018831" TargetMode="External"/><Relationship Id="rId2" Type="http://schemas.openxmlformats.org/officeDocument/2006/relationships/hyperlink" Target="http://yummybook.ru/recept/rulety-iz-kurinoj-nozhk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6" descr="getImag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14282" y="285728"/>
            <a:ext cx="8501122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dirty="0"/>
              <a:t>       </a:t>
            </a: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b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«Рулет  </a:t>
            </a: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из  куриной ножки»</a:t>
            </a:r>
          </a:p>
          <a:p>
            <a:pPr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Творческий 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проект 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214942" y="4643446"/>
            <a:ext cx="550071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Выполнила</a:t>
            </a: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: Бызова </a:t>
            </a:r>
            <a:r>
              <a:rPr lang="ru-RU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Юлия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ученица 8 класса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Учитель: </a:t>
            </a: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Слесаренко.Э.Н </a:t>
            </a:r>
            <a:endParaRPr lang="ru-RU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МКОУ Чувашковской ООШ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6215082"/>
            <a:ext cx="1357322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2015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500688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dirty="0" smtClean="0"/>
              <a:t>Не повредив кожу, мясо отбить, при этом стараясь придать ей форму близкую к прямоугольнику.</a:t>
            </a:r>
            <a:br>
              <a:rPr lang="ru-RU" sz="3100" dirty="0" smtClean="0"/>
            </a:br>
            <a:r>
              <a:rPr lang="ru-RU" sz="3100" dirty="0" smtClean="0"/>
              <a:t> Посыпаем специями, солим мясо изнутри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10243" name="Рисунок 4" descr="1a824c7301_9198475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142875"/>
            <a:ext cx="6429375" cy="481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57150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выкладываем начинку, сыр порезанный брусками и рубленую зелень.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11267" name="Рисунок 3" descr="62ac9748ea_9198475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214313"/>
            <a:ext cx="6572250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571500" y="5500688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Сворачиваем в рулет.</a:t>
            </a:r>
          </a:p>
        </p:txBody>
      </p:sp>
      <p:pic>
        <p:nvPicPr>
          <p:cNvPr id="12291" name="Рисунок 3" descr="2fdf7e45ea_9198475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428625"/>
            <a:ext cx="6869112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500063" y="5500688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И связываем ниткой.</a:t>
            </a:r>
          </a:p>
        </p:txBody>
      </p:sp>
      <p:pic>
        <p:nvPicPr>
          <p:cNvPr id="13315" name="Рисунок 3" descr="1639ce604c_9198475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428625"/>
            <a:ext cx="6583363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600075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Обжариваем на сковородке до румяной корочки.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14339" name="Рисунок 3" descr="9bcfb5ff6e_9198475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214313"/>
            <a:ext cx="6786562" cy="508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500063" y="5500688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smtClean="0"/>
              <a:t>Перекладываем в форму и закидываем в духовку примерно на 15 мин при температуре 200 градусов.</a:t>
            </a:r>
          </a:p>
        </p:txBody>
      </p:sp>
      <p:pic>
        <p:nvPicPr>
          <p:cNvPr id="15363" name="Рисунок 3" descr="f2cbd354cb_9198475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357188"/>
            <a:ext cx="6929437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57166"/>
            <a:ext cx="75724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Экономический расчёт</a:t>
            </a:r>
            <a:endParaRPr lang="ru-RU" sz="4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85786" y="1214423"/>
          <a:ext cx="7500990" cy="4968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19855"/>
                <a:gridCol w="2480805"/>
                <a:gridCol w="2500330"/>
              </a:tblGrid>
              <a:tr h="869527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Наименования сырья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Брутто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Нетто</a:t>
                      </a:r>
                      <a:endParaRPr lang="ru-RU" sz="3200" dirty="0"/>
                    </a:p>
                  </a:txBody>
                  <a:tcPr/>
                </a:tc>
              </a:tr>
              <a:tr h="58903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Курица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375</a:t>
                      </a:r>
                      <a:r>
                        <a:rPr lang="ru-RU" dirty="0" smtClean="0"/>
                        <a:t>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230</a:t>
                      </a:r>
                      <a:endParaRPr lang="ru-RU" sz="3600" dirty="0"/>
                    </a:p>
                  </a:txBody>
                  <a:tcPr/>
                </a:tc>
              </a:tr>
              <a:tr h="58903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Сыр голландский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50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50</a:t>
                      </a:r>
                      <a:endParaRPr lang="ru-RU" sz="3600" dirty="0"/>
                    </a:p>
                  </a:txBody>
                  <a:tcPr/>
                </a:tc>
              </a:tr>
              <a:tr h="58903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Зелень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10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10</a:t>
                      </a:r>
                      <a:endParaRPr lang="ru-RU" sz="3600" dirty="0"/>
                    </a:p>
                  </a:txBody>
                  <a:tcPr/>
                </a:tc>
              </a:tr>
              <a:tr h="58903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Майонез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20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20</a:t>
                      </a:r>
                      <a:endParaRPr lang="ru-RU" sz="3600" dirty="0"/>
                    </a:p>
                  </a:txBody>
                  <a:tcPr/>
                </a:tc>
              </a:tr>
              <a:tr h="58903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Огурцы свежие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20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20</a:t>
                      </a:r>
                      <a:endParaRPr lang="ru-RU" sz="3600" dirty="0"/>
                    </a:p>
                  </a:txBody>
                  <a:tcPr/>
                </a:tc>
              </a:tr>
              <a:tr h="75733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Помидоры свежие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20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20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6154057"/>
          <a:ext cx="7500990" cy="640080"/>
        </p:xfrm>
        <a:graphic>
          <a:graphicData uri="http://schemas.openxmlformats.org/drawingml/2006/table">
            <a:tbl>
              <a:tblPr>
                <a:tableStyleId>{AF606853-7671-496A-8E4F-DF71F8EC918B}</a:tableStyleId>
              </a:tblPr>
              <a:tblGrid>
                <a:gridCol w="7500990"/>
              </a:tblGrid>
              <a:tr h="63862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Выход                                                              </a:t>
                      </a:r>
                      <a:r>
                        <a:rPr lang="ru-RU" sz="3600" dirty="0" smtClean="0"/>
                        <a:t>125</a:t>
                      </a:r>
                      <a:r>
                        <a:rPr lang="ru-RU" sz="2400" dirty="0" smtClean="0"/>
                        <a:t>                    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357188" y="0"/>
            <a:ext cx="7972425" cy="1162050"/>
          </a:xfrm>
        </p:spPr>
        <p:txBody>
          <a:bodyPr/>
          <a:lstStyle/>
          <a:p>
            <a:pPr eaLnBrk="1" hangingPunct="1"/>
            <a:r>
              <a:rPr lang="ru-RU" sz="4000" smtClean="0"/>
              <a:t>Столовый сервиз </a:t>
            </a:r>
          </a:p>
        </p:txBody>
      </p:sp>
      <p:sp>
        <p:nvSpPr>
          <p:cNvPr id="18436" name="Текст 3"/>
          <p:cNvSpPr>
            <a:spLocks noGrp="1"/>
          </p:cNvSpPr>
          <p:nvPr>
            <p:ph type="body" sz="half" idx="2"/>
          </p:nvPr>
        </p:nvSpPr>
        <p:spPr>
          <a:xfrm>
            <a:off x="4457700" y="1071563"/>
            <a:ext cx="4686300" cy="4691062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Оформление и подача блюд из птицы Большое значение при оформлении блюда имеет посуда, в которой подают пищу. Каждое блюдо должно подаваться в соответствующей для него посуде. Она должна быть без отбитых краев, щербин и трещин. Борта посуды не должны полностью закрываться продуктами. В сочетании с красочно оформленными гарнирами блюдо будет иметь особенно привлекательный вид.</a:t>
            </a:r>
          </a:p>
        </p:txBody>
      </p:sp>
      <p:pic>
        <p:nvPicPr>
          <p:cNvPr id="6" name="Рисунок 5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286132"/>
            <a:ext cx="3571868" cy="3571868"/>
          </a:xfrm>
          <a:prstGeom prst="rect">
            <a:avLst/>
          </a:prstGeom>
        </p:spPr>
      </p:pic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071546"/>
            <a:ext cx="2714644" cy="271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smtClean="0"/>
              <a:t>Оформление и подача блюд из птицы</a:t>
            </a:r>
          </a:p>
        </p:txBody>
      </p:sp>
      <p:pic>
        <p:nvPicPr>
          <p:cNvPr id="19459" name="Содержимое 3" descr="960x640_greens-zelenyij-nature-zelen-priroda-green-nature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571625"/>
            <a:ext cx="9144000" cy="5286375"/>
          </a:xfrm>
        </p:spPr>
      </p:pic>
      <p:sp>
        <p:nvSpPr>
          <p:cNvPr id="19460" name="Прямоугольник 4"/>
          <p:cNvSpPr>
            <a:spLocks noChangeArrowheads="1"/>
          </p:cNvSpPr>
          <p:nvPr/>
        </p:nvSpPr>
        <p:spPr bwMode="auto">
          <a:xfrm>
            <a:off x="2428875" y="1643063"/>
            <a:ext cx="4572000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Технологический процесс приготовления блюда заканчивается его оформлением и отпуском. Красиво оформленное блюдо возбуждает аппетит, привлекает внимание и улучшает усвоение пищи. Оформление блюда в значительной степени зависит от сочетания гарниров по форме и размеру нарезки продуктов, вкусу и цвету.</a:t>
            </a:r>
          </a:p>
        </p:txBody>
      </p:sp>
      <p:pic>
        <p:nvPicPr>
          <p:cNvPr id="19461" name="Рисунок 5" descr="i (2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214438"/>
            <a:ext cx="20574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Рисунок 6" descr="i (1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2643188"/>
            <a:ext cx="219710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Рисунок 7" descr="f1f27c5a0fdd5a4e4c7a2eedb4ffee48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53250" y="1214438"/>
            <a:ext cx="200025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Рисунок 8" descr="phpVeyiQW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63" y="2714625"/>
            <a:ext cx="2357437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1500174"/>
            <a:ext cx="5929354" cy="5016758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algn="ctr"/>
            <a:r>
              <a:rPr lang="ru-RU" sz="3200" dirty="0"/>
              <a:t>Говорят: «Она не птица».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Но позвольте усомниться: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Пусть она и не летает,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Мусор лапками сгребает.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Если что сказать захочет,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– Ко-ко-ко-ко-ко! – заквохчет.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А еще несет яички –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Нет полезней этой птички.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Удивительной фактуры,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Называют птичек </a:t>
            </a:r>
            <a:r>
              <a:rPr lang="ru-RU" sz="3200" b="1" dirty="0"/>
              <a:t>(куры) </a:t>
            </a:r>
            <a:r>
              <a:rPr lang="ru-RU" sz="3200" dirty="0"/>
              <a:t>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14678" y="28572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800" dirty="0" smtClean="0"/>
              <a:t>Загадка</a:t>
            </a:r>
            <a:endParaRPr lang="ru-RU" sz="4800" dirty="0"/>
          </a:p>
        </p:txBody>
      </p:sp>
      <p:pic>
        <p:nvPicPr>
          <p:cNvPr id="4" name="Рисунок 3" descr="img0028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204"/>
            <a:ext cx="2214546" cy="3496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5" name="Содержимое 3" descr="phpVeyiQ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34475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214290"/>
            <a:ext cx="8929718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Куриное мясо, пожалуй, самое популярное в мире: во-первых, из-за его доступности, во-вторых, оно является диетическим, отлично усваивается и полноценно заменяет другие виды мяса. Мясо курицы – это источник цинка, железа, калия, фосфора, кальция, магния, меди, селена, серы, витаминов группы В, а также РР, С, Е, 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-1571625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Информация: 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428625" y="1214438"/>
            <a:ext cx="8229600" cy="4525962"/>
          </a:xfrm>
        </p:spPr>
        <p:txBody>
          <a:bodyPr/>
          <a:lstStyle/>
          <a:p>
            <a:pPr eaLnBrk="1" hangingPunct="1"/>
            <a:r>
              <a:rPr lang="en-US" smtClean="0">
                <a:hlinkClick r:id="rId2"/>
              </a:rPr>
              <a:t>http://yummybook.ru/recept/rulety-iz-kurinoj-nozhki</a:t>
            </a:r>
            <a:endParaRPr lang="ru-RU" smtClean="0"/>
          </a:p>
          <a:p>
            <a:pPr eaLnBrk="1" hangingPunct="1"/>
            <a:r>
              <a:rPr lang="en-US" smtClean="0">
                <a:hlinkClick r:id="rId3"/>
              </a:rPr>
              <a:t>https://yandex.ru/images/search?p=8&amp;text=</a:t>
            </a:r>
            <a:r>
              <a:rPr lang="ru-RU" smtClean="0">
                <a:hlinkClick r:id="rId3"/>
              </a:rPr>
              <a:t>рулета%20%20из%20%20куриной%20ножки&amp;_=1447933018831</a:t>
            </a:r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21508" name="Рисунок 3" descr="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3" y="3386138"/>
            <a:ext cx="2357437" cy="347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3" descr="960x640_greens-zelenyij-nature-zelen-priroda-green-nature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Содержимое 4"/>
          <p:cNvSpPr>
            <a:spLocks noGrp="1"/>
          </p:cNvSpPr>
          <p:nvPr>
            <p:ph idx="1"/>
          </p:nvPr>
        </p:nvSpPr>
        <p:spPr>
          <a:xfrm>
            <a:off x="1285875" y="2332038"/>
            <a:ext cx="8229600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4800" b="1" i="1" smtClean="0"/>
              <a:t>Спасибо за Внимание!!!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71800" y="214290"/>
            <a:ext cx="8229600" cy="1143000"/>
          </a:xfrm>
        </p:spPr>
        <p:txBody>
          <a:bodyPr/>
          <a:lstStyle/>
          <a:p>
            <a:r>
              <a:rPr lang="ru-RU" sz="4800" dirty="0" smtClean="0"/>
              <a:t>Цель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Научиться готовить блюдо «Рулет из куриной ножки</a:t>
            </a:r>
            <a:r>
              <a:rPr lang="ru-RU" dirty="0" smtClean="0"/>
              <a:t>»</a:t>
            </a:r>
            <a:endParaRPr lang="ru-RU" dirty="0" smtClean="0"/>
          </a:p>
        </p:txBody>
      </p:sp>
      <p:pic>
        <p:nvPicPr>
          <p:cNvPr id="6" name="Рисунок 5" descr="i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643182"/>
            <a:ext cx="5572164" cy="39643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-2071734" y="214290"/>
            <a:ext cx="8229601" cy="1143000"/>
          </a:xfrm>
        </p:spPr>
        <p:txBody>
          <a:bodyPr/>
          <a:lstStyle/>
          <a:p>
            <a:pPr eaLnBrk="1" hangingPunct="1"/>
            <a:r>
              <a:rPr lang="ru-RU" sz="5400" dirty="0" smtClean="0"/>
              <a:t>Задачи: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1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ознакомить учащихся с особенностями приготовления блюд из птицы;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научить правильной организации труда, приготовлению данных блюд с соблюдением технологического процесса, норм закладки производства, санитарии, правил безопасности труда и отпуска готового блюда;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воспитывать чувство ответственности за выполненную работу;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-214313" y="285750"/>
            <a:ext cx="8229601" cy="1143000"/>
          </a:xfrm>
        </p:spPr>
        <p:txBody>
          <a:bodyPr/>
          <a:lstStyle/>
          <a:p>
            <a:pPr eaLnBrk="1" hangingPunct="1"/>
            <a:r>
              <a:rPr lang="ru-RU" sz="4800" smtClean="0"/>
              <a:t>Оборудование и инвентарь</a:t>
            </a:r>
            <a:r>
              <a:rPr lang="ru-RU" smtClean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Духовка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Плита электрическая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Бумажные кухонные полотенца Разделочная доска – 2 штуки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Нож – 2 штуки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Кухонный молоток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Тарелка Зубочистки или деревянные шпажки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Пекарская кисть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Столовая ложка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Чайная ложка Кухонная лопатка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Кухонное полотенце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-357188" y="214313"/>
            <a:ext cx="8229601" cy="1143000"/>
          </a:xfrm>
        </p:spPr>
        <p:txBody>
          <a:bodyPr/>
          <a:lstStyle/>
          <a:p>
            <a:pPr eaLnBrk="1" hangingPunct="1"/>
            <a:r>
              <a:rPr lang="ru-RU" sz="4800" smtClean="0"/>
              <a:t>Основные ингредиенты: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куриные окорочка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специи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соль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сыр,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зелень,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масло подсолнечное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помидоры свежие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огурцы свежие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6148" name="Рисунок 5" descr="i (3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25" y="2000250"/>
            <a:ext cx="27241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6" descr="i (4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5143512"/>
            <a:ext cx="2657475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7" descr="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525856">
            <a:off x="4343400" y="3254375"/>
            <a:ext cx="15906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Рисунок 8" descr="i (2)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465098">
            <a:off x="5643563" y="4127500"/>
            <a:ext cx="3205162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Рисунок 9" descr="i (1)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783740">
            <a:off x="5287963" y="1290638"/>
            <a:ext cx="3470275" cy="231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Техника безопасности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3" descr="960x640_greens-zelenyij-nature-zelen-priroda-green-nature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9144000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42910" y="1643050"/>
            <a:ext cx="74295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*</a:t>
            </a:r>
            <a:r>
              <a:rPr lang="ru-RU" sz="3200" dirty="0" smtClean="0"/>
              <a:t>Горячий протвень брать прихваткой</a:t>
            </a:r>
          </a:p>
          <a:p>
            <a:r>
              <a:rPr lang="ru-RU" sz="3200" dirty="0" smtClean="0"/>
              <a:t>*Соблюдать температурный режим </a:t>
            </a:r>
          </a:p>
          <a:p>
            <a:r>
              <a:rPr lang="ru-RU" sz="3200" dirty="0" smtClean="0"/>
              <a:t>*Аккуратно обращаться с кухонным               </a:t>
            </a:r>
          </a:p>
          <a:p>
            <a:r>
              <a:rPr lang="ru-RU" sz="3200" dirty="0" smtClean="0"/>
              <a:t> ножом, молотком и шпажкой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286375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Обрезаем голяшку по кругу. Надрезать мясо по кости....</a:t>
            </a:r>
          </a:p>
        </p:txBody>
      </p:sp>
      <p:pic>
        <p:nvPicPr>
          <p:cNvPr id="8195" name="Рисунок 3" descr="50a2345668_9198475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14313"/>
            <a:ext cx="4286250" cy="495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5214938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Разрезать кожу с мясом с внутренней стороны окорочка. Извлекаем кость . Главное не разрезать внешнюю сторону кожи</a:t>
            </a:r>
            <a:r>
              <a:rPr lang="ru-RU" dirty="0" smtClean="0"/>
              <a:t>.</a:t>
            </a:r>
          </a:p>
        </p:txBody>
      </p:sp>
      <p:pic>
        <p:nvPicPr>
          <p:cNvPr id="9219" name="Рисунок 3" descr="5a353b0bc3_9198475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285750"/>
            <a:ext cx="6286500" cy="470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</TotalTime>
  <Words>473</Words>
  <Application>Microsoft Office PowerPoint</Application>
  <PresentationFormat>Экран (4:3)</PresentationFormat>
  <Paragraphs>84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Цель</vt:lpstr>
      <vt:lpstr>Задачи:</vt:lpstr>
      <vt:lpstr>Оборудование и инвентарь:</vt:lpstr>
      <vt:lpstr>Основные ингредиенты:</vt:lpstr>
      <vt:lpstr>Техника безопасности</vt:lpstr>
      <vt:lpstr>Обрезаем голяшку по кругу. Надрезать мясо по кости....</vt:lpstr>
      <vt:lpstr>Разрезать кожу с мясом с внутренней стороны окорочка. Извлекаем кость . Главное не разрезать внешнюю сторону кожи.</vt:lpstr>
      <vt:lpstr>Не повредив кожу, мясо отбить, при этом стараясь придать ей форму близкую к прямоугольнику.  Посыпаем специями, солим мясо изнутри  </vt:lpstr>
      <vt:lpstr>выкладываем начинку, сыр порезанный брусками и рубленую зелень.  </vt:lpstr>
      <vt:lpstr>Сворачиваем в рулет.</vt:lpstr>
      <vt:lpstr>И связываем ниткой.</vt:lpstr>
      <vt:lpstr>Обжариваем на сковородке до румяной корочки.  </vt:lpstr>
      <vt:lpstr>Перекладываем в форму и закидываем в духовку примерно на 15 мин при температуре 200 градусов.</vt:lpstr>
      <vt:lpstr>Слайд 16</vt:lpstr>
      <vt:lpstr>Столовый сервиз </vt:lpstr>
      <vt:lpstr>  Оформление и подача блюд из птицы</vt:lpstr>
      <vt:lpstr>Слайд 19</vt:lpstr>
      <vt:lpstr>Информация: </vt:lpstr>
      <vt:lpstr>Слайд 21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Блюдо из птицы «Приготовление рулета</dc:title>
  <dc:creator>Пользователь</dc:creator>
  <cp:lastModifiedBy>Пользователь</cp:lastModifiedBy>
  <cp:revision>23</cp:revision>
  <dcterms:created xsi:type="dcterms:W3CDTF">2015-11-18T16:59:09Z</dcterms:created>
  <dcterms:modified xsi:type="dcterms:W3CDTF">2015-11-29T08:14:16Z</dcterms:modified>
</cp:coreProperties>
</file>