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1" r:id="rId5"/>
    <p:sldId id="260" r:id="rId6"/>
    <p:sldId id="262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776232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6061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3480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95966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967084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15974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0670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02640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8140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68562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34246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4170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74358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2317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453382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1507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E75F1F-BB53-4817-B4E3-4428C7863CB2}" type="datetimeFigureOut">
              <a:rPr lang="ru-RU" smtClean="0"/>
              <a:t>16.04.2015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8EBF60F-E345-4701-A395-DBE945307DCF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1086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antonkozlov.ru/kompyuter/iz-chego-sostoit-sistemnyj-blok-kompyutera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chemeClr val="bg2">
                    <a:lumMod val="10000"/>
                  </a:schemeClr>
                </a:solidFill>
                <a:hlinkClick r:id="rId2"/>
              </a:rPr>
              <a:t/>
            </a:r>
            <a:br>
              <a:rPr lang="ru-RU" b="1" dirty="0">
                <a:solidFill>
                  <a:schemeClr val="bg2">
                    <a:lumMod val="10000"/>
                  </a:schemeClr>
                </a:solidFill>
                <a:hlinkClick r:id="rId2"/>
              </a:rPr>
            </a:br>
            <a:r>
              <a:rPr lang="ru-RU" b="1" dirty="0">
                <a:solidFill>
                  <a:schemeClr val="bg2">
                    <a:lumMod val="10000"/>
                  </a:schemeClr>
                </a:solidFill>
                <a:hlinkClick r:id="rId2"/>
              </a:rPr>
              <a:t>Из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hlinkClick r:id="rId2"/>
              </a:rPr>
              <a:t> 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hlinkClick r:id="rId2"/>
              </a:rPr>
              <a:t>чего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hlinkClick r:id="rId2"/>
              </a:rPr>
              <a:t> 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hlinkClick r:id="rId2"/>
              </a:rPr>
              <a:t>состоит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hlinkClick r:id="rId2"/>
              </a:rPr>
              <a:t> 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hlinkClick r:id="rId2"/>
              </a:rPr>
              <a:t>системный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hlinkClick r:id="rId2"/>
              </a:rPr>
              <a:t> </a:t>
            </a:r>
            <a:r>
              <a:rPr lang="ru-RU" b="1" dirty="0">
                <a:solidFill>
                  <a:schemeClr val="bg2">
                    <a:lumMod val="10000"/>
                  </a:schemeClr>
                </a:solidFill>
                <a:hlinkClick r:id="rId2"/>
              </a:rPr>
              <a:t>блок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  <a:hlinkClick r:id="rId2"/>
              </a:rPr>
              <a:t> 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  <a:hlinkClick r:id="rId2"/>
              </a:rPr>
              <a:t>компьютера</a:t>
            </a:r>
            <a:r>
              <a:rPr lang="ru-RU" dirty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dirty="0">
                <a:solidFill>
                  <a:schemeClr val="bg2">
                    <a:lumMod val="10000"/>
                  </a:schemeClr>
                </a:solidFill>
              </a:rPr>
            </a:b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ctr"/>
            <a:r>
              <a:rPr lang="ru-RU" dirty="0" err="1" smtClean="0">
                <a:solidFill>
                  <a:schemeClr val="bg2">
                    <a:lumMod val="10000"/>
                  </a:schemeClr>
                </a:solidFill>
              </a:rPr>
              <a:t>Азаматова</a:t>
            </a: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Камилла</a:t>
            </a: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452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3183" y="302359"/>
            <a:ext cx="11809927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0" i="0" u="none" strike="noStrike" dirty="0" smtClean="0">
                <a:solidFill>
                  <a:srgbClr val="243C54"/>
                </a:solidFill>
                <a:effectLst/>
                <a:latin typeface="arial" panose="020B0604020202020204" pitchFamily="34" charset="0"/>
              </a:rPr>
              <a:t>Обычный домашний компьютер состоит из нескольких основных устройств: системного блока, монитора, клавиатуры, мышки и аудио колонок. Для расширения функциональных возможностей к нему могут подключаться дополнительные внешние и внутренние устройства: принтер, сканер, модем, </a:t>
            </a:r>
            <a:r>
              <a:rPr lang="ru-RU" sz="2800" b="0" i="0" u="none" strike="noStrike" dirty="0" smtClean="0">
                <a:solidFill>
                  <a:srgbClr val="243C54"/>
                </a:solidFill>
                <a:effectLst/>
                <a:latin typeface="arial" panose="020B0604020202020204" pitchFamily="34" charset="0"/>
              </a:rPr>
              <a:t>web</a:t>
            </a:r>
            <a:r>
              <a:rPr lang="ru-RU" sz="2800" b="0" i="0" u="none" strike="noStrike" dirty="0" smtClean="0">
                <a:solidFill>
                  <a:srgbClr val="243C54"/>
                </a:solidFill>
                <a:effectLst/>
                <a:latin typeface="arial" panose="020B0604020202020204" pitchFamily="34" charset="0"/>
              </a:rPr>
              <a:t>-камера. Среди всех компонентов самой главной и дорогостоящей частью компьютера является системный блок. Если быть точнее — все то, что находится внутри него. По сути, системный блок это и есть компьютер, тогда как все остальные устройства являются средствами ввода и вывода информации. У многих новичков возникают сложности в понимании его устройства. Поэтому попробуем разобраться с данным вопросом хотя бы на самом базовом уровне.</a:t>
            </a:r>
          </a:p>
          <a:p>
            <a:pPr algn="just"/>
            <a:r>
              <a:rPr lang="ru-RU" sz="2800" b="0" i="0" u="none" strike="noStrike" dirty="0" smtClean="0">
                <a:solidFill>
                  <a:srgbClr val="243C54"/>
                </a:solidFill>
                <a:effectLst/>
                <a:latin typeface="arial" panose="020B0604020202020204" pitchFamily="34" charset="0"/>
              </a:rPr>
              <a:t>Начнем с небольшого обзора внешней тыльной стороны типового системного блока, где и происходит подключение всех необходимых для работы ПК устройств.</a:t>
            </a:r>
            <a:endParaRPr lang="ru-RU" sz="2800" b="0" i="0" u="none" strike="noStrike" dirty="0">
              <a:solidFill>
                <a:srgbClr val="243C54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334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истемный блок сзад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0192" y="141668"/>
            <a:ext cx="5743977" cy="6181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commix.ru/wp-content/uploads/sysbloc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0430" y="399245"/>
            <a:ext cx="3553541" cy="5924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9561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47234" y="15657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0" i="0" dirty="0" smtClean="0">
                <a:solidFill>
                  <a:srgbClr val="243C54"/>
                </a:solidFill>
                <a:effectLst/>
                <a:latin typeface="arial" panose="020B0604020202020204" pitchFamily="34" charset="0"/>
              </a:rPr>
              <a:t>Для подключения клавиатуры и мыши используются PS/2 порты</a:t>
            </a:r>
            <a:endParaRPr lang="ru-RU" dirty="0"/>
          </a:p>
        </p:txBody>
      </p:sp>
      <p:pic>
        <p:nvPicPr>
          <p:cNvPr id="5" name="Picture 2" descr="http://www.commix.ru/wp-content/uploads/ps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7442" y="1893194"/>
            <a:ext cx="6619740" cy="3272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323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81150" y="295072"/>
            <a:ext cx="464388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0" u="none" strike="noStrike" dirty="0" smtClean="0">
                <a:solidFill>
                  <a:srgbClr val="243C54"/>
                </a:solidFill>
                <a:effectLst/>
                <a:latin typeface="arial" panose="020B0604020202020204" pitchFamily="34" charset="0"/>
              </a:rPr>
              <a:t>Лицевая сторона системного блока:</a:t>
            </a:r>
            <a:endParaRPr lang="ru-RU" dirty="0"/>
          </a:p>
        </p:txBody>
      </p:sp>
      <p:pic>
        <p:nvPicPr>
          <p:cNvPr id="3" name="Picture 4" descr="http://www.commix.ru/wp-content/uploads/%D0%A1%D0%B8%D1%81%D1%82%D0%B5%D0%BC%D0%BD%D1%8B%D0%B9-%D0%B1%D0%BB%D0%BE%D0%BA-%D1%81%D0%BF%D0%B5%D1%80%D0%B5%D0%B4%D0%B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7259" y="1622738"/>
            <a:ext cx="4762500" cy="4288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780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www.gifzona.ru/i/spas/9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8948" y="803636"/>
            <a:ext cx="8856223" cy="5223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6575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</TotalTime>
  <Words>150</Words>
  <Application>Microsoft Office PowerPoint</Application>
  <PresentationFormat>Широкоэкранный</PresentationFormat>
  <Paragraphs>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</vt:lpstr>
      <vt:lpstr>Century Gothic</vt:lpstr>
      <vt:lpstr>Wingdings 3</vt:lpstr>
      <vt:lpstr>Легкий дым</vt:lpstr>
      <vt:lpstr> Из чего состоит системный блок компьютера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4</cp:revision>
  <dcterms:created xsi:type="dcterms:W3CDTF">2015-04-16T04:53:55Z</dcterms:created>
  <dcterms:modified xsi:type="dcterms:W3CDTF">2015-04-16T05:15:58Z</dcterms:modified>
</cp:coreProperties>
</file>