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6" d="100"/>
          <a:sy n="56" d="100"/>
        </p:scale>
        <p:origin x="-78" y="-7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B16E3-0375-4217-86D3-4B2F80034C20}" type="datetimeFigureOut">
              <a:rPr lang="ru-RU" smtClean="0"/>
              <a:pPr/>
              <a:t>03.12.2013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331999-ECD5-4632-91B6-71422971CC1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B16E3-0375-4217-86D3-4B2F80034C20}" type="datetimeFigureOut">
              <a:rPr lang="ru-RU" smtClean="0"/>
              <a:pPr/>
              <a:t>03.12.2013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331999-ECD5-4632-91B6-71422971CC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B16E3-0375-4217-86D3-4B2F80034C20}" type="datetimeFigureOut">
              <a:rPr lang="ru-RU" smtClean="0"/>
              <a:pPr/>
              <a:t>03.12.2013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331999-ECD5-4632-91B6-71422971CC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B16E3-0375-4217-86D3-4B2F80034C20}" type="datetimeFigureOut">
              <a:rPr lang="ru-RU" smtClean="0"/>
              <a:pPr/>
              <a:t>03.12.2013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331999-ECD5-4632-91B6-71422971CC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B16E3-0375-4217-86D3-4B2F80034C20}" type="datetimeFigureOut">
              <a:rPr lang="ru-RU" smtClean="0"/>
              <a:pPr/>
              <a:t>03.12.2013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60331999-ECD5-4632-91B6-71422971CC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B16E3-0375-4217-86D3-4B2F80034C20}" type="datetimeFigureOut">
              <a:rPr lang="ru-RU" smtClean="0"/>
              <a:pPr/>
              <a:t>03.12.2013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331999-ECD5-4632-91B6-71422971CC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B16E3-0375-4217-86D3-4B2F80034C20}" type="datetimeFigureOut">
              <a:rPr lang="ru-RU" smtClean="0"/>
              <a:pPr/>
              <a:t>03.12.2013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331999-ECD5-4632-91B6-71422971CC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B16E3-0375-4217-86D3-4B2F80034C20}" type="datetimeFigureOut">
              <a:rPr lang="ru-RU" smtClean="0"/>
              <a:pPr/>
              <a:t>03.12.2013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331999-ECD5-4632-91B6-71422971CC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B16E3-0375-4217-86D3-4B2F80034C20}" type="datetimeFigureOut">
              <a:rPr lang="ru-RU" smtClean="0"/>
              <a:pPr/>
              <a:t>03.12.2013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331999-ECD5-4632-91B6-71422971CC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B16E3-0375-4217-86D3-4B2F80034C20}" type="datetimeFigureOut">
              <a:rPr lang="ru-RU" smtClean="0"/>
              <a:pPr/>
              <a:t>03.12.2013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331999-ECD5-4632-91B6-71422971CC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B16E3-0375-4217-86D3-4B2F80034C20}" type="datetimeFigureOut">
              <a:rPr lang="ru-RU" smtClean="0"/>
              <a:pPr/>
              <a:t>03.12.2013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331999-ECD5-4632-91B6-71422971CC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36B16E3-0375-4217-86D3-4B2F80034C20}" type="datetimeFigureOut">
              <a:rPr lang="ru-RU" smtClean="0"/>
              <a:pPr/>
              <a:t>03.12.2013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60331999-ECD5-4632-91B6-71422971CC1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Школьный спортивный клуб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143240" y="3857628"/>
            <a:ext cx="5786478" cy="2000264"/>
          </a:xfrm>
        </p:spPr>
        <p:txBody>
          <a:bodyPr>
            <a:normAutofit/>
          </a:bodyPr>
          <a:lstStyle/>
          <a:p>
            <a:r>
              <a:rPr lang="ru-RU" dirty="0" smtClean="0"/>
              <a:t>Подготовила: Петракова Галина Николаевна </a:t>
            </a:r>
            <a:r>
              <a:rPr lang="ru-RU" sz="2400" dirty="0" smtClean="0"/>
              <a:t>– учитель физической культуры, первая квалификационная категория.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1156"/>
          </a:xfrm>
        </p:spPr>
        <p:txBody>
          <a:bodyPr>
            <a:normAutofit fontScale="90000"/>
          </a:bodyPr>
          <a:lstStyle/>
          <a:p>
            <a:r>
              <a:rPr lang="ru-RU" sz="3600" dirty="0" smtClean="0"/>
              <a:t>Нормативные акты :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5166376"/>
          </a:xfrm>
        </p:spPr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ru-RU" dirty="0" smtClean="0"/>
              <a:t> </a:t>
            </a:r>
            <a:r>
              <a:rPr lang="ru-RU" b="1" dirty="0" smtClean="0"/>
              <a:t>Положение о школьном спортивном клубе, утвержденное директором образовательного учреждения</a:t>
            </a:r>
            <a:r>
              <a:rPr lang="ru-RU" dirty="0" smtClean="0"/>
              <a:t>.</a:t>
            </a:r>
          </a:p>
          <a:p>
            <a:pPr>
              <a:buNone/>
            </a:pPr>
            <a:r>
              <a:rPr lang="ru-RU" dirty="0" smtClean="0"/>
              <a:t>Положение содержит следующие пункты:</a:t>
            </a:r>
          </a:p>
          <a:p>
            <a:pPr marL="651510" indent="-514350" algn="ctr">
              <a:buNone/>
            </a:pPr>
            <a:r>
              <a:rPr lang="ru-RU" b="1" dirty="0" smtClean="0"/>
              <a:t> 1. Общие положения</a:t>
            </a:r>
          </a:p>
          <a:p>
            <a:pPr marL="651510" indent="-514350" algn="ctr">
              <a:buNone/>
            </a:pPr>
            <a:endParaRPr lang="ru-RU" b="1" dirty="0" smtClean="0"/>
          </a:p>
          <a:p>
            <a:pPr>
              <a:buNone/>
            </a:pPr>
            <a:r>
              <a:rPr lang="ru-RU" sz="3100" dirty="0" smtClean="0"/>
              <a:t>Школьный спортивный клуб - общественная организация учителей, родителей и учащихся, способствующая развитию физической культуры, спорта и туризма в школе.</a:t>
            </a:r>
          </a:p>
          <a:p>
            <a:pPr>
              <a:buNone/>
            </a:pPr>
            <a:r>
              <a:rPr lang="ru-RU" sz="3100" dirty="0" smtClean="0"/>
              <a:t>Школьный спортивный клуб создается с целью организации и проведения спортивно-массовой работы в образовательном учреждении во внеурочное время.</a:t>
            </a:r>
          </a:p>
          <a:p>
            <a:pPr>
              <a:buNone/>
            </a:pPr>
            <a:r>
              <a:rPr lang="ru-RU" sz="3100" dirty="0" smtClean="0"/>
              <a:t>Общее руководство клубом осуществляется Советом клуба.</a:t>
            </a:r>
          </a:p>
          <a:p>
            <a:pPr>
              <a:buNone/>
            </a:pPr>
            <a:r>
              <a:rPr lang="ru-RU" sz="3100" dirty="0" smtClean="0"/>
              <a:t>Школьный спортивный клуб может иметь название, свой флаг, эмблему и </a:t>
            </a:r>
            <a:r>
              <a:rPr lang="ru-RU" sz="3100" dirty="0" err="1" smtClean="0"/>
              <a:t>cпортивную</a:t>
            </a:r>
            <a:r>
              <a:rPr lang="ru-RU" sz="3100" dirty="0" smtClean="0"/>
              <a:t> форму.</a:t>
            </a:r>
          </a:p>
          <a:p>
            <a:pPr>
              <a:buNone/>
            </a:pPr>
            <a:endParaRPr lang="ru-RU" sz="31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2. Задачи спортивного клуба.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237814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b="1" dirty="0" smtClean="0"/>
              <a:t>Задачами спортивного клуба являются:</a:t>
            </a:r>
          </a:p>
          <a:p>
            <a:pPr>
              <a:buNone/>
            </a:pPr>
            <a:r>
              <a:rPr lang="ru-RU" dirty="0" smtClean="0"/>
              <a:t>1.активизация физкультурно-спортивной  работы и участие всех учащихся в спортивной жизни Центра образования;</a:t>
            </a:r>
          </a:p>
          <a:p>
            <a:pPr>
              <a:buNone/>
            </a:pPr>
            <a:r>
              <a:rPr lang="ru-RU" dirty="0" smtClean="0"/>
              <a:t>2.укрепление здоровья и физическое совершенствование учащихся на основе систематически организованных внеклассных спортивно-оздоровительных занятий   для детей, учителей, родителей;</a:t>
            </a:r>
          </a:p>
          <a:p>
            <a:pPr>
              <a:buNone/>
            </a:pPr>
            <a:r>
              <a:rPr lang="ru-RU" dirty="0" smtClean="0"/>
              <a:t>3.закрепление и совершенствование умений и навыков, полученных на уроках физической культуры, формирование жизненно необходимых физических качеств;</a:t>
            </a:r>
          </a:p>
          <a:p>
            <a:pPr>
              <a:buNone/>
            </a:pPr>
            <a:r>
              <a:rPr lang="ru-RU" dirty="0" smtClean="0"/>
              <a:t>4.воспитание общественной активности и трудолюбия, творчества и организаторских способностей;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3. Функции клуба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516637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b="1" dirty="0" smtClean="0"/>
              <a:t> Основными функциями школьного спортивного клуба являются:</a:t>
            </a:r>
          </a:p>
          <a:p>
            <a:pPr>
              <a:buNone/>
            </a:pPr>
            <a:r>
              <a:rPr lang="ru-RU" dirty="0" smtClean="0"/>
              <a:t>1.обеспечение систематического проведения внеклассных физкультурно-спортивных мероприятий с учащимися;</a:t>
            </a:r>
          </a:p>
          <a:p>
            <a:pPr>
              <a:buNone/>
            </a:pPr>
            <a:r>
              <a:rPr lang="ru-RU" dirty="0" smtClean="0"/>
              <a:t>2.организация постоянно действующих спортивных секций и групп общей физической подготовки для учащихся;</a:t>
            </a:r>
          </a:p>
          <a:p>
            <a:pPr>
              <a:buNone/>
            </a:pPr>
            <a:r>
              <a:rPr lang="ru-RU" dirty="0" smtClean="0"/>
              <a:t>3.проведение </a:t>
            </a:r>
            <a:r>
              <a:rPr lang="ru-RU" dirty="0" err="1" smtClean="0"/>
              <a:t>внутришкольных</a:t>
            </a:r>
            <a:r>
              <a:rPr lang="ru-RU" dirty="0" smtClean="0"/>
              <a:t> соревнований, товарищеских спортивных встреч между классами и другими школами;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4. </a:t>
            </a:r>
            <a:r>
              <a:rPr lang="ru-RU" sz="3600" dirty="0" smtClean="0"/>
              <a:t>Организация</a:t>
            </a:r>
            <a:r>
              <a:rPr lang="ru-RU" dirty="0" smtClean="0"/>
              <a:t> работы </a:t>
            </a:r>
            <a:r>
              <a:rPr lang="ru-RU" sz="3600" dirty="0" smtClean="0"/>
              <a:t>спортивного</a:t>
            </a:r>
            <a:r>
              <a:rPr lang="ru-RU" dirty="0" smtClean="0"/>
              <a:t> клуба.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5500702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1.Общее руководство деятельностью спортивного клуба  осуществляет директор образовательного учреждения.</a:t>
            </a:r>
          </a:p>
          <a:p>
            <a:pPr>
              <a:buNone/>
            </a:pPr>
            <a:r>
              <a:rPr lang="ru-RU" dirty="0" smtClean="0"/>
              <a:t>2.Непосредственное организационное и методическое руководство осуществляет председатель Совета спортивного клуба, учитель физкультуры, назначаемый директором ОУ Руководство работой в классах осуществляют физкультурные организаторы, избираемые на учебный год.</a:t>
            </a:r>
          </a:p>
          <a:p>
            <a:pPr>
              <a:buNone/>
            </a:pPr>
            <a:r>
              <a:rPr lang="ru-RU" dirty="0" smtClean="0"/>
              <a:t>3.Спортивный клуб ежегодно на своем собрании избирает Совет из 5-9 человек, который непосредственно руководит его работой. Между членами Совета распределяются обязанности по руководству комиссиями: спортивно-массовой работы, </a:t>
            </a:r>
            <a:r>
              <a:rPr lang="ru-RU" sz="3100" dirty="0" smtClean="0"/>
              <a:t>организационно-методической</a:t>
            </a:r>
            <a:r>
              <a:rPr lang="ru-RU" dirty="0" smtClean="0"/>
              <a:t> работы, пропаганде физической культуры и спорта, подготовке общественных инструкторов и судей и др.</a:t>
            </a:r>
          </a:p>
          <a:p>
            <a:pPr>
              <a:buNone/>
            </a:pPr>
            <a:r>
              <a:rPr lang="ru-RU" dirty="0" smtClean="0"/>
              <a:t>4.Совет клуба отчитывается о проделанной работе один раз в год перед конференцией представителей классов.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Autofit/>
          </a:bodyPr>
          <a:lstStyle/>
          <a:p>
            <a:r>
              <a:rPr lang="ru-RU" sz="3200" dirty="0" smtClean="0"/>
              <a:t>5. Права Совета спортивного клуба.</a:t>
            </a:r>
            <a:br>
              <a:rPr lang="ru-RU" sz="3200" dirty="0" smtClean="0"/>
            </a:b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380690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b="1" dirty="0" smtClean="0"/>
              <a:t>Совет имеет право:</a:t>
            </a:r>
          </a:p>
          <a:p>
            <a:pPr>
              <a:buNone/>
            </a:pPr>
            <a:r>
              <a:rPr lang="ru-RU" dirty="0" smtClean="0"/>
              <a:t>1.принимать учащихся в состав клуба и исключать из него;</a:t>
            </a:r>
          </a:p>
          <a:p>
            <a:pPr>
              <a:buNone/>
            </a:pPr>
            <a:r>
              <a:rPr lang="ru-RU" dirty="0" smtClean="0"/>
              <a:t>2.участвовать в распределении денежных средств, выделенных для развития физкультуры и спорта;</a:t>
            </a:r>
          </a:p>
          <a:p>
            <a:pPr>
              <a:buNone/>
            </a:pPr>
            <a:r>
              <a:rPr lang="ru-RU" dirty="0" smtClean="0"/>
              <a:t>3.представлять списки активистов, физкультурников и спортсменов для поощрения и награждения администрацией ОУ и вышестоящими организациями;</a:t>
            </a:r>
          </a:p>
          <a:p>
            <a:pPr>
              <a:buNone/>
            </a:pPr>
            <a:r>
              <a:rPr lang="ru-RU" dirty="0" smtClean="0"/>
              <a:t>4.участвовать в составлении плана работы ОУ по организации </a:t>
            </a:r>
            <a:r>
              <a:rPr lang="ru-RU" dirty="0" err="1" smtClean="0"/>
              <a:t>физкультурно</a:t>
            </a:r>
            <a:r>
              <a:rPr lang="ru-RU" dirty="0" smtClean="0"/>
              <a:t> - оздоровительной и спортивной деятельности.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6. Обязанности членов спортивного клуба.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5166376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b="1" dirty="0" smtClean="0"/>
              <a:t>Член спортивного клуба  обязан:</a:t>
            </a:r>
          </a:p>
          <a:p>
            <a:pPr>
              <a:buNone/>
            </a:pPr>
            <a:r>
              <a:rPr lang="ru-RU" dirty="0" smtClean="0"/>
              <a:t>1.посещать спортивные секции по избранному виду спорта;</a:t>
            </a:r>
          </a:p>
          <a:p>
            <a:pPr>
              <a:buNone/>
            </a:pPr>
            <a:r>
              <a:rPr lang="ru-RU" dirty="0" smtClean="0"/>
              <a:t>2.принимать активное участие в спортивных и </a:t>
            </a:r>
            <a:r>
              <a:rPr lang="ru-RU" dirty="0" err="1" smtClean="0"/>
              <a:t>физкультурно</a:t>
            </a:r>
            <a:r>
              <a:rPr lang="ru-RU" dirty="0" smtClean="0"/>
              <a:t>- оздоровительных мероприятиях ;</a:t>
            </a:r>
          </a:p>
          <a:p>
            <a:pPr>
              <a:buNone/>
            </a:pPr>
            <a:r>
              <a:rPr lang="ru-RU" dirty="0" smtClean="0"/>
              <a:t>3.соблюдать рекомендации врача по вопросам самоконтроля и   соблюдения правил личной гигиены;</a:t>
            </a:r>
          </a:p>
          <a:p>
            <a:pPr>
              <a:buNone/>
            </a:pPr>
            <a:r>
              <a:rPr lang="ru-RU" dirty="0" smtClean="0"/>
              <a:t>4.ежегодно сдавать нормативы по физической культуре;</a:t>
            </a:r>
          </a:p>
          <a:p>
            <a:pPr>
              <a:buNone/>
            </a:pPr>
            <a:r>
              <a:rPr lang="ru-RU" dirty="0" smtClean="0"/>
              <a:t>5.способствовать укреплению материально-спортивной базы ОУ, бережно относиться к имуществу спортклуба и спортивному инвентарю.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Autofit/>
          </a:bodyPr>
          <a:lstStyle/>
          <a:p>
            <a:r>
              <a:rPr lang="ru-RU" sz="3200" dirty="0" smtClean="0"/>
              <a:t>7. Учет и отчетность</a:t>
            </a:r>
            <a:br>
              <a:rPr lang="ru-RU" sz="3200" dirty="0" smtClean="0"/>
            </a:b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309252"/>
          </a:xfrm>
        </p:spPr>
        <p:txBody>
          <a:bodyPr/>
          <a:lstStyle/>
          <a:p>
            <a:pPr marL="651510" indent="-514350" algn="ctr">
              <a:buNone/>
            </a:pPr>
            <a:r>
              <a:rPr lang="ru-RU" b="1" dirty="0" smtClean="0"/>
              <a:t>В спортивном клубе  ведется следующая документация:</a:t>
            </a:r>
          </a:p>
          <a:p>
            <a:pPr>
              <a:buNone/>
            </a:pPr>
            <a:r>
              <a:rPr lang="ru-RU" dirty="0" smtClean="0"/>
              <a:t>1.календарь спортивно-массовых мероприятий на учебный год;</a:t>
            </a:r>
          </a:p>
          <a:p>
            <a:pPr>
              <a:buNone/>
            </a:pPr>
            <a:r>
              <a:rPr lang="ru-RU" dirty="0" smtClean="0"/>
              <a:t>2.журнал учета занятий в спортивных секциях и группах;</a:t>
            </a:r>
          </a:p>
          <a:p>
            <a:pPr>
              <a:buNone/>
            </a:pPr>
            <a:r>
              <a:rPr lang="ru-RU" dirty="0" smtClean="0"/>
              <a:t>3.программы, учебные планы, расписание занятий спортивных секций;</a:t>
            </a:r>
          </a:p>
          <a:p>
            <a:pPr>
              <a:buNone/>
            </a:pPr>
            <a:r>
              <a:rPr lang="ru-RU" dirty="0" smtClean="0"/>
              <a:t>4.положение о проводимых соревнованиях.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71</TotalTime>
  <Words>307</Words>
  <Application>Microsoft Office PowerPoint</Application>
  <PresentationFormat>Экран (4:3)</PresentationFormat>
  <Paragraphs>46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Апекс</vt:lpstr>
      <vt:lpstr>Школьный спортивный клуб</vt:lpstr>
      <vt:lpstr>Нормативные акты :</vt:lpstr>
      <vt:lpstr>2. Задачи спортивного клуба. </vt:lpstr>
      <vt:lpstr>3. Функции клуба </vt:lpstr>
      <vt:lpstr>4. Организация работы спортивного клуба. </vt:lpstr>
      <vt:lpstr>5. Права Совета спортивного клуба. </vt:lpstr>
      <vt:lpstr>6. Обязанности членов спортивного клуба. </vt:lpstr>
      <vt:lpstr>7. Учет и отчетность 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Школьный спортивный клуб</dc:title>
  <dc:creator>Admin</dc:creator>
  <cp:lastModifiedBy>ZooM</cp:lastModifiedBy>
  <cp:revision>11</cp:revision>
  <dcterms:created xsi:type="dcterms:W3CDTF">2011-10-06T13:55:35Z</dcterms:created>
  <dcterms:modified xsi:type="dcterms:W3CDTF">2013-12-03T20:49:57Z</dcterms:modified>
</cp:coreProperties>
</file>